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29.xml" ContentType="application/vnd.openxmlformats-officedocument.theme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theme/theme32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15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theme/theme26.xml" ContentType="application/vnd.openxmlformats-officedocument.theme+xml"/>
  <Override PartName="/ppt/slideMasters/slideMaster30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3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30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29.xml" ContentType="application/vnd.openxmlformats-officedocument.presentationml.slideMaster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28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theme/theme31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theme/theme25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Default Extension="gif" ContentType="image/gif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Layouts/slideLayout25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32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330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27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30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1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Masters/slideMaster25.xml" ContentType="application/vnd.openxmlformats-officedocument.presentationml.slideMaster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Masters/slideMaster22.xml" ContentType="application/vnd.openxmlformats-officedocument.presentationml.slideMaster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6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  <p:sldMasterId id="2147483661" r:id="rId13"/>
    <p:sldMasterId id="2147483662" r:id="rId14"/>
    <p:sldMasterId id="2147483663" r:id="rId15"/>
    <p:sldMasterId id="2147483664" r:id="rId16"/>
    <p:sldMasterId id="2147483665" r:id="rId17"/>
    <p:sldMasterId id="2147483666" r:id="rId18"/>
    <p:sldMasterId id="2147483667" r:id="rId19"/>
    <p:sldMasterId id="2147483668" r:id="rId20"/>
    <p:sldMasterId id="2147483669" r:id="rId21"/>
    <p:sldMasterId id="2147483670" r:id="rId22"/>
    <p:sldMasterId id="2147483671" r:id="rId23"/>
    <p:sldMasterId id="2147483672" r:id="rId24"/>
    <p:sldMasterId id="2147483674" r:id="rId25"/>
    <p:sldMasterId id="2147483675" r:id="rId26"/>
    <p:sldMasterId id="2147483676" r:id="rId27"/>
    <p:sldMasterId id="2147483677" r:id="rId28"/>
    <p:sldMasterId id="2147483678" r:id="rId29"/>
    <p:sldMasterId id="2147483679" r:id="rId30"/>
  </p:sldMasterIdLst>
  <p:notesMasterIdLst>
    <p:notesMasterId r:id="rId47"/>
  </p:notesMasterIdLst>
  <p:handoutMasterIdLst>
    <p:handoutMasterId r:id="rId48"/>
  </p:handoutMasterIdLst>
  <p:sldIdLst>
    <p:sldId id="256" r:id="rId31"/>
    <p:sldId id="369" r:id="rId32"/>
    <p:sldId id="354" r:id="rId33"/>
    <p:sldId id="353" r:id="rId34"/>
    <p:sldId id="356" r:id="rId35"/>
    <p:sldId id="367" r:id="rId36"/>
    <p:sldId id="357" r:id="rId37"/>
    <p:sldId id="283" r:id="rId38"/>
    <p:sldId id="344" r:id="rId39"/>
    <p:sldId id="332" r:id="rId40"/>
    <p:sldId id="355" r:id="rId41"/>
    <p:sldId id="358" r:id="rId42"/>
    <p:sldId id="265" r:id="rId43"/>
    <p:sldId id="360" r:id="rId44"/>
    <p:sldId id="361" r:id="rId45"/>
    <p:sldId id="370" r:id="rId46"/>
  </p:sldIdLst>
  <p:sldSz cx="9144000" cy="6858000" type="screen4x3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F86"/>
    <a:srgbClr val="005F9D"/>
    <a:srgbClr val="005FB3"/>
    <a:srgbClr val="2C1DEF"/>
    <a:srgbClr val="4039D3"/>
    <a:srgbClr val="2C30E0"/>
    <a:srgbClr val="66CCFF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649" autoAdjust="0"/>
    <p:restoredTop sz="89286" autoAdjust="0"/>
  </p:normalViewPr>
  <p:slideViewPr>
    <p:cSldViewPr>
      <p:cViewPr varScale="1">
        <p:scale>
          <a:sx n="38" d="100"/>
          <a:sy n="38" d="100"/>
        </p:scale>
        <p:origin x="-14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4.xml"/><Relationship Id="rId42" Type="http://schemas.openxmlformats.org/officeDocument/2006/relationships/slide" Target="slides/slide12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3.xml"/><Relationship Id="rId38" Type="http://schemas.openxmlformats.org/officeDocument/2006/relationships/slide" Target="slides/slide8.xml"/><Relationship Id="rId46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2.xml"/><Relationship Id="rId37" Type="http://schemas.openxmlformats.org/officeDocument/2006/relationships/slide" Target="slides/slide7.xml"/><Relationship Id="rId40" Type="http://schemas.openxmlformats.org/officeDocument/2006/relationships/slide" Target="slides/slide10.xml"/><Relationship Id="rId45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6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.xml"/><Relationship Id="rId44" Type="http://schemas.openxmlformats.org/officeDocument/2006/relationships/slide" Target="slides/slide14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5.xml"/><Relationship Id="rId43" Type="http://schemas.openxmlformats.org/officeDocument/2006/relationships/slide" Target="slides/slide13.xml"/><Relationship Id="rId48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8723810-BBF0-4B17-8A0C-A004173B1EDB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15A8F62-120D-40C9-9BFC-D5D66E32D4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D155076-60EE-4B59-9BB9-993181FEBB09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BACD2B9-EA59-4688-AACD-433013044E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27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AEDB6F-3B0B-4337-A88C-59A0C5DB39CF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58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B3340A-E22F-4769-B02A-6094FA236C2A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2CC67-D609-40D2-86F8-5CBDA1532253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5AF96-63AE-457A-B474-69371DAF9D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6E509-F69E-4C70-BB15-21E2AA3B7B78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D4293-D15A-4D60-88BA-636E1EC18B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B8BCD-75CA-4DD6-B88B-4BD5BBADC558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7C521-B6E8-4906-8C92-1DCECCC7E9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8D5A5-5672-4E19-808B-AF1BE615A956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E6BC4-F2E6-4C2C-8451-FB7CDCA99A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D59E3-6B81-42BF-AEC5-7C24EB85408A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42D03-D2C6-4C5D-BB46-FEF8E2A8D7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F11C2-1D2E-4E31-8A64-54D9F16632AE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C57EF-7A79-4EFF-9D7F-5047F11038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BE284-AB7A-47E2-A2B5-DEF60AB49B20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AED71-D8FD-4138-83EE-C47A58AEC5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6D5EB-44EC-4CC5-892C-F47229586EF9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D96E6-B5DF-4A7B-AD6F-A1FCDE4EB3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73DE3-DFCB-4E0C-A856-F435006A54F0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C399D-D7A9-4E02-B466-471FE5A28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5BF82-A839-4DB6-940D-A7F0153A68F5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BFBB0-73FC-4F8D-80C0-1AC3A2E7A7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78260-6059-4E0C-9792-A068EE8C0D6C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2388A-E98B-4A26-98D2-8BCC196757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88159-3FD5-4FCF-AE48-B3A23BE91378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E4F36-E1B7-4141-AAAD-08B0DEB5A9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4AE07-AFE2-4D1B-8430-EC5C08D643BF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9E90A-0ACB-418A-B671-2AD6F933E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9E93E-9487-4BF7-B95C-E494F3892DDC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D0B37-239B-49E3-88D3-3CC9143447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86BA4-A6D8-4B48-A454-3B76C1393F51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BC6A3-DAF4-46E0-BD6B-3D2E6478BD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9D373-2A45-4DCD-AD54-804BFC1F6ADA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4BA02-E1AA-4C95-AAEF-380852DB57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381C5-6A2F-47BD-9931-353A7AC13AE0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D0A77-D4EC-46C2-9164-77A97E27A6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EC57B-6B87-4788-BA18-CA92021B0519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4D6BC-C129-4301-A80F-D249DC3229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F720F-49B0-40D4-AA48-701404859CE2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615DF-758E-47E3-A17E-56D9555CA7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39173-A660-4C6E-A83A-6D6240B22C6E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EF49F-FCEC-44AD-947E-8EB839140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0D46E-E2D1-42B6-B81B-33F6C942075D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6E5F4-0EFE-48CF-9E07-E0ED028C2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A67DE-82F6-46B1-94CF-C35744741853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C5F3E-77F1-4F9C-BC96-D447355D21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86B79-1A41-4771-90CF-696E5DF5E437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6DB50-A71B-4163-96CF-11225314B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5F36-6084-4477-B78B-6E0BB69E9084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C4553-EDD4-4402-8AE2-1D7067751A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CAC35-E835-4B32-BABA-55E7C7921F3B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6653E-9C6C-441A-A854-F1D4CDD41C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0DBE2-7803-4D13-BA78-F27BFC2366CF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84E43-BBDF-4681-B7DF-6605658398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247B1-5049-48D3-96CA-6B045B894553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F4CA6-CADF-4C60-A7FD-004A0DFB0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6915B-7790-4FC3-B356-FB042D0959AA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D356F-2561-4D01-B524-146198473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4C2EE-9823-4580-BBEB-A334D6BCFB5B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0B78E-E29E-4282-95A3-10979C65E6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58FD6-566B-46BA-8A99-FB608B968B19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06F2A-D304-43E1-A826-486F50DD1F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AEC05-D14F-46AB-8DEF-743F87DE9746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38884-BDBC-40A6-810D-27076F2852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E6399-D584-4A64-9B01-5CA464973A89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A1087-6C16-4537-838A-3E2FA216D9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C3AE6-DA67-4CCA-A4C0-720D79C02D65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A8383-551B-4234-88F4-06D0EDC210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765BB-8A2A-4D25-90B5-B108E095B95B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F0A77-E38B-448D-AE53-0B7AD6C3BA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76A99-2704-4135-9AA5-077BF3810E3E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45C47-4887-40EF-9B31-D8617BE8B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297B8-BC02-43E4-B858-3F22771B0C25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F0A27-7DC5-4337-9224-7AAB4A74D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C1925-A746-4C9C-AEE6-0AE985921861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179CF-87D6-4110-812D-485797414D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292B9-E157-4010-AC3B-B8A218FAB6A3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49ECB-31A9-4E03-863E-78985E6770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BBDA8-B6BB-4810-A5B5-E7CD0372CA0C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AF0D5-D233-49A6-BD71-96EBCA66DE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FCE4A-5E5C-46CA-AAEE-42B6E8F9B4CF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D704D-F305-44D3-BF16-810966D5C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8DC4F-5204-43FB-BD2F-CC2FEF3C7450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30155-4AE8-4268-81A0-4DCEDDF3AB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61857-C765-4D9D-A6EC-12CCA9CD21BB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8E1BD-95E5-4FB6-B76E-A11496EC2C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E1E15-BD09-439B-9DDF-ABE7A6CC60BE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A69BB-2F30-46A4-B272-13DDF9747D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1F7C9-BA51-43DD-B4A1-E19E4B11F0E1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B588F-DE11-430C-A255-358FDF5465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EF5F7-2484-4B7F-B3EB-DCAD7F14DAFB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21C9E-10D6-414A-BBA9-04E5070E2D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F8806-0F26-4324-A838-7266BCBAEF64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DF236-7163-40EB-A1BA-95DE470123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C656E-CAEA-457C-B886-E270B9D8D0C6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A2174-7752-4E1F-A598-F603ADA8A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27547-D4A8-4784-88B5-A82C3E1BD5E6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0583F-5177-4FA6-AC2B-008C6BA47C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BFBCF-A6B5-4B45-B676-9C9799073A73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A1AA5-2B2D-44AC-8A7E-92E061505A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8CB76-AE8A-4282-9BED-53896FC45FC3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9D0A9-3C42-49A4-BBD2-0D44B4907F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9DB55-094B-4DF8-975D-90BC31A66381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85B6D-8A56-4AB2-A960-97CC512F19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0088B-6B0C-4D16-AC24-90655D7F0C84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FF9AF-BEB1-42F3-B2DD-AA9A9AAD87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7CE5A-9891-4D9D-B13A-1CDD3D88B5A9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12C80-48FD-4595-A3E5-4EF105BC71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43681-07FF-4668-B35C-1C8DD1E6483D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B8C4C-4BD6-4536-A42F-8FB418D564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B484F-DB57-4BD3-963E-B1BBF37FD713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85E9F-CA94-4414-97DC-7624E99A01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E9A6F-5D29-45E1-8006-781BE9B667BF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0074E-04B9-4C5E-BB31-29D8AB9D15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BFDC9-BFD4-4741-9CBD-880FFEE0C553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21A90-C008-4EDB-8481-2642DF3BC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D535F-B05A-466B-A40A-078D5E38CFD4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14C14-3A5A-4C85-82D6-347788A3E7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9B2A4-9AAE-4D74-A516-4DF261EEF9FB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54B51-91EF-4515-BF40-091D6FF20F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DB8DD-B814-4FD3-A8C0-B668B2CE9567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4ED06-61C0-4B43-A298-A1B306DE13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07EDB-0382-41C1-8F79-85C8D64FA795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9DAEE-3566-4D97-B16E-3468C23D2F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41BE2-8A25-4F82-BC3D-5668F8AA8C01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9160A-A9A7-46D2-B700-CDB9DD9BED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F39A6-1CDB-45EE-A61A-DA1F6194D0BB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D5AD1-5D5E-4F7F-86A5-4A3F6E991C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3C627-04F6-4B59-8125-B024387A2BCE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17907-9AA6-425F-BF36-C343B0F1B4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06CA3-2F10-4FB0-BEC0-FB18AE919EC7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14DDB-75A7-4250-8A77-7A7CE8EBF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EA19C-7B24-4FC5-83E5-C7BFF1AAE221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0C8C2-C5A0-4653-885D-56E89375CC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A364A-5FCA-47F0-9366-D1D3B972D110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FC7B1-B74C-46D9-886C-781AE939FA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A1BEE-3D6E-43FC-9B6D-560CF7BB2405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C4CF4-AD74-440E-9141-B8E1F76E73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66631-2E04-403E-8AFD-B072425BE911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237E7-EF62-457D-A265-4C8E383084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1BA49-9B67-4B98-87B0-24ECB9EDA2B6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78DD6-6EEF-4646-9FCC-EB1A283F2B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1FA16-E76D-451B-B823-C4F7997BB7F3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33F9-6899-4D97-9A10-C81DA76BD8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DE475-2E85-4816-BC7A-C682C8C42681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702F0-3689-4068-AD0B-DA7FD19072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AC89-EDD0-4B87-A906-07FEF3B05E1B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E72C2-D6D0-4707-B58D-81FACF7926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F13B4-1B6B-4277-A6A2-432D9B3C4D8B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33E9F-FED8-4718-8BCA-3FA73A8943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8DDE9-0DE4-4352-BE03-729597810454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B1DE3-F904-48DB-B8F5-F662909089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44F37-9129-4E72-8439-2789824305C8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C4790-D590-48DC-A695-9DED9A3955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D6209-3392-43F6-AF0A-C23B10514E61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3C641-8221-4E80-BDC9-766EB855E6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CE773-ABA7-47C0-B37F-76B08AFE4767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97B33-233E-4BA9-9814-E24A54628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9F85F-D6A2-4F4D-AAA3-67EB746DE74C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7DC9B-5939-4A67-867F-CA10F0813D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52C12-C0ED-45C9-8FCE-F4646D09FBF3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EDA79-125F-4B2E-BDF8-26D664CAB8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B9682-F4DE-4E4C-BABF-8F65ECED6BE2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A767B-FBE7-4DA0-ACC6-79720E5231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F9D6B-3F8E-4A8B-A26C-5594DE5219C9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C43D3-D16C-4BDB-A923-FE0610C35F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796A5-7B46-4339-B763-A6B075609DB6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02411-C3A6-4218-97B2-9233D5BCE4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E0CB7-D023-4791-BFD8-D408C8BA544F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BB6E0-488A-4F71-AD7E-68CEEE9A9F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99034-7ABA-4E4B-8B28-9B6D53488AF0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005A0-A71C-45C3-8E1C-E98C4A0CF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736DB-08DF-481F-80AA-FFAA872D728B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AC81D-A0A1-434B-9315-3F94654540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2002F-767E-4D1C-B5C8-7E46A2BCE7E8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7DB22-2471-4E3E-AF57-8B50BE8154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4AD95-F917-4962-9248-EA0F2B973732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88CC9-5E83-4FEE-A177-A56DAFA2E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0DD93-0DF5-4829-9EED-C6B8DE30C7EB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3D2C6-ED40-450B-99D9-C936955C4E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AD0AE-E4A2-43F6-9088-936E2FEAAAF3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E7C65-FA41-4E7B-8B4B-2579541DA0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B5286-85EA-444E-9069-4FDEF61ADFB9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3A8A6-0AB3-450F-A606-301A00B0F3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87CE9-EF26-4269-8CB0-FA75FF103C63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EFF57-D7E4-4D4E-BCE1-F002151B8A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73F29-A1C9-47E7-9C65-B4D927101CB9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B81B8-5786-44B6-BD51-7CD9D0B8C7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BF07A-11EC-4F8F-B954-5EA9F9B9BD51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35FBE-F9DF-4AE2-9BAD-05E7472A7C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44B19-D80A-45DE-AB2B-40D4FB4D8779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BF528-0461-4264-8B56-EDDCFBFDCC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B8BB5-A9FB-4473-9162-4A7481157E3A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B3E7F-946C-49D9-8C78-B32EEBEFFA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0DB15-4FBD-4B69-BE08-19CE01974A4C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404AC-BF9B-4083-BFFD-B426B84BF2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27B39-12F3-4679-B4B3-87AD30CE8D32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02AD3-AF46-4921-9D7D-0E23AA1A60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9743B-3691-4315-A743-03FE323140B3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E2451-9E68-476E-92AF-0C07EA8EF5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9" r:id="rId2"/>
    <p:sldLayoutId id="2147483688" r:id="rId3"/>
    <p:sldLayoutId id="2147483687" r:id="rId4"/>
    <p:sldLayoutId id="2147483686" r:id="rId5"/>
    <p:sldLayoutId id="2147483685" r:id="rId6"/>
    <p:sldLayoutId id="2147483684" r:id="rId7"/>
    <p:sldLayoutId id="2147483683" r:id="rId8"/>
    <p:sldLayoutId id="2147483682" r:id="rId9"/>
    <p:sldLayoutId id="2147483681" r:id="rId10"/>
    <p:sldLayoutId id="2147483680" r:id="rId11"/>
  </p:sldLayoutIdLst>
  <p:transition spd="slow">
    <p:zoom dir="in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3F0E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3F0EF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3F0EF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3F0EF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3F0EF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3F0EF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3F0EF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3F0EF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3F0EF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rgbClr val="473A35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473A35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473A35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473A35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473A35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473A35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473A35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473A35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473A35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161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88" r:id="rId2"/>
    <p:sldLayoutId id="2147483787" r:id="rId3"/>
    <p:sldLayoutId id="2147483786" r:id="rId4"/>
    <p:sldLayoutId id="2147483785" r:id="rId5"/>
    <p:sldLayoutId id="2147483784" r:id="rId6"/>
    <p:sldLayoutId id="2147483783" r:id="rId7"/>
    <p:sldLayoutId id="2147483782" r:id="rId8"/>
    <p:sldLayoutId id="2147483781" r:id="rId9"/>
    <p:sldLayoutId id="2147483780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rgbClr val="004E6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004E6D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004E6D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4E6D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4E6D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4E6D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4E6D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4E6D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4E6D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390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799" r:id="rId2"/>
    <p:sldLayoutId id="2147483798" r:id="rId3"/>
    <p:sldLayoutId id="2147483797" r:id="rId4"/>
    <p:sldLayoutId id="2147483796" r:id="rId5"/>
    <p:sldLayoutId id="2147483795" r:id="rId6"/>
    <p:sldLayoutId id="2147483794" r:id="rId7"/>
    <p:sldLayoutId id="2147483793" r:id="rId8"/>
    <p:sldLayoutId id="2147483792" r:id="rId9"/>
    <p:sldLayoutId id="2147483791" r:id="rId10"/>
    <p:sldLayoutId id="21474837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rgbClr val="004E6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004E6D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004E6D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4E6D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4E6D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4E6D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4E6D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4E6D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4E6D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61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0" r:id="rId2"/>
    <p:sldLayoutId id="2147483809" r:id="rId3"/>
    <p:sldLayoutId id="2147483808" r:id="rId4"/>
    <p:sldLayoutId id="2147483807" r:id="rId5"/>
    <p:sldLayoutId id="2147483806" r:id="rId6"/>
    <p:sldLayoutId id="2147483805" r:id="rId7"/>
    <p:sldLayoutId id="2147483804" r:id="rId8"/>
    <p:sldLayoutId id="2147483803" r:id="rId9"/>
    <p:sldLayoutId id="2147483802" r:id="rId10"/>
    <p:sldLayoutId id="21474838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rgbClr val="004E6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004E6D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004E6D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4E6D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4E6D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4E6D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4E6D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4E6D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4E6D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848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1" r:id="rId2"/>
    <p:sldLayoutId id="2147483820" r:id="rId3"/>
    <p:sldLayoutId id="2147483819" r:id="rId4"/>
    <p:sldLayoutId id="2147483818" r:id="rId5"/>
    <p:sldLayoutId id="2147483817" r:id="rId6"/>
    <p:sldLayoutId id="2147483816" r:id="rId7"/>
    <p:sldLayoutId id="2147483815" r:id="rId8"/>
    <p:sldLayoutId id="2147483814" r:id="rId9"/>
    <p:sldLayoutId id="2147483813" r:id="rId10"/>
    <p:sldLayoutId id="21474838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rgbClr val="004E6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004E6D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004E6D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4E6D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4E6D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4E6D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4E6D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4E6D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4E6D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077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2" r:id="rId2"/>
    <p:sldLayoutId id="2147483831" r:id="rId3"/>
    <p:sldLayoutId id="2147483830" r:id="rId4"/>
    <p:sldLayoutId id="2147483829" r:id="rId5"/>
    <p:sldLayoutId id="2147483828" r:id="rId6"/>
    <p:sldLayoutId id="2147483827" r:id="rId7"/>
    <p:sldLayoutId id="2147483826" r:id="rId8"/>
    <p:sldLayoutId id="2147483825" r:id="rId9"/>
    <p:sldLayoutId id="2147483824" r:id="rId10"/>
    <p:sldLayoutId id="21474838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rgbClr val="004E6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004E6D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004E6D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4E6D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4E6D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4E6D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4E6D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4E6D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4E6D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305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3" r:id="rId2"/>
    <p:sldLayoutId id="2147483842" r:id="rId3"/>
    <p:sldLayoutId id="2147483841" r:id="rId4"/>
    <p:sldLayoutId id="2147483840" r:id="rId5"/>
    <p:sldLayoutId id="2147483839" r:id="rId6"/>
    <p:sldLayoutId id="2147483838" r:id="rId7"/>
    <p:sldLayoutId id="2147483837" r:id="rId8"/>
    <p:sldLayoutId id="2147483836" r:id="rId9"/>
    <p:sldLayoutId id="2147483835" r:id="rId10"/>
    <p:sldLayoutId id="21474838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rgbClr val="004E6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004E6D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004E6D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4E6D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4E6D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4E6D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4E6D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4E6D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4E6D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Заголовок 1"/>
          <p:cNvSpPr>
            <a:spLocks noGrp="1"/>
          </p:cNvSpPr>
          <p:nvPr>
            <p:ph type="title"/>
          </p:nvPr>
        </p:nvSpPr>
        <p:spPr bwMode="auto">
          <a:xfrm>
            <a:off x="2428875" y="274638"/>
            <a:ext cx="6257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53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19DE05-AAAE-4D8A-9763-996C2A3995DA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EDD731-6B68-4AE6-AF2E-319F0A7211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4" r:id="rId2"/>
    <p:sldLayoutId id="2147483853" r:id="rId3"/>
    <p:sldLayoutId id="2147483852" r:id="rId4"/>
    <p:sldLayoutId id="2147483851" r:id="rId5"/>
    <p:sldLayoutId id="2147483850" r:id="rId6"/>
    <p:sldLayoutId id="2147483849" r:id="rId7"/>
    <p:sldLayoutId id="2147483848" r:id="rId8"/>
    <p:sldLayoutId id="2147483847" r:id="rId9"/>
    <p:sldLayoutId id="2147483846" r:id="rId10"/>
    <p:sldLayoutId id="21474838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rgbClr val="25406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25406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25406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25406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25406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25406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25406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25406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25406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10253F"/>
            </a:gs>
            <a:gs pos="39999">
              <a:srgbClr val="376092"/>
            </a:gs>
            <a:gs pos="70000">
              <a:srgbClr val="95B3D7"/>
            </a:gs>
            <a:gs pos="88000">
              <a:srgbClr val="B9CDE5"/>
            </a:gs>
            <a:gs pos="100000">
              <a:srgbClr val="DCE6F2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be197f9b678d676d2a3ae480c1a7a45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2349796" cy="1541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7635" name="Заголовок 1"/>
          <p:cNvSpPr>
            <a:spLocks noGrp="1"/>
          </p:cNvSpPr>
          <p:nvPr>
            <p:ph type="title"/>
          </p:nvPr>
        </p:nvSpPr>
        <p:spPr bwMode="auto">
          <a:xfrm>
            <a:off x="2428875" y="274638"/>
            <a:ext cx="6257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7636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AAE679-C6FC-4947-93AA-EE3255A3F271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3D4149-7DA0-496F-9359-9C05B88792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5" r:id="rId2"/>
    <p:sldLayoutId id="2147483864" r:id="rId3"/>
    <p:sldLayoutId id="2147483863" r:id="rId4"/>
    <p:sldLayoutId id="2147483862" r:id="rId5"/>
    <p:sldLayoutId id="2147483861" r:id="rId6"/>
    <p:sldLayoutId id="2147483860" r:id="rId7"/>
    <p:sldLayoutId id="2147483859" r:id="rId8"/>
    <p:sldLayoutId id="2147483858" r:id="rId9"/>
    <p:sldLayoutId id="2147483857" r:id="rId10"/>
    <p:sldLayoutId id="21474838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rgbClr val="25406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25406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25406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25406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25406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25406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25406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25406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25406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Заголовок 1"/>
          <p:cNvSpPr>
            <a:spLocks noGrp="1"/>
          </p:cNvSpPr>
          <p:nvPr>
            <p:ph type="title"/>
          </p:nvPr>
        </p:nvSpPr>
        <p:spPr bwMode="auto">
          <a:xfrm>
            <a:off x="2428875" y="274638"/>
            <a:ext cx="6257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99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BC7A1A-3166-4681-9E98-90FDC834702C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24308B-94E0-41EC-8333-0BA83B9C1D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6" r:id="rId2"/>
    <p:sldLayoutId id="2147483875" r:id="rId3"/>
    <p:sldLayoutId id="2147483874" r:id="rId4"/>
    <p:sldLayoutId id="2147483873" r:id="rId5"/>
    <p:sldLayoutId id="2147483872" r:id="rId6"/>
    <p:sldLayoutId id="2147483871" r:id="rId7"/>
    <p:sldLayoutId id="2147483870" r:id="rId8"/>
    <p:sldLayoutId id="2147483869" r:id="rId9"/>
    <p:sldLayoutId id="2147483868" r:id="rId10"/>
    <p:sldLayoutId id="21474838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rgbClr val="25406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25406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25406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25406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25406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25406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25406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25406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25406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221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7" r:id="rId2"/>
    <p:sldLayoutId id="2147483886" r:id="rId3"/>
    <p:sldLayoutId id="2147483885" r:id="rId4"/>
    <p:sldLayoutId id="2147483884" r:id="rId5"/>
    <p:sldLayoutId id="2147483883" r:id="rId6"/>
    <p:sldLayoutId id="2147483882" r:id="rId7"/>
    <p:sldLayoutId id="2147483881" r:id="rId8"/>
    <p:sldLayoutId id="2147483880" r:id="rId9"/>
    <p:sldLayoutId id="2147483879" r:id="rId10"/>
    <p:sldLayoutId id="2147483878" r:id="rId11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rgbClr val="633F3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633F3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633F3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633F3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633F3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633F3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633F3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633F3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633F3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0" r:id="rId2"/>
    <p:sldLayoutId id="2147483699" r:id="rId3"/>
    <p:sldLayoutId id="2147483698" r:id="rId4"/>
    <p:sldLayoutId id="2147483697" r:id="rId5"/>
    <p:sldLayoutId id="2147483696" r:id="rId6"/>
    <p:sldLayoutId id="2147483695" r:id="rId7"/>
    <p:sldLayoutId id="2147483694" r:id="rId8"/>
    <p:sldLayoutId id="2147483693" r:id="rId9"/>
    <p:sldLayoutId id="2147483692" r:id="rId10"/>
    <p:sldLayoutId id="2147483691" r:id="rId11"/>
  </p:sldLayoutIdLst>
  <p:transition spd="slow">
    <p:zoom dir="in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3F0E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3F0EF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3F0EF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3F0EF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3F0EF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3F0EF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3F0EF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3F0EF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3F0EF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rgbClr val="473A35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473A35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473A35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473A35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473A35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473A35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473A35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473A35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473A35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344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898" r:id="rId2"/>
    <p:sldLayoutId id="2147483897" r:id="rId3"/>
    <p:sldLayoutId id="2147483896" r:id="rId4"/>
    <p:sldLayoutId id="2147483895" r:id="rId5"/>
    <p:sldLayoutId id="2147483894" r:id="rId6"/>
    <p:sldLayoutId id="2147483893" r:id="rId7"/>
    <p:sldLayoutId id="2147483892" r:id="rId8"/>
    <p:sldLayoutId id="2147483891" r:id="rId9"/>
    <p:sldLayoutId id="2147483890" r:id="rId10"/>
    <p:sldLayoutId id="2147483889" r:id="rId11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rgbClr val="633F3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633F3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633F3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633F3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633F3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633F3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633F3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633F3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633F3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4678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09" r:id="rId2"/>
    <p:sldLayoutId id="2147483908" r:id="rId3"/>
    <p:sldLayoutId id="2147483907" r:id="rId4"/>
    <p:sldLayoutId id="2147483906" r:id="rId5"/>
    <p:sldLayoutId id="2147483905" r:id="rId6"/>
    <p:sldLayoutId id="2147483904" r:id="rId7"/>
    <p:sldLayoutId id="2147483903" r:id="rId8"/>
    <p:sldLayoutId id="2147483902" r:id="rId9"/>
    <p:sldLayoutId id="2147483901" r:id="rId10"/>
    <p:sldLayoutId id="2147483900" r:id="rId11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rgbClr val="633F3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633F3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633F3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633F3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633F3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633F3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633F3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633F3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633F3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9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E16680-A9D7-4266-B3D9-F57759070ADD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3E2287-07ED-4EB7-B731-2695EA15E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0" r:id="rId2"/>
    <p:sldLayoutId id="2147483919" r:id="rId3"/>
    <p:sldLayoutId id="2147483918" r:id="rId4"/>
    <p:sldLayoutId id="2147483917" r:id="rId5"/>
    <p:sldLayoutId id="2147483916" r:id="rId6"/>
    <p:sldLayoutId id="2147483915" r:id="rId7"/>
    <p:sldLayoutId id="2147483914" r:id="rId8"/>
    <p:sldLayoutId id="2147483913" r:id="rId9"/>
    <p:sldLayoutId id="2147483912" r:id="rId10"/>
    <p:sldLayoutId id="2147483911" r:id="rId11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rgbClr val="143F6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143F6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143F6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143F6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143F6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143F6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143F6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143F6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143F6A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136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DEDFE0-322C-47BF-BE2E-1835A45F3807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4C993F-FA2D-4A33-85A1-5ADDFB2F0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1" r:id="rId2"/>
    <p:sldLayoutId id="2147483930" r:id="rId3"/>
    <p:sldLayoutId id="2147483929" r:id="rId4"/>
    <p:sldLayoutId id="2147483928" r:id="rId5"/>
    <p:sldLayoutId id="2147483927" r:id="rId6"/>
    <p:sldLayoutId id="2147483926" r:id="rId7"/>
    <p:sldLayoutId id="2147483925" r:id="rId8"/>
    <p:sldLayoutId id="2147483924" r:id="rId9"/>
    <p:sldLayoutId id="2147483923" r:id="rId10"/>
    <p:sldLayoutId id="214748392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rgbClr val="143F6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143F6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143F6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143F6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143F6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143F6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143F6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143F6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143F6A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836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27DEFF-0432-4115-911C-7B7FDCC8DC05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0093EB-97E6-4600-89C4-C5D1046EE4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2" r:id="rId2"/>
    <p:sldLayoutId id="2147483941" r:id="rId3"/>
    <p:sldLayoutId id="2147483940" r:id="rId4"/>
    <p:sldLayoutId id="2147483939" r:id="rId5"/>
    <p:sldLayoutId id="2147483938" r:id="rId6"/>
    <p:sldLayoutId id="2147483937" r:id="rId7"/>
    <p:sldLayoutId id="2147483936" r:id="rId8"/>
    <p:sldLayoutId id="2147483935" r:id="rId9"/>
    <p:sldLayoutId id="2147483934" r:id="rId10"/>
    <p:sldLayoutId id="214748393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rgbClr val="143F6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143F6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143F6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143F6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143F6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143F6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143F6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143F6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143F6A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959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3" r:id="rId2"/>
    <p:sldLayoutId id="2147483952" r:id="rId3"/>
    <p:sldLayoutId id="2147483951" r:id="rId4"/>
    <p:sldLayoutId id="2147483950" r:id="rId5"/>
    <p:sldLayoutId id="2147483949" r:id="rId6"/>
    <p:sldLayoutId id="2147483948" r:id="rId7"/>
    <p:sldLayoutId id="2147483947" r:id="rId8"/>
    <p:sldLayoutId id="2147483946" r:id="rId9"/>
    <p:sldLayoutId id="2147483945" r:id="rId10"/>
    <p:sldLayoutId id="2147483944" r:id="rId11"/>
  </p:sldLayoutIdLst>
  <p:transition spd="slow">
    <p:split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rgbClr val="F8E6D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F8E6D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F8E6D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F8E6D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F8E6D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F8E6D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F8E6D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F8E6D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F8E6DA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C000"/>
            </a:gs>
            <a:gs pos="25850">
              <a:srgbClr val="E0DC34"/>
            </a:gs>
            <a:gs pos="50000">
              <a:srgbClr val="6BA42C"/>
            </a:gs>
            <a:gs pos="75000">
              <a:srgbClr val="3B6422"/>
            </a:gs>
            <a:gs pos="100000">
              <a:srgbClr val="0C3D0B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82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605E92-3CED-4AAD-AB42-5FD61942C6CB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953FC7-1D90-46FA-87CE-0595374781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4" r:id="rId2"/>
    <p:sldLayoutId id="2147483963" r:id="rId3"/>
    <p:sldLayoutId id="2147483962" r:id="rId4"/>
    <p:sldLayoutId id="2147483961" r:id="rId5"/>
    <p:sldLayoutId id="2147483960" r:id="rId6"/>
    <p:sldLayoutId id="2147483959" r:id="rId7"/>
    <p:sldLayoutId id="2147483958" r:id="rId8"/>
    <p:sldLayoutId id="2147483957" r:id="rId9"/>
    <p:sldLayoutId id="2147483956" r:id="rId10"/>
    <p:sldLayoutId id="2147483955" r:id="rId11"/>
  </p:sldLayoutIdLst>
  <p:transition spd="slow">
    <p:split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rgbClr val="F8E6D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F8E6D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F8E6D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F8E6D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F8E6D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F8E6D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F8E6D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F8E6D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F8E6DA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205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5" r:id="rId2"/>
    <p:sldLayoutId id="2147483974" r:id="rId3"/>
    <p:sldLayoutId id="2147483973" r:id="rId4"/>
    <p:sldLayoutId id="2147483972" r:id="rId5"/>
    <p:sldLayoutId id="2147483971" r:id="rId6"/>
    <p:sldLayoutId id="2147483970" r:id="rId7"/>
    <p:sldLayoutId id="2147483969" r:id="rId8"/>
    <p:sldLayoutId id="2147483968" r:id="rId9"/>
    <p:sldLayoutId id="2147483967" r:id="rId10"/>
    <p:sldLayoutId id="2147483966" r:id="rId11"/>
  </p:sldLayoutIdLst>
  <p:transition spd="slow">
    <p:split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rgbClr val="F8E6D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F8E6D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F8E6D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F8E6D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F8E6D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F8E6D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F8E6D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F8E6D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F8E6DA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3280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6" r:id="rId2"/>
    <p:sldLayoutId id="2147483985" r:id="rId3"/>
    <p:sldLayoutId id="2147483984" r:id="rId4"/>
    <p:sldLayoutId id="2147483983" r:id="rId5"/>
    <p:sldLayoutId id="2147483982" r:id="rId6"/>
    <p:sldLayoutId id="2147483981" r:id="rId7"/>
    <p:sldLayoutId id="2147483980" r:id="rId8"/>
    <p:sldLayoutId id="2147483979" r:id="rId9"/>
    <p:sldLayoutId id="2147483978" r:id="rId10"/>
    <p:sldLayoutId id="2147483977" r:id="rId11"/>
  </p:sldLayoutIdLst>
  <p:transition spd="slow">
    <p:diamond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E4F1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E4F10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E4F10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E4F10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E4F10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6E4F10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6E4F10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6E4F10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6E4F10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450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27D2EE-209A-4897-8DD7-4F072BAC6B9B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01B5FE-F21A-4E85-A870-0C52B09E2F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7" r:id="rId2"/>
    <p:sldLayoutId id="2147483996" r:id="rId3"/>
    <p:sldLayoutId id="2147483995" r:id="rId4"/>
    <p:sldLayoutId id="2147483994" r:id="rId5"/>
    <p:sldLayoutId id="2147483993" r:id="rId6"/>
    <p:sldLayoutId id="2147483992" r:id="rId7"/>
    <p:sldLayoutId id="2147483991" r:id="rId8"/>
    <p:sldLayoutId id="2147483990" r:id="rId9"/>
    <p:sldLayoutId id="2147483989" r:id="rId10"/>
    <p:sldLayoutId id="2147483988" r:id="rId11"/>
  </p:sldLayoutIdLst>
  <p:transition spd="slow">
    <p:diamond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E4F1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E4F10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E4F10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E4F10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E4F10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6E4F10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6E4F10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6E4F10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6E4F10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60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1" r:id="rId2"/>
    <p:sldLayoutId id="2147483710" r:id="rId3"/>
    <p:sldLayoutId id="2147483709" r:id="rId4"/>
    <p:sldLayoutId id="2147483708" r:id="rId5"/>
    <p:sldLayoutId id="2147483707" r:id="rId6"/>
    <p:sldLayoutId id="2147483706" r:id="rId7"/>
    <p:sldLayoutId id="2147483705" r:id="rId8"/>
    <p:sldLayoutId id="2147483704" r:id="rId9"/>
    <p:sldLayoutId id="2147483703" r:id="rId10"/>
    <p:sldLayoutId id="2147483702" r:id="rId11"/>
  </p:sldLayoutIdLst>
  <p:transition spd="slow">
    <p:zoom dir="in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3F0E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3F0EF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3F0EF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3F0EF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3F0EF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3F0EF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3F0EF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3F0EF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3F0EF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rgbClr val="473A35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473A35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473A35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473A35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473A35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473A35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473A35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473A35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473A35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5737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08" r:id="rId2"/>
    <p:sldLayoutId id="2147484007" r:id="rId3"/>
    <p:sldLayoutId id="2147484006" r:id="rId4"/>
    <p:sldLayoutId id="2147484005" r:id="rId5"/>
    <p:sldLayoutId id="2147484004" r:id="rId6"/>
    <p:sldLayoutId id="2147484003" r:id="rId7"/>
    <p:sldLayoutId id="2147484002" r:id="rId8"/>
    <p:sldLayoutId id="2147484001" r:id="rId9"/>
    <p:sldLayoutId id="2147484000" r:id="rId10"/>
    <p:sldLayoutId id="2147483999" r:id="rId11"/>
  </p:sldLayoutIdLst>
  <p:transition spd="slow">
    <p:diamond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E4F1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E4F10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E4F10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E4F10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E4F10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6E4F10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6E4F10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6E4F10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6E4F10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8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2" r:id="rId2"/>
    <p:sldLayoutId id="2147483721" r:id="rId3"/>
    <p:sldLayoutId id="2147483720" r:id="rId4"/>
    <p:sldLayoutId id="2147483719" r:id="rId5"/>
    <p:sldLayoutId id="2147483718" r:id="rId6"/>
    <p:sldLayoutId id="2147483717" r:id="rId7"/>
    <p:sldLayoutId id="2147483716" r:id="rId8"/>
    <p:sldLayoutId id="2147483715" r:id="rId9"/>
    <p:sldLayoutId id="2147483714" r:id="rId10"/>
    <p:sldLayoutId id="2147483713" r:id="rId11"/>
  </p:sldLayoutIdLst>
  <p:transition spd="slow">
    <p:zoom dir="in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rgbClr val="004E6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004E6D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004E6D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4E6D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4E6D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4E6D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4E6D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4E6D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4E6D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017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13A66D-1B61-43D5-B3D3-99A259C165CC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AEB9B8-9A57-4B0E-9126-5BFBD618E0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3" r:id="rId2"/>
    <p:sldLayoutId id="2147483732" r:id="rId3"/>
    <p:sldLayoutId id="2147483731" r:id="rId4"/>
    <p:sldLayoutId id="2147483730" r:id="rId5"/>
    <p:sldLayoutId id="2147483729" r:id="rId6"/>
    <p:sldLayoutId id="2147483728" r:id="rId7"/>
    <p:sldLayoutId id="2147483727" r:id="rId8"/>
    <p:sldLayoutId id="2147483726" r:id="rId9"/>
    <p:sldLayoutId id="2147483725" r:id="rId10"/>
    <p:sldLayoutId id="21474837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rgbClr val="004E6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004E6D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004E6D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4E6D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4E6D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4E6D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4E6D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4E6D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4E6D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4" r:id="rId2"/>
    <p:sldLayoutId id="2147483743" r:id="rId3"/>
    <p:sldLayoutId id="2147483742" r:id="rId4"/>
    <p:sldLayoutId id="2147483741" r:id="rId5"/>
    <p:sldLayoutId id="2147483740" r:id="rId6"/>
    <p:sldLayoutId id="2147483739" r:id="rId7"/>
    <p:sldLayoutId id="2147483738" r:id="rId8"/>
    <p:sldLayoutId id="2147483737" r:id="rId9"/>
    <p:sldLayoutId id="2147483736" r:id="rId10"/>
    <p:sldLayoutId id="21474837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rgbClr val="004E6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004E6D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004E6D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4E6D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4E6D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4E6D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4E6D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4E6D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4E6D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475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5" r:id="rId2"/>
    <p:sldLayoutId id="2147483754" r:id="rId3"/>
    <p:sldLayoutId id="2147483753" r:id="rId4"/>
    <p:sldLayoutId id="2147483752" r:id="rId5"/>
    <p:sldLayoutId id="2147483751" r:id="rId6"/>
    <p:sldLayoutId id="2147483750" r:id="rId7"/>
    <p:sldLayoutId id="2147483749" r:id="rId8"/>
    <p:sldLayoutId id="2147483748" r:id="rId9"/>
    <p:sldLayoutId id="2147483747" r:id="rId10"/>
    <p:sldLayoutId id="21474837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rgbClr val="004E6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004E6D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004E6D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4E6D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4E6D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4E6D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4E6D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4E6D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4E6D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704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6" r:id="rId2"/>
    <p:sldLayoutId id="2147483765" r:id="rId3"/>
    <p:sldLayoutId id="2147483764" r:id="rId4"/>
    <p:sldLayoutId id="2147483763" r:id="rId5"/>
    <p:sldLayoutId id="2147483762" r:id="rId6"/>
    <p:sldLayoutId id="2147483761" r:id="rId7"/>
    <p:sldLayoutId id="2147483760" r:id="rId8"/>
    <p:sldLayoutId id="2147483759" r:id="rId9"/>
    <p:sldLayoutId id="2147483758" r:id="rId10"/>
    <p:sldLayoutId id="21474837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rgbClr val="004E6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004E6D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004E6D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4E6D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4E6D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4E6D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4E6D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4E6D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4E6D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933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7" r:id="rId2"/>
    <p:sldLayoutId id="2147483776" r:id="rId3"/>
    <p:sldLayoutId id="2147483775" r:id="rId4"/>
    <p:sldLayoutId id="2147483774" r:id="rId5"/>
    <p:sldLayoutId id="2147483773" r:id="rId6"/>
    <p:sldLayoutId id="2147483772" r:id="rId7"/>
    <p:sldLayoutId id="2147483771" r:id="rId8"/>
    <p:sldLayoutId id="2147483770" r:id="rId9"/>
    <p:sldLayoutId id="2147483769" r:id="rId10"/>
    <p:sldLayoutId id="21474837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rgbClr val="004E6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004E6D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004E6D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4E6D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4E6D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4E6D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4E6D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4E6D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4E6D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7.xml"/><Relationship Id="rId6" Type="http://schemas.openxmlformats.org/officeDocument/2006/relationships/image" Target="../media/image19.png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7.xml"/><Relationship Id="rId6" Type="http://schemas.openxmlformats.org/officeDocument/2006/relationships/image" Target="../media/image20.png"/><Relationship Id="rId5" Type="http://schemas.openxmlformats.org/officeDocument/2006/relationships/image" Target="../media/image29.gif"/><Relationship Id="rId4" Type="http://schemas.openxmlformats.org/officeDocument/2006/relationships/image" Target="../media/image28.gif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7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7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0350"/>
            <a:ext cx="7596188" cy="504825"/>
          </a:xfrm>
          <a:prstGeom prst="rect">
            <a:avLst/>
          </a:prstGeom>
          <a:solidFill>
            <a:srgbClr val="005F9D">
              <a:alpha val="9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71714" name="TextBox 7"/>
          <p:cNvSpPr txBox="1">
            <a:spLocks noChangeArrowheads="1"/>
          </p:cNvSpPr>
          <p:nvPr/>
        </p:nvSpPr>
        <p:spPr bwMode="auto">
          <a:xfrm>
            <a:off x="142875" y="2066925"/>
            <a:ext cx="6357938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005F86"/>
                </a:solidFill>
                <a:latin typeface="Arial" charset="0"/>
              </a:rPr>
              <a:t>Применение</a:t>
            </a:r>
            <a:r>
              <a:rPr lang="ru-RU" sz="3600" b="1" i="1">
                <a:solidFill>
                  <a:srgbClr val="005F86"/>
                </a:solidFill>
                <a:latin typeface="Constantia" pitchFamily="18" charset="0"/>
              </a:rPr>
              <a:t> систем</a:t>
            </a:r>
            <a:r>
              <a:rPr lang="ru-RU" sz="3600" b="1" i="1">
                <a:solidFill>
                  <a:srgbClr val="005F86"/>
                </a:solidFill>
                <a:latin typeface="Arial" charset="0"/>
              </a:rPr>
              <a:t>ы</a:t>
            </a:r>
            <a:r>
              <a:rPr lang="ru-RU" sz="3600" b="1" i="1">
                <a:solidFill>
                  <a:srgbClr val="005F86"/>
                </a:solidFill>
                <a:latin typeface="Constantia" pitchFamily="18" charset="0"/>
              </a:rPr>
              <a:t> управл</a:t>
            </a:r>
            <a:r>
              <a:rPr lang="ru-RU" sz="3600" b="1" i="1">
                <a:solidFill>
                  <a:srgbClr val="005F86"/>
                </a:solidFill>
                <a:latin typeface="Arial" charset="0"/>
              </a:rPr>
              <a:t>ения</a:t>
            </a:r>
            <a:r>
              <a:rPr lang="ru-RU" sz="3600" b="1" i="1">
                <a:solidFill>
                  <a:srgbClr val="005F86"/>
                </a:solidFill>
                <a:latin typeface="Constantia" pitchFamily="18" charset="0"/>
              </a:rPr>
              <a:t> ри</a:t>
            </a:r>
            <a:r>
              <a:rPr lang="ru-RU" sz="3600" b="1" i="1">
                <a:solidFill>
                  <a:srgbClr val="005F86"/>
                </a:solidFill>
                <a:latin typeface="Arial" charset="0"/>
              </a:rPr>
              <a:t>с</a:t>
            </a:r>
            <a:r>
              <a:rPr lang="ru-RU" sz="3600" b="1" i="1">
                <a:solidFill>
                  <a:srgbClr val="005F86"/>
                </a:solidFill>
                <a:latin typeface="Constantia" pitchFamily="18" charset="0"/>
              </a:rPr>
              <a:t>ками для </a:t>
            </a:r>
            <a:r>
              <a:rPr lang="ru-RU" sz="3600" b="1" i="1">
                <a:solidFill>
                  <a:srgbClr val="005F86"/>
                </a:solidFill>
                <a:latin typeface="Arial" charset="0"/>
              </a:rPr>
              <a:t>определения</a:t>
            </a:r>
            <a:r>
              <a:rPr lang="ru-RU" sz="3600" b="1" i="1">
                <a:solidFill>
                  <a:srgbClr val="005F86"/>
                </a:solidFill>
                <a:latin typeface="Constantia" pitchFamily="18" charset="0"/>
              </a:rPr>
              <a:t> </a:t>
            </a:r>
            <a:r>
              <a:rPr lang="ru-RU" sz="3600" b="1" i="1">
                <a:solidFill>
                  <a:srgbClr val="005F86"/>
                </a:solidFill>
                <a:latin typeface="Arial" charset="0"/>
              </a:rPr>
              <a:t>перечня форм таможенного контроля</a:t>
            </a:r>
            <a:endParaRPr lang="ru-RU" sz="3600" b="1">
              <a:solidFill>
                <a:srgbClr val="005F86"/>
              </a:solidFill>
              <a:latin typeface="Arial" charset="0"/>
            </a:endParaRPr>
          </a:p>
        </p:txBody>
      </p:sp>
      <p:pic>
        <p:nvPicPr>
          <p:cNvPr id="371715" name="Picture 8" descr="R:\Відділ розвитку СУР\Брендак\Вхідні\pics presentation\traffic_light_flash_red_500_clr_441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63" y="4595813"/>
            <a:ext cx="1357312" cy="226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1716" name="Picture 9" descr="R:\Відділ розвитку СУР\Брендак\Вхідні\pics presentation\traffic_light_flash_yellow_500_clr_441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4595813"/>
            <a:ext cx="1357313" cy="226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1717" name="Picture 10" descr="R:\Відділ розвитку СУР\Брендак\Вхідні\pics presentation\traffic_light_flash_green_500_clr_441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38" y="4595813"/>
            <a:ext cx="1357312" cy="226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1718" name="Picture 7" descr="OSC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60350"/>
            <a:ext cx="14414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1720" name="Rectangle 5"/>
          <p:cNvSpPr>
            <a:spLocks noChangeArrowheads="1"/>
          </p:cNvSpPr>
          <p:nvPr/>
        </p:nvSpPr>
        <p:spPr bwMode="auto">
          <a:xfrm>
            <a:off x="250825" y="5805488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altLang="uk-UA">
                <a:solidFill>
                  <a:srgbClr val="7F7F7F"/>
                </a:solidFill>
                <a:latin typeface="Arial" charset="0"/>
              </a:rPr>
              <a:t>Сергей Прищепа</a:t>
            </a:r>
            <a:r>
              <a:rPr lang="en-US" altLang="uk-UA">
                <a:solidFill>
                  <a:srgbClr val="7F7F7F"/>
                </a:solidFill>
                <a:latin typeface="Arial" charset="0"/>
              </a:rPr>
              <a:t>, </a:t>
            </a:r>
            <a:r>
              <a:rPr lang="ru-RU" altLang="uk-UA">
                <a:solidFill>
                  <a:srgbClr val="7F7F7F"/>
                </a:solidFill>
                <a:latin typeface="Arial" charset="0"/>
              </a:rPr>
              <a:t>эксперт ОБСЕ</a:t>
            </a:r>
          </a:p>
          <a:p>
            <a:r>
              <a:rPr lang="ru-RU" altLang="uk-UA">
                <a:solidFill>
                  <a:srgbClr val="7F7F7F"/>
                </a:solidFill>
                <a:latin typeface="Arial" charset="0"/>
              </a:rPr>
              <a:t>Хмельницкий</a:t>
            </a:r>
            <a:r>
              <a:rPr lang="en-US" altLang="uk-UA">
                <a:solidFill>
                  <a:srgbClr val="7F7F7F"/>
                </a:solidFill>
                <a:latin typeface="Arial" charset="0"/>
              </a:rPr>
              <a:t>,</a:t>
            </a:r>
            <a:r>
              <a:rPr lang="ru-RU" altLang="uk-UA">
                <a:solidFill>
                  <a:srgbClr val="7F7F7F"/>
                </a:solidFill>
                <a:latin typeface="Arial" charset="0"/>
              </a:rPr>
              <a:t> 01.10.</a:t>
            </a:r>
            <a:r>
              <a:rPr lang="en-US" altLang="uk-UA">
                <a:solidFill>
                  <a:srgbClr val="7F7F7F"/>
                </a:solidFill>
                <a:latin typeface="Arial" charset="0"/>
              </a:rPr>
              <a:t>2014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7" name="TextBox 7"/>
          <p:cNvSpPr txBox="1">
            <a:spLocks noChangeArrowheads="1"/>
          </p:cNvSpPr>
          <p:nvPr/>
        </p:nvSpPr>
        <p:spPr bwMode="auto">
          <a:xfrm>
            <a:off x="179388" y="1916113"/>
            <a:ext cx="8713787" cy="474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5F86"/>
                </a:solidFill>
                <a:latin typeface="Arial" charset="0"/>
              </a:rPr>
              <a:t>Действующие</a:t>
            </a:r>
            <a:r>
              <a:rPr lang="ru-RU" sz="2400" b="1">
                <a:solidFill>
                  <a:srgbClr val="005F86"/>
                </a:solidFill>
                <a:latin typeface="Constantia" pitchFamily="18" charset="0"/>
              </a:rPr>
              <a:t> проф</a:t>
            </a:r>
            <a:r>
              <a:rPr lang="ru-RU" sz="2400" b="1">
                <a:solidFill>
                  <a:srgbClr val="005F86"/>
                </a:solidFill>
                <a:latin typeface="Arial" charset="0"/>
              </a:rPr>
              <a:t>и</a:t>
            </a:r>
            <a:r>
              <a:rPr lang="ru-RU" sz="2400" b="1">
                <a:solidFill>
                  <a:srgbClr val="005F86"/>
                </a:solidFill>
                <a:latin typeface="Constantia" pitchFamily="18" charset="0"/>
              </a:rPr>
              <a:t>л</a:t>
            </a:r>
            <a:r>
              <a:rPr lang="ru-RU" sz="2400" b="1">
                <a:solidFill>
                  <a:srgbClr val="005F86"/>
                </a:solidFill>
                <a:latin typeface="Arial" charset="0"/>
              </a:rPr>
              <a:t>и</a:t>
            </a:r>
            <a:r>
              <a:rPr lang="ru-RU" sz="2400" b="1">
                <a:solidFill>
                  <a:srgbClr val="005F86"/>
                </a:solidFill>
                <a:latin typeface="Constantia" pitchFamily="18" charset="0"/>
              </a:rPr>
              <a:t> ри</a:t>
            </a:r>
            <a:r>
              <a:rPr lang="ru-RU" sz="2400" b="1">
                <a:solidFill>
                  <a:srgbClr val="005F86"/>
                </a:solidFill>
                <a:latin typeface="Arial" charset="0"/>
              </a:rPr>
              <a:t>с</a:t>
            </a:r>
            <a:r>
              <a:rPr lang="ru-RU" sz="2400" b="1">
                <a:solidFill>
                  <a:srgbClr val="005F86"/>
                </a:solidFill>
                <a:latin typeface="Constantia" pitchFamily="18" charset="0"/>
              </a:rPr>
              <a:t>к</a:t>
            </a:r>
            <a:r>
              <a:rPr lang="ru-RU" sz="2400" b="1">
                <a:solidFill>
                  <a:srgbClr val="005F86"/>
                </a:solidFill>
                <a:latin typeface="Arial" charset="0"/>
              </a:rPr>
              <a:t>а</a:t>
            </a:r>
            <a:r>
              <a:rPr lang="uk-UA" sz="2400" b="1">
                <a:solidFill>
                  <a:srgbClr val="005F86"/>
                </a:solidFill>
                <a:latin typeface="Constantia" pitchFamily="18" charset="0"/>
              </a:rPr>
              <a:t> </a:t>
            </a:r>
            <a:r>
              <a:rPr lang="ru-RU" sz="2400" b="1">
                <a:solidFill>
                  <a:srgbClr val="005F86"/>
                </a:solidFill>
                <a:latin typeface="Arial" charset="0"/>
              </a:rPr>
              <a:t>направленные</a:t>
            </a:r>
            <a:r>
              <a:rPr lang="ru-RU" sz="2400" b="1">
                <a:solidFill>
                  <a:srgbClr val="005F86"/>
                </a:solidFill>
                <a:latin typeface="Constantia" pitchFamily="18" charset="0"/>
              </a:rPr>
              <a:t>, </a:t>
            </a:r>
            <a:r>
              <a:rPr lang="ru-RU" sz="2400" b="1">
                <a:solidFill>
                  <a:srgbClr val="005F86"/>
                </a:solidFill>
                <a:latin typeface="Arial" charset="0"/>
              </a:rPr>
              <a:t>в частности</a:t>
            </a:r>
            <a:r>
              <a:rPr lang="ru-RU" sz="2400" b="1">
                <a:solidFill>
                  <a:srgbClr val="005F86"/>
                </a:solidFill>
                <a:latin typeface="Constantia" pitchFamily="18" charset="0"/>
              </a:rPr>
              <a:t>, на:</a:t>
            </a:r>
          </a:p>
          <a:p>
            <a:pPr algn="just">
              <a:spcAft>
                <a:spcPts val="1000"/>
              </a:spcAft>
            </a:pPr>
            <a:endParaRPr lang="ru-RU" sz="1200" b="1">
              <a:solidFill>
                <a:schemeClr val="bg1"/>
              </a:solidFill>
              <a:latin typeface="Constantia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b="1">
                <a:latin typeface="Constantia" pitchFamily="18" charset="0"/>
              </a:rPr>
              <a:t> </a:t>
            </a:r>
            <a:r>
              <a:rPr lang="ru-RU" sz="2000">
                <a:latin typeface="Constantia" pitchFamily="18" charset="0"/>
              </a:rPr>
              <a:t>контроль правильност</a:t>
            </a:r>
            <a:r>
              <a:rPr lang="ru-RU" sz="2000">
                <a:latin typeface="Arial" charset="0"/>
              </a:rPr>
              <a:t>и</a:t>
            </a:r>
            <a:r>
              <a:rPr lang="ru-RU" sz="2000">
                <a:latin typeface="Constantia" pitchFamily="18" charset="0"/>
              </a:rPr>
              <a:t> клас</a:t>
            </a:r>
            <a:r>
              <a:rPr lang="ru-RU" sz="2000">
                <a:latin typeface="Arial" charset="0"/>
              </a:rPr>
              <a:t>с</a:t>
            </a:r>
            <a:r>
              <a:rPr lang="ru-RU" sz="2000">
                <a:latin typeface="Constantia" pitchFamily="18" charset="0"/>
              </a:rPr>
              <a:t>иф</a:t>
            </a:r>
            <a:r>
              <a:rPr lang="ru-RU" sz="2000">
                <a:latin typeface="Arial" charset="0"/>
              </a:rPr>
              <a:t>и</a:t>
            </a:r>
            <a:r>
              <a:rPr lang="ru-RU" sz="2000">
                <a:latin typeface="Constantia" pitchFamily="18" charset="0"/>
              </a:rPr>
              <a:t>кац</a:t>
            </a:r>
            <a:r>
              <a:rPr lang="ru-RU" sz="2000">
                <a:latin typeface="Arial" charset="0"/>
              </a:rPr>
              <a:t>ии</a:t>
            </a:r>
            <a:r>
              <a:rPr lang="ru-RU" sz="2000">
                <a:latin typeface="Constantia" pitchFamily="18" charset="0"/>
              </a:rPr>
              <a:t> товар</a:t>
            </a:r>
            <a:r>
              <a:rPr lang="ru-RU" sz="2000">
                <a:latin typeface="Arial" charset="0"/>
              </a:rPr>
              <a:t>о</a:t>
            </a:r>
            <a:r>
              <a:rPr lang="ru-RU" sz="2000">
                <a:latin typeface="Constantia" pitchFamily="18" charset="0"/>
              </a:rPr>
              <a:t>в;</a:t>
            </a:r>
          </a:p>
          <a:p>
            <a:endParaRPr lang="ru-RU" sz="200">
              <a:latin typeface="Constantia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>
                <a:latin typeface="Constantia" pitchFamily="18" charset="0"/>
              </a:rPr>
              <a:t> </a:t>
            </a:r>
            <a:r>
              <a:rPr lang="ru-RU" sz="2000">
                <a:latin typeface="Constantia" pitchFamily="18" charset="0"/>
              </a:rPr>
              <a:t>контроль к</a:t>
            </a:r>
            <a:r>
              <a:rPr lang="ru-RU" sz="2000">
                <a:latin typeface="Arial" charset="0"/>
              </a:rPr>
              <a:t>о</a:t>
            </a:r>
            <a:r>
              <a:rPr lang="ru-RU" sz="2000">
                <a:latin typeface="Constantia" pitchFamily="18" charset="0"/>
              </a:rPr>
              <a:t>л</a:t>
            </a:r>
            <a:r>
              <a:rPr lang="ru-RU" sz="2000">
                <a:latin typeface="Arial" charset="0"/>
              </a:rPr>
              <a:t>личественн</a:t>
            </a:r>
            <a:r>
              <a:rPr lang="ru-RU" sz="2000">
                <a:latin typeface="Constantia" pitchFamily="18" charset="0"/>
              </a:rPr>
              <a:t>о-в</a:t>
            </a:r>
            <a:r>
              <a:rPr lang="ru-RU" sz="2000">
                <a:latin typeface="Arial" charset="0"/>
              </a:rPr>
              <a:t>есо</a:t>
            </a:r>
            <a:r>
              <a:rPr lang="ru-RU" sz="2000">
                <a:latin typeface="Constantia" pitchFamily="18" charset="0"/>
              </a:rPr>
              <a:t>в</a:t>
            </a:r>
            <a:r>
              <a:rPr lang="ru-RU" sz="2000">
                <a:latin typeface="Arial" charset="0"/>
              </a:rPr>
              <a:t>ы</a:t>
            </a:r>
            <a:r>
              <a:rPr lang="ru-RU" sz="2000">
                <a:latin typeface="Constantia" pitchFamily="18" charset="0"/>
              </a:rPr>
              <a:t>х </a:t>
            </a:r>
            <a:r>
              <a:rPr lang="ru-RU" sz="2000">
                <a:latin typeface="Arial" charset="0"/>
              </a:rPr>
              <a:t>характеристик</a:t>
            </a:r>
            <a:r>
              <a:rPr lang="ru-RU" sz="2000">
                <a:latin typeface="Constantia" pitchFamily="18" charset="0"/>
              </a:rPr>
              <a:t> товар</a:t>
            </a:r>
            <a:r>
              <a:rPr lang="ru-RU" sz="2000">
                <a:latin typeface="Arial" charset="0"/>
              </a:rPr>
              <a:t>о</a:t>
            </a:r>
            <a:r>
              <a:rPr lang="ru-RU" sz="2000">
                <a:latin typeface="Constantia" pitchFamily="18" charset="0"/>
              </a:rPr>
              <a:t>в;</a:t>
            </a:r>
          </a:p>
          <a:p>
            <a:endParaRPr lang="en-US" sz="300">
              <a:latin typeface="Constantia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>
                <a:latin typeface="Constantia" pitchFamily="18" charset="0"/>
              </a:rPr>
              <a:t> </a:t>
            </a:r>
            <a:r>
              <a:rPr lang="ru-RU" sz="2000">
                <a:latin typeface="Constantia" pitchFamily="18" charset="0"/>
              </a:rPr>
              <a:t>контроль правильност</a:t>
            </a:r>
            <a:r>
              <a:rPr lang="ru-RU" sz="2000">
                <a:latin typeface="Arial" charset="0"/>
              </a:rPr>
              <a:t>и</a:t>
            </a:r>
            <a:r>
              <a:rPr lang="ru-RU" sz="2000">
                <a:latin typeface="Constantia" pitchFamily="18" charset="0"/>
              </a:rPr>
              <a:t> </a:t>
            </a:r>
            <a:r>
              <a:rPr lang="ru-RU" sz="2000">
                <a:latin typeface="Arial" charset="0"/>
              </a:rPr>
              <a:t>определения</a:t>
            </a:r>
            <a:r>
              <a:rPr lang="ru-RU" sz="2000">
                <a:latin typeface="Constantia" pitchFamily="18" charset="0"/>
              </a:rPr>
              <a:t> </a:t>
            </a:r>
            <a:r>
              <a:rPr lang="ru-RU" sz="2000">
                <a:latin typeface="Arial" charset="0"/>
              </a:rPr>
              <a:t>таможенной стоимости</a:t>
            </a:r>
            <a:r>
              <a:rPr lang="ru-RU" sz="2000">
                <a:latin typeface="Constantia" pitchFamily="18" charset="0"/>
              </a:rPr>
              <a:t/>
            </a:r>
            <a:br>
              <a:rPr lang="ru-RU" sz="2000">
                <a:latin typeface="Constantia" pitchFamily="18" charset="0"/>
              </a:rPr>
            </a:br>
            <a:r>
              <a:rPr lang="ru-RU" sz="2000">
                <a:latin typeface="Constantia" pitchFamily="18" charset="0"/>
              </a:rPr>
              <a:t>   товар</a:t>
            </a:r>
            <a:r>
              <a:rPr lang="ru-RU" sz="2000">
                <a:latin typeface="Arial" charset="0"/>
              </a:rPr>
              <a:t>о</a:t>
            </a:r>
            <a:r>
              <a:rPr lang="ru-RU" sz="2000">
                <a:latin typeface="Constantia" pitchFamily="18" charset="0"/>
              </a:rPr>
              <a:t>в;</a:t>
            </a:r>
          </a:p>
          <a:p>
            <a:endParaRPr lang="en-US" sz="300">
              <a:latin typeface="Constantia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>
                <a:latin typeface="Constantia" pitchFamily="18" charset="0"/>
              </a:rPr>
              <a:t> </a:t>
            </a:r>
            <a:r>
              <a:rPr lang="ru-RU" sz="2000">
                <a:latin typeface="Constantia" pitchFamily="18" charset="0"/>
              </a:rPr>
              <a:t>контроль перемещения объектов </a:t>
            </a:r>
            <a:r>
              <a:rPr lang="ru-RU" sz="2000">
                <a:latin typeface="Arial" charset="0"/>
              </a:rPr>
              <a:t>интеллектуальной</a:t>
            </a:r>
            <a:r>
              <a:rPr lang="ru-RU" sz="2000">
                <a:latin typeface="Constantia" pitchFamily="18" charset="0"/>
              </a:rPr>
              <a:t/>
            </a:r>
            <a:br>
              <a:rPr lang="ru-RU" sz="2000">
                <a:latin typeface="Constantia" pitchFamily="18" charset="0"/>
              </a:rPr>
            </a:br>
            <a:r>
              <a:rPr lang="ru-RU" sz="2000">
                <a:latin typeface="Constantia" pitchFamily="18" charset="0"/>
              </a:rPr>
              <a:t>   </a:t>
            </a:r>
            <a:r>
              <a:rPr lang="ru-RU" sz="2000">
                <a:latin typeface="Arial" charset="0"/>
              </a:rPr>
              <a:t>собственности</a:t>
            </a:r>
            <a:r>
              <a:rPr lang="en-US" sz="2000">
                <a:latin typeface="Constantia" pitchFamily="18" charset="0"/>
              </a:rPr>
              <a:t>;</a:t>
            </a:r>
            <a:endParaRPr lang="ru-RU" sz="2000">
              <a:latin typeface="Constantia" pitchFamily="18" charset="0"/>
            </a:endParaRPr>
          </a:p>
          <a:p>
            <a:endParaRPr lang="en-US" sz="300">
              <a:latin typeface="Constantia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000">
                <a:latin typeface="Constantia" pitchFamily="18" charset="0"/>
              </a:rPr>
              <a:t> </a:t>
            </a:r>
            <a:r>
              <a:rPr lang="ru-RU" sz="2000">
                <a:latin typeface="Arial" charset="0"/>
              </a:rPr>
              <a:t>отслеживание</a:t>
            </a:r>
            <a:r>
              <a:rPr lang="ru-RU" sz="2000">
                <a:latin typeface="Constantia" pitchFamily="18" charset="0"/>
              </a:rPr>
              <a:t> нелог</a:t>
            </a:r>
            <a:r>
              <a:rPr lang="ru-RU" sz="2000">
                <a:latin typeface="Arial" charset="0"/>
              </a:rPr>
              <a:t>и</a:t>
            </a:r>
            <a:r>
              <a:rPr lang="ru-RU" sz="2000">
                <a:latin typeface="Constantia" pitchFamily="18" charset="0"/>
              </a:rPr>
              <a:t>чн</a:t>
            </a:r>
            <a:r>
              <a:rPr lang="ru-RU" sz="2000">
                <a:latin typeface="Arial" charset="0"/>
              </a:rPr>
              <a:t>ы</a:t>
            </a:r>
            <a:r>
              <a:rPr lang="ru-RU" sz="2000">
                <a:latin typeface="Constantia" pitchFamily="18" charset="0"/>
              </a:rPr>
              <a:t>х маршрут</a:t>
            </a:r>
            <a:r>
              <a:rPr lang="ru-RU" sz="2000">
                <a:latin typeface="Arial" charset="0"/>
              </a:rPr>
              <a:t>о</a:t>
            </a:r>
            <a:r>
              <a:rPr lang="ru-RU" sz="2000">
                <a:latin typeface="Constantia" pitchFamily="18" charset="0"/>
              </a:rPr>
              <a:t>в, нехарактерн</a:t>
            </a:r>
            <a:r>
              <a:rPr lang="ru-RU" sz="2000">
                <a:latin typeface="Arial" charset="0"/>
              </a:rPr>
              <a:t>ы</a:t>
            </a:r>
            <a:r>
              <a:rPr lang="ru-RU" sz="2000">
                <a:latin typeface="Constantia" pitchFamily="18" charset="0"/>
              </a:rPr>
              <a:t>х операц</a:t>
            </a:r>
            <a:r>
              <a:rPr lang="ru-RU" sz="2000">
                <a:latin typeface="Arial" charset="0"/>
              </a:rPr>
              <a:t>и</a:t>
            </a:r>
            <a:r>
              <a:rPr lang="ru-RU" sz="2000">
                <a:latin typeface="Constantia" pitchFamily="18" charset="0"/>
              </a:rPr>
              <a:t>й</a:t>
            </a:r>
            <a:r>
              <a:rPr lang="en-US" sz="2000">
                <a:latin typeface="Constantia" pitchFamily="18" charset="0"/>
              </a:rPr>
              <a:t>;</a:t>
            </a:r>
            <a:endParaRPr lang="ru-RU" sz="2000">
              <a:latin typeface="Constantia" pitchFamily="18" charset="0"/>
            </a:endParaRPr>
          </a:p>
          <a:p>
            <a:endParaRPr lang="en-US" sz="300">
              <a:latin typeface="Constantia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>
                <a:latin typeface="Constantia" pitchFamily="18" charset="0"/>
              </a:rPr>
              <a:t> </a:t>
            </a:r>
            <a:r>
              <a:rPr lang="ru-RU" sz="2000">
                <a:latin typeface="Arial" charset="0"/>
              </a:rPr>
              <a:t>упреждение</a:t>
            </a:r>
            <a:r>
              <a:rPr lang="ru-RU" sz="2000">
                <a:latin typeface="Constantia" pitchFamily="18" charset="0"/>
              </a:rPr>
              <a:t> незаконного </a:t>
            </a:r>
            <a:r>
              <a:rPr lang="ru-RU" sz="2000">
                <a:latin typeface="Arial" charset="0"/>
              </a:rPr>
              <a:t>перемещения</a:t>
            </a:r>
            <a:r>
              <a:rPr lang="ru-RU" sz="2000">
                <a:latin typeface="Constantia" pitchFamily="18" charset="0"/>
              </a:rPr>
              <a:t> </a:t>
            </a:r>
            <a:r>
              <a:rPr lang="ru-RU" sz="2000">
                <a:latin typeface="Arial" charset="0"/>
              </a:rPr>
              <a:t>табачных изделий</a:t>
            </a:r>
            <a:r>
              <a:rPr lang="uk-UA" sz="2000">
                <a:latin typeface="Constantia" pitchFamily="18" charset="0"/>
              </a:rPr>
              <a:t>,</a:t>
            </a:r>
            <a:br>
              <a:rPr lang="uk-UA" sz="2000">
                <a:latin typeface="Constantia" pitchFamily="18" charset="0"/>
              </a:rPr>
            </a:br>
            <a:r>
              <a:rPr lang="uk-UA" sz="2000">
                <a:latin typeface="Constantia" pitchFamily="18" charset="0"/>
              </a:rPr>
              <a:t>   </a:t>
            </a:r>
            <a:r>
              <a:rPr lang="ru-RU" sz="2000">
                <a:latin typeface="Constantia" pitchFamily="18" charset="0"/>
              </a:rPr>
              <a:t>наркотич</a:t>
            </a:r>
            <a:r>
              <a:rPr lang="ru-RU" sz="2000">
                <a:latin typeface="Arial" charset="0"/>
              </a:rPr>
              <a:t>еских</a:t>
            </a:r>
            <a:r>
              <a:rPr lang="ru-RU" sz="2000">
                <a:latin typeface="Constantia" pitchFamily="18" charset="0"/>
              </a:rPr>
              <a:t> </a:t>
            </a:r>
            <a:r>
              <a:rPr lang="ru-RU" sz="2000">
                <a:latin typeface="Arial" charset="0"/>
              </a:rPr>
              <a:t>веществ</a:t>
            </a:r>
            <a:r>
              <a:rPr lang="ru-RU" sz="2000">
                <a:latin typeface="Constantia" pitchFamily="18" charset="0"/>
              </a:rPr>
              <a:t> </a:t>
            </a:r>
            <a:r>
              <a:rPr lang="ru-RU" sz="2000">
                <a:latin typeface="Arial" charset="0"/>
              </a:rPr>
              <a:t>и</a:t>
            </a:r>
            <a:r>
              <a:rPr lang="ru-RU" sz="2000">
                <a:latin typeface="Constantia" pitchFamily="18" charset="0"/>
              </a:rPr>
              <a:t> прекурсор</a:t>
            </a:r>
            <a:r>
              <a:rPr lang="ru-RU" sz="2000">
                <a:latin typeface="Arial" charset="0"/>
              </a:rPr>
              <a:t>о</a:t>
            </a:r>
            <a:r>
              <a:rPr lang="ru-RU" sz="2000">
                <a:latin typeface="Constantia" pitchFamily="18" charset="0"/>
              </a:rPr>
              <a:t>в</a:t>
            </a:r>
            <a:r>
              <a:rPr lang="en-US" sz="2000">
                <a:latin typeface="Constantia" pitchFamily="18" charset="0"/>
              </a:rPr>
              <a:t>;</a:t>
            </a:r>
            <a:endParaRPr lang="ru-RU" sz="2000">
              <a:latin typeface="Constantia" pitchFamily="18" charset="0"/>
            </a:endParaRPr>
          </a:p>
          <a:p>
            <a:endParaRPr lang="en-US" sz="300">
              <a:latin typeface="Constantia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>
                <a:latin typeface="Constantia" pitchFamily="18" charset="0"/>
              </a:rPr>
              <a:t> </a:t>
            </a:r>
            <a:r>
              <a:rPr lang="ru-RU" sz="2000">
                <a:latin typeface="Arial" charset="0"/>
              </a:rPr>
              <a:t>повышенное</a:t>
            </a:r>
            <a:r>
              <a:rPr lang="ru-RU" sz="2000">
                <a:latin typeface="Constantia" pitchFamily="18" charset="0"/>
              </a:rPr>
              <a:t> </a:t>
            </a:r>
            <a:r>
              <a:rPr lang="ru-RU" sz="2000">
                <a:latin typeface="Arial" charset="0"/>
              </a:rPr>
              <a:t>внимание</a:t>
            </a:r>
            <a:r>
              <a:rPr lang="ru-RU" sz="2000">
                <a:latin typeface="Constantia" pitchFamily="18" charset="0"/>
              </a:rPr>
              <a:t> </a:t>
            </a:r>
            <a:r>
              <a:rPr lang="ru-RU" sz="2000">
                <a:latin typeface="Arial" charset="0"/>
              </a:rPr>
              <a:t>уделяется</a:t>
            </a:r>
            <a:r>
              <a:rPr lang="ru-RU" sz="2000">
                <a:latin typeface="Constantia" pitchFamily="18" charset="0"/>
              </a:rPr>
              <a:t> перем</a:t>
            </a:r>
            <a:r>
              <a:rPr lang="ru-RU" sz="2000">
                <a:latin typeface="Arial" charset="0"/>
              </a:rPr>
              <a:t>е</a:t>
            </a:r>
            <a:r>
              <a:rPr lang="ru-RU" sz="2000">
                <a:latin typeface="Constantia" pitchFamily="18" charset="0"/>
              </a:rPr>
              <a:t>щен</a:t>
            </a:r>
            <a:r>
              <a:rPr lang="ru-RU" sz="2000">
                <a:latin typeface="Arial" charset="0"/>
              </a:rPr>
              <a:t>и</a:t>
            </a:r>
            <a:r>
              <a:rPr lang="ru-RU" sz="2000">
                <a:latin typeface="Constantia" pitchFamily="18" charset="0"/>
              </a:rPr>
              <a:t>ю товар</a:t>
            </a:r>
            <a:r>
              <a:rPr lang="ru-RU" sz="2000">
                <a:latin typeface="Arial" charset="0"/>
              </a:rPr>
              <a:t>о</a:t>
            </a:r>
            <a:r>
              <a:rPr lang="ru-RU" sz="2000">
                <a:latin typeface="Constantia" pitchFamily="18" charset="0"/>
              </a:rPr>
              <a:t>в</a:t>
            </a:r>
            <a:br>
              <a:rPr lang="ru-RU" sz="2000">
                <a:latin typeface="Constantia" pitchFamily="18" charset="0"/>
              </a:rPr>
            </a:br>
            <a:r>
              <a:rPr lang="ru-RU" sz="2000">
                <a:latin typeface="Constantia" pitchFamily="18" charset="0"/>
              </a:rPr>
              <a:t>   </a:t>
            </a:r>
            <a:r>
              <a:rPr lang="ru-RU" sz="2000">
                <a:latin typeface="Arial" charset="0"/>
              </a:rPr>
              <a:t>нарушителями</a:t>
            </a:r>
            <a:r>
              <a:rPr lang="ru-RU" sz="2000">
                <a:latin typeface="Constantia" pitchFamily="18" charset="0"/>
              </a:rPr>
              <a:t> </a:t>
            </a:r>
            <a:r>
              <a:rPr lang="ru-RU" sz="2000">
                <a:latin typeface="Arial" charset="0"/>
              </a:rPr>
              <a:t>таможенных</a:t>
            </a:r>
            <a:r>
              <a:rPr lang="ru-RU" sz="2000">
                <a:latin typeface="Constantia" pitchFamily="18" charset="0"/>
              </a:rPr>
              <a:t> правил </a:t>
            </a:r>
            <a:r>
              <a:rPr lang="ru-RU" sz="2000">
                <a:latin typeface="Arial" charset="0"/>
              </a:rPr>
              <a:t>и т.д</a:t>
            </a:r>
            <a:r>
              <a:rPr lang="ru-RU" sz="2000">
                <a:latin typeface="Constantia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260350"/>
            <a:ext cx="7596188" cy="504825"/>
          </a:xfrm>
          <a:prstGeom prst="rect">
            <a:avLst/>
          </a:prstGeom>
          <a:solidFill>
            <a:srgbClr val="005F9D">
              <a:alpha val="9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b="1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382979" name="Picture 53" descr="OS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0350"/>
            <a:ext cx="14414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4357688" y="1857375"/>
            <a:ext cx="1643062" cy="2500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pic>
        <p:nvPicPr>
          <p:cNvPr id="384002" name="Рисунок 25" descr="searching_shipping_boxes_400_clr_11259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88" y="1857375"/>
            <a:ext cx="1500187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4003" name="Рисунок 26" descr="cargo_container_boxes_400_clr_8370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13" y="2857500"/>
            <a:ext cx="1643062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4004" name="Рисунок 24" descr="pressure_sign_paper_9238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8" y="2214563"/>
            <a:ext cx="1643062" cy="153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4005" name="Рисунок 21" descr="bringing_in_those_ideas_500_wht_11502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47900" y="1893888"/>
            <a:ext cx="1666875" cy="245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400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" y="1928813"/>
            <a:ext cx="1643063" cy="2428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357188" y="3786188"/>
            <a:ext cx="1643062" cy="714375"/>
          </a:xfrm>
          <a:prstGeom prst="roundRect">
            <a:avLst>
              <a:gd name="adj" fmla="val 19856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chemeClr val="bg1"/>
                </a:solidFill>
                <a:latin typeface="Arial" charset="0"/>
                <a:cs typeface="Arial" charset="0"/>
              </a:rPr>
              <a:t>Принятие</a:t>
            </a:r>
            <a:r>
              <a:rPr lang="ru-RU" sz="1600">
                <a:solidFill>
                  <a:schemeClr val="bg1"/>
                </a:solidFill>
                <a:cs typeface="Arial" charset="0"/>
              </a:rPr>
              <a:t> </a:t>
            </a:r>
            <a:r>
              <a:rPr lang="ru-RU" sz="1600">
                <a:solidFill>
                  <a:schemeClr val="bg1"/>
                </a:solidFill>
                <a:latin typeface="Arial" charset="0"/>
                <a:cs typeface="Arial" charset="0"/>
              </a:rPr>
              <a:t>Т</a:t>
            </a:r>
            <a:r>
              <a:rPr lang="ru-RU" sz="1600">
                <a:solidFill>
                  <a:schemeClr val="bg1"/>
                </a:solidFill>
                <a:cs typeface="Arial" charset="0"/>
              </a:rPr>
              <a:t>Д </a:t>
            </a:r>
            <a:r>
              <a:rPr lang="ru-RU" sz="1600">
                <a:solidFill>
                  <a:schemeClr val="bg1"/>
                </a:solidFill>
                <a:latin typeface="Arial" charset="0"/>
                <a:cs typeface="Arial" charset="0"/>
              </a:rPr>
              <a:t>к</a:t>
            </a:r>
            <a:r>
              <a:rPr lang="ru-RU" sz="1600">
                <a:solidFill>
                  <a:schemeClr val="bg1"/>
                </a:solidFill>
                <a:cs typeface="Arial" charset="0"/>
              </a:rPr>
              <a:t> оформлен</a:t>
            </a:r>
            <a:r>
              <a:rPr lang="ru-RU" sz="1600">
                <a:solidFill>
                  <a:schemeClr val="bg1"/>
                </a:solidFill>
                <a:latin typeface="Arial" charset="0"/>
                <a:cs typeface="Arial" charset="0"/>
              </a:rPr>
              <a:t>ию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428875" y="3786188"/>
            <a:ext cx="1643063" cy="714375"/>
          </a:xfrm>
          <a:prstGeom prst="roundRect">
            <a:avLst>
              <a:gd name="adj" fmla="val 19856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chemeClr val="bg1"/>
                </a:solidFill>
                <a:latin typeface="Arial" charset="0"/>
                <a:cs typeface="Arial" charset="0"/>
              </a:rPr>
              <a:t>Проверка</a:t>
            </a:r>
            <a:r>
              <a:rPr lang="ru-RU" sz="1600">
                <a:solidFill>
                  <a:schemeClr val="bg1"/>
                </a:solidFill>
                <a:cs typeface="Arial" charset="0"/>
              </a:rPr>
              <a:t> АСАУР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500563" y="3786188"/>
            <a:ext cx="1714500" cy="714375"/>
          </a:xfrm>
          <a:prstGeom prst="roundRect">
            <a:avLst>
              <a:gd name="adj" fmla="val 19856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chemeClr val="bg1"/>
                </a:solidFill>
                <a:latin typeface="Arial" charset="0"/>
                <a:cs typeface="Arial" charset="0"/>
              </a:rPr>
              <a:t>Формирование</a:t>
            </a:r>
            <a:r>
              <a:rPr lang="ru-RU" sz="1600">
                <a:solidFill>
                  <a:schemeClr val="bg1"/>
                </a:solidFill>
                <a:cs typeface="Arial" charset="0"/>
              </a:rPr>
              <a:t> пере</a:t>
            </a:r>
            <a:r>
              <a:rPr lang="ru-RU" sz="1600">
                <a:solidFill>
                  <a:schemeClr val="bg1"/>
                </a:solidFill>
                <a:latin typeface="Arial" charset="0"/>
                <a:cs typeface="Arial" charset="0"/>
              </a:rPr>
              <a:t>чня</a:t>
            </a:r>
            <a:r>
              <a:rPr lang="ru-RU" sz="1600">
                <a:solidFill>
                  <a:schemeClr val="bg1"/>
                </a:solidFill>
                <a:cs typeface="Arial" charset="0"/>
              </a:rPr>
              <a:t> форм контрол</a:t>
            </a:r>
            <a:r>
              <a:rPr lang="ru-RU" sz="1600">
                <a:solidFill>
                  <a:schemeClr val="bg1"/>
                </a:solidFill>
                <a:latin typeface="Arial" charset="0"/>
                <a:cs typeface="Arial" charset="0"/>
              </a:rPr>
              <a:t>я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443663" y="3786188"/>
            <a:ext cx="2160587" cy="714375"/>
          </a:xfrm>
          <a:prstGeom prst="roundRect">
            <a:avLst>
              <a:gd name="adj" fmla="val 19856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chemeClr val="bg1"/>
                </a:solidFill>
                <a:latin typeface="Arial" charset="0"/>
                <a:cs typeface="Arial" charset="0"/>
              </a:rPr>
              <a:t>Выполнение</a:t>
            </a:r>
            <a:r>
              <a:rPr lang="ru-RU" sz="1600">
                <a:solidFill>
                  <a:schemeClr val="bg1"/>
                </a:solidFill>
                <a:cs typeface="Arial" charset="0"/>
              </a:rPr>
              <a:t> </a:t>
            </a:r>
            <a:r>
              <a:rPr lang="ru-RU" sz="1600">
                <a:solidFill>
                  <a:schemeClr val="bg1"/>
                </a:solidFill>
                <a:latin typeface="Arial" charset="0"/>
                <a:cs typeface="Arial" charset="0"/>
              </a:rPr>
              <a:t>сформированных</a:t>
            </a:r>
            <a:r>
              <a:rPr lang="ru-RU" sz="1600">
                <a:solidFill>
                  <a:schemeClr val="bg1"/>
                </a:solidFill>
                <a:cs typeface="Arial" charset="0"/>
              </a:rPr>
              <a:t> форм контрол</a:t>
            </a:r>
            <a:r>
              <a:rPr lang="ru-RU" sz="1600">
                <a:solidFill>
                  <a:schemeClr val="bg1"/>
                </a:solidFill>
                <a:latin typeface="Arial" charset="0"/>
                <a:cs typeface="Arial" charset="0"/>
              </a:rPr>
              <a:t>я</a:t>
            </a:r>
          </a:p>
        </p:txBody>
      </p:sp>
      <p:grpSp>
        <p:nvGrpSpPr>
          <p:cNvPr id="384011" name="Группа 29"/>
          <p:cNvGrpSpPr>
            <a:grpSpLocks/>
          </p:cNvGrpSpPr>
          <p:nvPr/>
        </p:nvGrpSpPr>
        <p:grpSpPr bwMode="auto">
          <a:xfrm>
            <a:off x="1857375" y="2857500"/>
            <a:ext cx="357188" cy="571500"/>
            <a:chOff x="1857375" y="2857500"/>
            <a:chExt cx="357188" cy="571500"/>
          </a:xfrm>
        </p:grpSpPr>
        <p:sp>
          <p:nvSpPr>
            <p:cNvPr id="28" name="Нашивка 27"/>
            <p:cNvSpPr/>
            <p:nvPr/>
          </p:nvSpPr>
          <p:spPr>
            <a:xfrm>
              <a:off x="1857375" y="2857500"/>
              <a:ext cx="214313" cy="571500"/>
            </a:xfrm>
            <a:prstGeom prst="chevron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9" name="Нашивка 28"/>
            <p:cNvSpPr/>
            <p:nvPr/>
          </p:nvSpPr>
          <p:spPr>
            <a:xfrm>
              <a:off x="2000250" y="2857500"/>
              <a:ext cx="214313" cy="571500"/>
            </a:xfrm>
            <a:prstGeom prst="chevron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84012" name="Группа 30"/>
          <p:cNvGrpSpPr>
            <a:grpSpLocks/>
          </p:cNvGrpSpPr>
          <p:nvPr/>
        </p:nvGrpSpPr>
        <p:grpSpPr bwMode="auto">
          <a:xfrm>
            <a:off x="3968750" y="2857500"/>
            <a:ext cx="357188" cy="571500"/>
            <a:chOff x="1857375" y="2857500"/>
            <a:chExt cx="357188" cy="571500"/>
          </a:xfrm>
        </p:grpSpPr>
        <p:sp>
          <p:nvSpPr>
            <p:cNvPr id="32" name="Нашивка 31"/>
            <p:cNvSpPr/>
            <p:nvPr/>
          </p:nvSpPr>
          <p:spPr>
            <a:xfrm>
              <a:off x="1857375" y="2857500"/>
              <a:ext cx="214313" cy="571500"/>
            </a:xfrm>
            <a:prstGeom prst="chevron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3" name="Нашивка 32"/>
            <p:cNvSpPr/>
            <p:nvPr/>
          </p:nvSpPr>
          <p:spPr>
            <a:xfrm>
              <a:off x="2000250" y="2857500"/>
              <a:ext cx="214313" cy="571500"/>
            </a:xfrm>
            <a:prstGeom prst="chevron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84013" name="Группа 33"/>
          <p:cNvGrpSpPr>
            <a:grpSpLocks/>
          </p:cNvGrpSpPr>
          <p:nvPr/>
        </p:nvGrpSpPr>
        <p:grpSpPr bwMode="auto">
          <a:xfrm>
            <a:off x="6143625" y="2857500"/>
            <a:ext cx="357188" cy="571500"/>
            <a:chOff x="1857375" y="2857500"/>
            <a:chExt cx="357188" cy="571500"/>
          </a:xfrm>
        </p:grpSpPr>
        <p:sp>
          <p:nvSpPr>
            <p:cNvPr id="35" name="Нашивка 34"/>
            <p:cNvSpPr/>
            <p:nvPr/>
          </p:nvSpPr>
          <p:spPr>
            <a:xfrm>
              <a:off x="1857375" y="2857500"/>
              <a:ext cx="214313" cy="571500"/>
            </a:xfrm>
            <a:prstGeom prst="chevron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Нашивка 35"/>
            <p:cNvSpPr/>
            <p:nvPr/>
          </p:nvSpPr>
          <p:spPr>
            <a:xfrm>
              <a:off x="2000250" y="2857500"/>
              <a:ext cx="214313" cy="571500"/>
            </a:xfrm>
            <a:prstGeom prst="chevron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84014" name="Группа 57"/>
          <p:cNvGrpSpPr>
            <a:grpSpLocks/>
          </p:cNvGrpSpPr>
          <p:nvPr/>
        </p:nvGrpSpPr>
        <p:grpSpPr bwMode="auto">
          <a:xfrm>
            <a:off x="7000875" y="2825750"/>
            <a:ext cx="1760538" cy="2746375"/>
            <a:chOff x="7000892" y="2825750"/>
            <a:chExt cx="1760522" cy="2746390"/>
          </a:xfrm>
        </p:grpSpPr>
        <p:cxnSp>
          <p:nvCxnSpPr>
            <p:cNvPr id="47" name="Соединительная линия уступом 46"/>
            <p:cNvCxnSpPr/>
            <p:nvPr/>
          </p:nvCxnSpPr>
          <p:spPr>
            <a:xfrm rot="5400000">
              <a:off x="6500814" y="3357578"/>
              <a:ext cx="2714640" cy="1714484"/>
            </a:xfrm>
            <a:prstGeom prst="bentConnector3">
              <a:avLst>
                <a:gd name="adj1" fmla="val 99977"/>
              </a:avLst>
            </a:prstGeom>
            <a:ln w="85725">
              <a:solidFill>
                <a:schemeClr val="accent1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 rot="10800000">
              <a:off x="8189919" y="2825750"/>
              <a:ext cx="571495" cy="1588"/>
            </a:xfrm>
            <a:prstGeom prst="line">
              <a:avLst/>
            </a:prstGeom>
            <a:ln w="8572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4015" name="Рисунок 59" descr="stick_figure_working_on_database_8845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3500" y="4643438"/>
            <a:ext cx="17875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Скругленный прямоугольник 60"/>
          <p:cNvSpPr/>
          <p:nvPr/>
        </p:nvSpPr>
        <p:spPr>
          <a:xfrm>
            <a:off x="857250" y="5286375"/>
            <a:ext cx="4357688" cy="714375"/>
          </a:xfrm>
          <a:prstGeom prst="roundRect">
            <a:avLst>
              <a:gd name="adj" fmla="val 19856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chemeClr val="bg1"/>
                </a:solidFill>
                <a:cs typeface="Arial" charset="0"/>
              </a:rPr>
              <a:t>Внесен</a:t>
            </a:r>
            <a:r>
              <a:rPr lang="ru-RU" sz="1600">
                <a:solidFill>
                  <a:schemeClr val="bg1"/>
                </a:solidFill>
                <a:latin typeface="Arial" charset="0"/>
                <a:cs typeface="Arial" charset="0"/>
              </a:rPr>
              <a:t>ие</a:t>
            </a:r>
            <a:r>
              <a:rPr lang="ru-RU" sz="1600">
                <a:solidFill>
                  <a:schemeClr val="bg1"/>
                </a:solidFill>
                <a:cs typeface="Arial" charset="0"/>
              </a:rPr>
              <a:t> результат</a:t>
            </a:r>
            <a:r>
              <a:rPr lang="ru-RU" sz="1600">
                <a:solidFill>
                  <a:schemeClr val="bg1"/>
                </a:solidFill>
                <a:latin typeface="Arial" charset="0"/>
                <a:cs typeface="Arial" charset="0"/>
              </a:rPr>
              <a:t>о</a:t>
            </a:r>
            <a:r>
              <a:rPr lang="ru-RU" sz="1600">
                <a:solidFill>
                  <a:schemeClr val="bg1"/>
                </a:solidFill>
                <a:cs typeface="Arial" charset="0"/>
              </a:rPr>
              <a:t>в проведен</a:t>
            </a:r>
            <a:r>
              <a:rPr lang="ru-RU" sz="1600">
                <a:solidFill>
                  <a:schemeClr val="bg1"/>
                </a:solidFill>
                <a:latin typeface="Arial" charset="0"/>
                <a:cs typeface="Arial" charset="0"/>
              </a:rPr>
              <a:t>ия</a:t>
            </a:r>
            <a:r>
              <a:rPr lang="ru-RU" sz="1600">
                <a:solidFill>
                  <a:schemeClr val="bg1"/>
                </a:solidFill>
                <a:cs typeface="Arial" charset="0"/>
              </a:rPr>
              <a:t> </a:t>
            </a:r>
            <a:r>
              <a:rPr lang="ru-RU" sz="1600">
                <a:solidFill>
                  <a:schemeClr val="bg1"/>
                </a:solidFill>
                <a:latin typeface="Arial" charset="0"/>
                <a:cs typeface="Arial" charset="0"/>
              </a:rPr>
              <a:t>таможенных </a:t>
            </a:r>
            <a:r>
              <a:rPr lang="ru-RU" sz="1600">
                <a:solidFill>
                  <a:schemeClr val="bg1"/>
                </a:solidFill>
                <a:cs typeface="Arial" charset="0"/>
              </a:rPr>
              <a:t>процедур для </a:t>
            </a:r>
            <a:r>
              <a:rPr lang="ru-RU" sz="1600">
                <a:solidFill>
                  <a:schemeClr val="bg1"/>
                </a:solidFill>
                <a:latin typeface="Arial" charset="0"/>
                <a:cs typeface="Arial" charset="0"/>
              </a:rPr>
              <a:t>обеспечения</a:t>
            </a:r>
            <a:r>
              <a:rPr lang="ru-RU" sz="1600">
                <a:solidFill>
                  <a:schemeClr val="bg1"/>
                </a:solidFill>
                <a:cs typeface="Arial" charset="0"/>
              </a:rPr>
              <a:t> </a:t>
            </a:r>
            <a:r>
              <a:rPr lang="ru-RU" sz="1600">
                <a:solidFill>
                  <a:schemeClr val="bg1"/>
                </a:solidFill>
                <a:latin typeface="Arial" charset="0"/>
                <a:cs typeface="Arial" charset="0"/>
              </a:rPr>
              <a:t>обратной связи</a:t>
            </a:r>
            <a:endParaRPr lang="ru-RU" sz="160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384017" name="Picture 4" descr="R:\Відділ розвитку СУР\Брендак\Вхідні\pics presentation\traffic_light_flash_red_500_clr_4415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00563" y="2571750"/>
            <a:ext cx="571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4018" name="Прямоугольник 6"/>
          <p:cNvSpPr>
            <a:spLocks noChangeArrowheads="1"/>
          </p:cNvSpPr>
          <p:nvPr/>
        </p:nvSpPr>
        <p:spPr bwMode="auto">
          <a:xfrm>
            <a:off x="1619250" y="1268413"/>
            <a:ext cx="5857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535872"/>
                </a:solidFill>
                <a:latin typeface="Constantia" pitchFamily="18" charset="0"/>
              </a:rPr>
              <a:t>Порядок </a:t>
            </a:r>
            <a:r>
              <a:rPr lang="ru-RU" sz="2000" b="1" i="1">
                <a:solidFill>
                  <a:srgbClr val="535872"/>
                </a:solidFill>
                <a:latin typeface="Arial" charset="0"/>
              </a:rPr>
              <a:t>использования</a:t>
            </a:r>
            <a:r>
              <a:rPr lang="ru-RU" sz="2000" b="1" i="1">
                <a:solidFill>
                  <a:srgbClr val="535872"/>
                </a:solidFill>
                <a:latin typeface="Constantia" pitchFamily="18" charset="0"/>
              </a:rPr>
              <a:t> АСАУР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260350"/>
            <a:ext cx="7596188" cy="504825"/>
          </a:xfrm>
          <a:prstGeom prst="rect">
            <a:avLst/>
          </a:prstGeom>
          <a:solidFill>
            <a:srgbClr val="005F9D">
              <a:alpha val="9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b="1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384020" name="Picture 53" descr="OSCE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260350"/>
            <a:ext cx="14414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5" name="TextBox 4"/>
          <p:cNvSpPr txBox="1">
            <a:spLocks noChangeArrowheads="1"/>
          </p:cNvSpPr>
          <p:nvPr/>
        </p:nvSpPr>
        <p:spPr bwMode="auto">
          <a:xfrm>
            <a:off x="1692275" y="908050"/>
            <a:ext cx="5143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5F86"/>
                </a:solidFill>
                <a:latin typeface="Constantia" pitchFamily="18" charset="0"/>
              </a:rPr>
              <a:t>Форм</a:t>
            </a:r>
            <a:r>
              <a:rPr lang="ru-RU" sz="2000" b="1">
                <a:solidFill>
                  <a:srgbClr val="005F86"/>
                </a:solidFill>
                <a:latin typeface="Arial" charset="0"/>
              </a:rPr>
              <a:t>ы</a:t>
            </a:r>
            <a:r>
              <a:rPr lang="ru-RU" sz="2000" b="1">
                <a:solidFill>
                  <a:srgbClr val="005F86"/>
                </a:solidFill>
                <a:latin typeface="Constantia" pitchFamily="18" charset="0"/>
              </a:rPr>
              <a:t> контрол</a:t>
            </a:r>
            <a:r>
              <a:rPr lang="ru-RU" sz="2000" b="1">
                <a:solidFill>
                  <a:srgbClr val="005F86"/>
                </a:solidFill>
                <a:latin typeface="Arial" charset="0"/>
              </a:rPr>
              <a:t>я</a:t>
            </a:r>
            <a:r>
              <a:rPr lang="ru-RU" sz="2000" b="1">
                <a:solidFill>
                  <a:srgbClr val="005F86"/>
                </a:solidFill>
                <a:latin typeface="Constantia" pitchFamily="18" charset="0"/>
              </a:rPr>
              <a:t>, в</a:t>
            </a:r>
            <a:r>
              <a:rPr lang="ru-RU" sz="2000" b="1">
                <a:solidFill>
                  <a:srgbClr val="005F86"/>
                </a:solidFill>
                <a:latin typeface="Arial" charset="0"/>
              </a:rPr>
              <a:t>ы</a:t>
            </a:r>
            <a:r>
              <a:rPr lang="ru-RU" sz="2000" b="1">
                <a:solidFill>
                  <a:srgbClr val="005F86"/>
                </a:solidFill>
                <a:latin typeface="Constantia" pitchFamily="18" charset="0"/>
              </a:rPr>
              <a:t>да</a:t>
            </a:r>
            <a:r>
              <a:rPr lang="ru-RU" sz="2000" b="1">
                <a:solidFill>
                  <a:srgbClr val="005F86"/>
                </a:solidFill>
                <a:latin typeface="Arial" charset="0"/>
              </a:rPr>
              <a:t>ваемые</a:t>
            </a:r>
            <a:r>
              <a:rPr lang="ru-RU" sz="2000" b="1">
                <a:solidFill>
                  <a:srgbClr val="005F86"/>
                </a:solidFill>
                <a:latin typeface="Constantia" pitchFamily="18" charset="0"/>
              </a:rPr>
              <a:t> АСАУР</a:t>
            </a:r>
          </a:p>
          <a:p>
            <a:endParaRPr lang="ru-RU" sz="2000" b="1">
              <a:solidFill>
                <a:srgbClr val="005F9D"/>
              </a:solidFill>
              <a:latin typeface="Constantia" pitchFamily="18" charset="0"/>
            </a:endParaRPr>
          </a:p>
        </p:txBody>
      </p:sp>
      <p:pic>
        <p:nvPicPr>
          <p:cNvPr id="385026" name="Picture 2"/>
          <p:cNvPicPr>
            <a:picLocks noChangeAspect="1" noChangeArrowheads="1"/>
          </p:cNvPicPr>
          <p:nvPr/>
        </p:nvPicPr>
        <p:blipFill>
          <a:blip r:embed="rId2"/>
          <a:srcRect l="21094" t="14648" r="5664" b="18701"/>
          <a:stretch>
            <a:fillRect/>
          </a:stretch>
        </p:blipFill>
        <p:spPr bwMode="auto">
          <a:xfrm>
            <a:off x="468313" y="1341438"/>
            <a:ext cx="72167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Скругленный прямоугольник 64"/>
          <p:cNvSpPr/>
          <p:nvPr/>
        </p:nvSpPr>
        <p:spPr>
          <a:xfrm>
            <a:off x="2928938" y="3786188"/>
            <a:ext cx="5286375" cy="2857500"/>
          </a:xfrm>
          <a:prstGeom prst="roundRect">
            <a:avLst>
              <a:gd name="adj" fmla="val 6032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6" name="Стрелка вправо 65"/>
          <p:cNvSpPr/>
          <p:nvPr/>
        </p:nvSpPr>
        <p:spPr>
          <a:xfrm rot="2444566">
            <a:off x="1665067" y="4517065"/>
            <a:ext cx="1357322" cy="57150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260350"/>
            <a:ext cx="7596188" cy="504825"/>
          </a:xfrm>
          <a:prstGeom prst="rect">
            <a:avLst/>
          </a:prstGeom>
          <a:solidFill>
            <a:srgbClr val="005F9D">
              <a:alpha val="9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b="1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385032" name="Picture 53" descr="OS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0350"/>
            <a:ext cx="14414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49" name="Прямоугольник 5"/>
          <p:cNvSpPr>
            <a:spLocks noChangeArrowheads="1"/>
          </p:cNvSpPr>
          <p:nvPr/>
        </p:nvSpPr>
        <p:spPr bwMode="auto">
          <a:xfrm>
            <a:off x="179388" y="908050"/>
            <a:ext cx="75961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rgbClr val="005F86"/>
                </a:solidFill>
                <a:latin typeface="Constantia" pitchFamily="18" charset="0"/>
                <a:cs typeface="Times New Roman" pitchFamily="18" charset="0"/>
              </a:rPr>
              <a:t>Результаты выполнения форм контрол</a:t>
            </a:r>
            <a:r>
              <a:rPr lang="ru-RU" sz="2000" b="1">
                <a:solidFill>
                  <a:srgbClr val="005F86"/>
                </a:solidFill>
                <a:latin typeface="Arial" charset="0"/>
                <a:cs typeface="Times New Roman" pitchFamily="18" charset="0"/>
              </a:rPr>
              <a:t>я</a:t>
            </a:r>
            <a:r>
              <a:rPr lang="ru-RU" sz="2000" b="1">
                <a:solidFill>
                  <a:srgbClr val="005F86"/>
                </a:solidFill>
                <a:latin typeface="Constantia" pitchFamily="18" charset="0"/>
                <a:cs typeface="Times New Roman" pitchFamily="18" charset="0"/>
              </a:rPr>
              <a:t>, </a:t>
            </a:r>
            <a:r>
              <a:rPr lang="ru-RU" sz="2000" b="1">
                <a:solidFill>
                  <a:srgbClr val="005F86"/>
                </a:solidFill>
                <a:latin typeface="Arial" charset="0"/>
                <a:cs typeface="Times New Roman" pitchFamily="18" charset="0"/>
              </a:rPr>
              <a:t>определенных</a:t>
            </a:r>
            <a:r>
              <a:rPr lang="ru-RU" sz="2000" b="1">
                <a:solidFill>
                  <a:srgbClr val="005F86"/>
                </a:solidFill>
                <a:latin typeface="Constantia" pitchFamily="18" charset="0"/>
                <a:cs typeface="Times New Roman" pitchFamily="18" charset="0"/>
              </a:rPr>
              <a:t> АСАУР</a:t>
            </a:r>
          </a:p>
        </p:txBody>
      </p:sp>
      <p:grpSp>
        <p:nvGrpSpPr>
          <p:cNvPr id="386050" name="Группа 12"/>
          <p:cNvGrpSpPr>
            <a:grpSpLocks/>
          </p:cNvGrpSpPr>
          <p:nvPr/>
        </p:nvGrpSpPr>
        <p:grpSpPr bwMode="auto">
          <a:xfrm>
            <a:off x="323850" y="1341438"/>
            <a:ext cx="7343775" cy="5327650"/>
            <a:chOff x="1285852" y="1669344"/>
            <a:chExt cx="6572296" cy="5188655"/>
          </a:xfrm>
        </p:grpSpPr>
        <p:pic>
          <p:nvPicPr>
            <p:cNvPr id="386053" name="Picture 7"/>
            <p:cNvPicPr>
              <a:picLocks noChangeAspect="1" noChangeArrowheads="1"/>
            </p:cNvPicPr>
            <p:nvPr/>
          </p:nvPicPr>
          <p:blipFill>
            <a:blip r:embed="rId2"/>
            <a:srcRect l="14063" t="17578" r="19141" b="16504"/>
            <a:stretch>
              <a:fillRect/>
            </a:stretch>
          </p:blipFill>
          <p:spPr bwMode="auto">
            <a:xfrm>
              <a:off x="1285852" y="1669344"/>
              <a:ext cx="6572296" cy="5188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Прямоугольник 11"/>
            <p:cNvSpPr/>
            <p:nvPr/>
          </p:nvSpPr>
          <p:spPr>
            <a:xfrm>
              <a:off x="1916656" y="6041667"/>
              <a:ext cx="285567" cy="86581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0" y="260350"/>
            <a:ext cx="7596188" cy="504825"/>
          </a:xfrm>
          <a:prstGeom prst="rect">
            <a:avLst/>
          </a:prstGeom>
          <a:solidFill>
            <a:srgbClr val="005F9D">
              <a:alpha val="9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b="1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386052" name="Picture 53" descr="OS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0350"/>
            <a:ext cx="14414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3" name="Прямоугольник 5"/>
          <p:cNvSpPr>
            <a:spLocks noChangeArrowheads="1"/>
          </p:cNvSpPr>
          <p:nvPr/>
        </p:nvSpPr>
        <p:spPr bwMode="auto">
          <a:xfrm>
            <a:off x="539750" y="908050"/>
            <a:ext cx="6792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rgbClr val="005F86"/>
                </a:solidFill>
                <a:latin typeface="Constantia" pitchFamily="18" charset="0"/>
                <a:cs typeface="Times New Roman" pitchFamily="18" charset="0"/>
              </a:rPr>
              <a:t>Клас</a:t>
            </a:r>
            <a:r>
              <a:rPr lang="ru-RU" sz="2000" b="1">
                <a:solidFill>
                  <a:srgbClr val="005F86"/>
                </a:solidFill>
                <a:latin typeface="Arial" charset="0"/>
                <a:cs typeface="Times New Roman" pitchFamily="18" charset="0"/>
              </a:rPr>
              <a:t>с</a:t>
            </a:r>
            <a:r>
              <a:rPr lang="ru-RU" sz="2000" b="1">
                <a:solidFill>
                  <a:srgbClr val="005F86"/>
                </a:solidFill>
                <a:latin typeface="Constantia" pitchFamily="18" charset="0"/>
                <a:cs typeface="Times New Roman" pitchFamily="18" charset="0"/>
              </a:rPr>
              <a:t>иф</a:t>
            </a:r>
            <a:r>
              <a:rPr lang="ru-RU" sz="2000" b="1">
                <a:solidFill>
                  <a:srgbClr val="005F86"/>
                </a:solidFill>
                <a:latin typeface="Arial" charset="0"/>
                <a:cs typeface="Times New Roman" pitchFamily="18" charset="0"/>
              </a:rPr>
              <a:t>и</a:t>
            </a:r>
            <a:r>
              <a:rPr lang="ru-RU" sz="2000" b="1">
                <a:solidFill>
                  <a:srgbClr val="005F86"/>
                </a:solidFill>
                <a:latin typeface="Constantia" pitchFamily="18" charset="0"/>
                <a:cs typeface="Times New Roman" pitchFamily="18" charset="0"/>
              </a:rPr>
              <a:t>катор результат</a:t>
            </a:r>
            <a:r>
              <a:rPr lang="ru-RU" sz="2000" b="1">
                <a:solidFill>
                  <a:srgbClr val="005F86"/>
                </a:solidFill>
                <a:latin typeface="Arial" charset="0"/>
                <a:cs typeface="Times New Roman" pitchFamily="18" charset="0"/>
              </a:rPr>
              <a:t>о</a:t>
            </a:r>
            <a:r>
              <a:rPr lang="ru-RU" sz="2000" b="1">
                <a:solidFill>
                  <a:srgbClr val="005F86"/>
                </a:solidFill>
                <a:latin typeface="Constantia" pitchFamily="18" charset="0"/>
                <a:cs typeface="Times New Roman" pitchFamily="18" charset="0"/>
              </a:rPr>
              <a:t>в в</a:t>
            </a:r>
            <a:r>
              <a:rPr lang="ru-RU" sz="2000" b="1">
                <a:solidFill>
                  <a:srgbClr val="005F86"/>
                </a:solidFill>
                <a:latin typeface="Arial" charset="0"/>
                <a:cs typeface="Times New Roman" pitchFamily="18" charset="0"/>
              </a:rPr>
              <a:t>ыполнения</a:t>
            </a:r>
            <a:r>
              <a:rPr lang="ru-RU" sz="2000" b="1">
                <a:solidFill>
                  <a:srgbClr val="005F86"/>
                </a:solidFill>
                <a:latin typeface="Constantia" pitchFamily="18" charset="0"/>
                <a:cs typeface="Times New Roman" pitchFamily="18" charset="0"/>
              </a:rPr>
              <a:t> форм контрол</a:t>
            </a:r>
            <a:r>
              <a:rPr lang="ru-RU" sz="2000" b="1">
                <a:solidFill>
                  <a:srgbClr val="005F86"/>
                </a:solidFill>
                <a:latin typeface="Arial" charset="0"/>
                <a:cs typeface="Times New Roman" pitchFamily="18" charset="0"/>
              </a:rPr>
              <a:t>я</a:t>
            </a:r>
          </a:p>
        </p:txBody>
      </p:sp>
      <p:pic>
        <p:nvPicPr>
          <p:cNvPr id="387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12875"/>
            <a:ext cx="7681913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260350"/>
            <a:ext cx="7596188" cy="504825"/>
          </a:xfrm>
          <a:prstGeom prst="rect">
            <a:avLst/>
          </a:prstGeom>
          <a:solidFill>
            <a:srgbClr val="005F9D">
              <a:alpha val="9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b="1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387076" name="Picture 53" descr="OS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0350"/>
            <a:ext cx="14414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7" name="Прямоугольник 5"/>
          <p:cNvSpPr>
            <a:spLocks noChangeArrowheads="1"/>
          </p:cNvSpPr>
          <p:nvPr/>
        </p:nvSpPr>
        <p:spPr bwMode="auto">
          <a:xfrm>
            <a:off x="2700338" y="908050"/>
            <a:ext cx="3603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rgbClr val="005F86"/>
                </a:solidFill>
                <a:latin typeface="Arial" charset="0"/>
                <a:cs typeface="Times New Roman" pitchFamily="18" charset="0"/>
              </a:rPr>
              <a:t>Подтверждающие</a:t>
            </a:r>
            <a:r>
              <a:rPr lang="ru-RU" sz="2000" b="1">
                <a:solidFill>
                  <a:srgbClr val="005F86"/>
                </a:solidFill>
                <a:latin typeface="Constantia" pitchFamily="18" charset="0"/>
                <a:cs typeface="Times New Roman" pitchFamily="18" charset="0"/>
              </a:rPr>
              <a:t> документ</a:t>
            </a:r>
            <a:r>
              <a:rPr lang="ru-RU" sz="2000" b="1">
                <a:solidFill>
                  <a:srgbClr val="005F86"/>
                </a:solidFill>
                <a:latin typeface="Arial" charset="0"/>
                <a:cs typeface="Times New Roman" pitchFamily="18" charset="0"/>
              </a:rPr>
              <a:t>ы</a:t>
            </a:r>
          </a:p>
        </p:txBody>
      </p:sp>
      <p:grpSp>
        <p:nvGrpSpPr>
          <p:cNvPr id="388098" name="Группа 11"/>
          <p:cNvGrpSpPr>
            <a:grpSpLocks/>
          </p:cNvGrpSpPr>
          <p:nvPr/>
        </p:nvGrpSpPr>
        <p:grpSpPr bwMode="auto">
          <a:xfrm>
            <a:off x="1116013" y="1268413"/>
            <a:ext cx="6696075" cy="5400675"/>
            <a:chOff x="1428728" y="1357299"/>
            <a:chExt cx="6181725" cy="5214973"/>
          </a:xfrm>
        </p:grpSpPr>
        <p:pic>
          <p:nvPicPr>
            <p:cNvPr id="388101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71670" y="1357299"/>
              <a:ext cx="4970525" cy="5143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8102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28728" y="2357430"/>
              <a:ext cx="6181725" cy="4214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Прямоугольник 3"/>
          <p:cNvSpPr/>
          <p:nvPr/>
        </p:nvSpPr>
        <p:spPr>
          <a:xfrm>
            <a:off x="0" y="260350"/>
            <a:ext cx="7596188" cy="504825"/>
          </a:xfrm>
          <a:prstGeom prst="rect">
            <a:avLst/>
          </a:prstGeom>
          <a:solidFill>
            <a:srgbClr val="005F9D">
              <a:alpha val="9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b="1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388100" name="Picture 53" descr="OSC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60350"/>
            <a:ext cx="14414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3" name="Rectangle 3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7715250" cy="3992563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smtClean="0">
              <a:latin typeface="Arial" charset="0"/>
            </a:endParaRPr>
          </a:p>
          <a:p>
            <a:pPr>
              <a:buFont typeface="Arial" charset="0"/>
              <a:buNone/>
            </a:pPr>
            <a:endParaRPr lang="ru-RU" smtClean="0">
              <a:latin typeface="Arial" charset="0"/>
            </a:endParaRPr>
          </a:p>
          <a:p>
            <a:pPr>
              <a:buFont typeface="Arial" charset="0"/>
              <a:buNone/>
            </a:pPr>
            <a:endParaRPr lang="ru-RU" smtClean="0">
              <a:latin typeface="Arial" charset="0"/>
            </a:endParaRPr>
          </a:p>
          <a:p>
            <a:pPr algn="ctr">
              <a:buFont typeface="Arial" charset="0"/>
              <a:buNone/>
            </a:pPr>
            <a:r>
              <a:rPr lang="ru-RU" smtClean="0">
                <a:latin typeface="Arial" charset="0"/>
              </a:rPr>
              <a:t>Спасибо за внимание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260350"/>
            <a:ext cx="7524750" cy="504825"/>
          </a:xfrm>
          <a:prstGeom prst="rect">
            <a:avLst/>
          </a:prstGeom>
          <a:solidFill>
            <a:srgbClr val="005F9D">
              <a:alpha val="9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b="1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389126" name="Picture 53" descr="OS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0350"/>
            <a:ext cx="14414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1" name="Содержимое 2"/>
          <p:cNvSpPr>
            <a:spLocks noGrp="1"/>
          </p:cNvSpPr>
          <p:nvPr>
            <p:ph idx="4294967295"/>
          </p:nvPr>
        </p:nvSpPr>
        <p:spPr>
          <a:xfrm>
            <a:off x="250825" y="2060575"/>
            <a:ext cx="8281988" cy="4608513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ru-RU" sz="2400" smtClean="0">
                <a:latin typeface="Arial" charset="0"/>
                <a:cs typeface="Times New Roman" pitchFamily="18" charset="0"/>
              </a:rPr>
              <a:t>Таможенные органы</a:t>
            </a:r>
            <a:r>
              <a:rPr lang="ru-RU" sz="240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400" smtClean="0">
                <a:latin typeface="Arial" charset="0"/>
                <a:cs typeface="Times New Roman" pitchFamily="18" charset="0"/>
              </a:rPr>
              <a:t>по результатам анализа</a:t>
            </a:r>
            <a:r>
              <a:rPr lang="ru-RU" sz="2400" smtClean="0">
                <a:latin typeface="Georgia" pitchFamily="18" charset="0"/>
                <a:cs typeface="Times New Roman" pitchFamily="18" charset="0"/>
              </a:rPr>
              <a:t>, </a:t>
            </a:r>
            <a:r>
              <a:rPr lang="ru-RU" sz="2400" smtClean="0">
                <a:latin typeface="Arial" charset="0"/>
                <a:cs typeface="Times New Roman" pitchFamily="18" charset="0"/>
              </a:rPr>
              <a:t>выявления</a:t>
            </a:r>
            <a:r>
              <a:rPr lang="ru-RU" sz="240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400" smtClean="0">
                <a:latin typeface="Arial" charset="0"/>
                <a:cs typeface="Times New Roman" pitchFamily="18" charset="0"/>
              </a:rPr>
              <a:t>и </a:t>
            </a:r>
            <a:r>
              <a:rPr lang="ru-RU" sz="240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400" smtClean="0">
                <a:latin typeface="Arial" charset="0"/>
                <a:cs typeface="Times New Roman" pitchFamily="18" charset="0"/>
              </a:rPr>
              <a:t>оценки рисков и в соответствии</a:t>
            </a:r>
            <a:r>
              <a:rPr lang="ru-RU" sz="240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400" smtClean="0">
                <a:latin typeface="Arial" charset="0"/>
                <a:cs typeface="Times New Roman" pitchFamily="18" charset="0"/>
              </a:rPr>
              <a:t>с</a:t>
            </a:r>
            <a:r>
              <a:rPr lang="ru-RU" sz="240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400" smtClean="0">
                <a:latin typeface="Arial" charset="0"/>
                <a:cs typeface="Times New Roman" pitchFamily="18" charset="0"/>
              </a:rPr>
              <a:t>Реестром</a:t>
            </a:r>
            <a:r>
              <a:rPr lang="ru-RU" sz="2400" smtClean="0">
                <a:latin typeface="Georgia" pitchFamily="18" charset="0"/>
                <a:cs typeface="Times New Roman" pitchFamily="18" charset="0"/>
              </a:rPr>
              <a:t> ри</a:t>
            </a:r>
            <a:r>
              <a:rPr lang="ru-RU" sz="2400" smtClean="0">
                <a:latin typeface="Arial" charset="0"/>
                <a:cs typeface="Times New Roman" pitchFamily="18" charset="0"/>
              </a:rPr>
              <a:t>сков</a:t>
            </a:r>
            <a:r>
              <a:rPr lang="ru-RU" sz="2400" smtClean="0">
                <a:latin typeface="Georgia" pitchFamily="18" charset="0"/>
                <a:cs typeface="Times New Roman" pitchFamily="18" charset="0"/>
              </a:rPr>
              <a:t> разрабатывают </a:t>
            </a:r>
            <a:r>
              <a:rPr lang="ru-RU" sz="2400" smtClean="0">
                <a:latin typeface="Arial" charset="0"/>
                <a:cs typeface="Times New Roman" pitchFamily="18" charset="0"/>
              </a:rPr>
              <a:t>действия</a:t>
            </a:r>
            <a:r>
              <a:rPr lang="ru-RU" sz="240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400" smtClean="0">
                <a:latin typeface="Arial" charset="0"/>
                <a:cs typeface="Times New Roman" pitchFamily="18" charset="0"/>
              </a:rPr>
              <a:t>по</a:t>
            </a:r>
            <a:r>
              <a:rPr lang="ru-RU" sz="2400" smtClean="0">
                <a:latin typeface="Georgia" pitchFamily="18" charset="0"/>
                <a:cs typeface="Times New Roman" pitchFamily="18" charset="0"/>
              </a:rPr>
              <a:t> управл</a:t>
            </a:r>
            <a:r>
              <a:rPr lang="ru-RU" sz="2400" smtClean="0">
                <a:latin typeface="Arial" charset="0"/>
                <a:cs typeface="Times New Roman" pitchFamily="18" charset="0"/>
              </a:rPr>
              <a:t>ению</a:t>
            </a:r>
            <a:r>
              <a:rPr lang="ru-RU" sz="2400" smtClean="0">
                <a:latin typeface="Georgia" pitchFamily="18" charset="0"/>
                <a:cs typeface="Times New Roman" pitchFamily="18" charset="0"/>
              </a:rPr>
              <a:t> ри</a:t>
            </a:r>
            <a:r>
              <a:rPr lang="ru-RU" sz="2400" smtClean="0">
                <a:latin typeface="Arial" charset="0"/>
                <a:cs typeface="Times New Roman" pitchFamily="18" charset="0"/>
              </a:rPr>
              <a:t>с</a:t>
            </a:r>
            <a:r>
              <a:rPr lang="ru-RU" sz="2400" smtClean="0">
                <a:latin typeface="Georgia" pitchFamily="18" charset="0"/>
                <a:cs typeface="Times New Roman" pitchFamily="18" charset="0"/>
              </a:rPr>
              <a:t>ками. Для </a:t>
            </a:r>
            <a:r>
              <a:rPr lang="ru-RU" sz="2400" smtClean="0">
                <a:latin typeface="Arial" charset="0"/>
                <a:cs typeface="Times New Roman" pitchFamily="18" charset="0"/>
              </a:rPr>
              <a:t>этого</a:t>
            </a:r>
            <a:r>
              <a:rPr lang="ru-RU" sz="240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400" smtClean="0">
                <a:latin typeface="Arial" charset="0"/>
                <a:cs typeface="Times New Roman" pitchFamily="18" charset="0"/>
              </a:rPr>
              <a:t>используются следующие инструменты</a:t>
            </a:r>
            <a:r>
              <a:rPr lang="ru-RU" sz="2400" smtClean="0">
                <a:latin typeface="Georgia" pitchFamily="18" charset="0"/>
                <a:cs typeface="Times New Roman" pitchFamily="18" charset="0"/>
              </a:rPr>
              <a:t>:</a:t>
            </a:r>
          </a:p>
          <a:p>
            <a:pPr marL="0" indent="0" algn="just" eaLnBrk="1" hangingPunct="1">
              <a:buFont typeface="Calibri" pitchFamily="34" charset="0"/>
              <a:buAutoNum type="arabicPeriod"/>
            </a:pPr>
            <a:r>
              <a:rPr lang="ru-RU" sz="2400" smtClean="0">
                <a:latin typeface="Arial" charset="0"/>
                <a:cs typeface="Times New Roman" pitchFamily="18" charset="0"/>
              </a:rPr>
              <a:t> И</a:t>
            </a:r>
            <a:r>
              <a:rPr lang="ru-RU" sz="2400" smtClean="0">
                <a:latin typeface="Georgia" pitchFamily="18" charset="0"/>
                <a:cs typeface="Times New Roman" pitchFamily="18" charset="0"/>
              </a:rPr>
              <a:t>ндикатор</a:t>
            </a:r>
            <a:r>
              <a:rPr lang="ru-RU" sz="2400" smtClean="0">
                <a:latin typeface="Arial" charset="0"/>
                <a:cs typeface="Times New Roman" pitchFamily="18" charset="0"/>
              </a:rPr>
              <a:t>ы</a:t>
            </a:r>
            <a:r>
              <a:rPr lang="ru-RU" sz="2400" smtClean="0">
                <a:latin typeface="Georgia" pitchFamily="18" charset="0"/>
                <a:cs typeface="Times New Roman" pitchFamily="18" charset="0"/>
              </a:rPr>
              <a:t> ри</a:t>
            </a:r>
            <a:r>
              <a:rPr lang="ru-RU" sz="2400" smtClean="0">
                <a:latin typeface="Arial" charset="0"/>
                <a:cs typeface="Times New Roman" pitchFamily="18" charset="0"/>
              </a:rPr>
              <a:t>с</a:t>
            </a:r>
            <a:r>
              <a:rPr lang="ru-RU" sz="2400" smtClean="0">
                <a:latin typeface="Georgia" pitchFamily="18" charset="0"/>
                <a:cs typeface="Times New Roman" pitchFamily="18" charset="0"/>
              </a:rPr>
              <a:t>к</a:t>
            </a:r>
            <a:r>
              <a:rPr lang="ru-RU" sz="2400" smtClean="0">
                <a:latin typeface="Arial" charset="0"/>
                <a:cs typeface="Times New Roman" pitchFamily="18" charset="0"/>
              </a:rPr>
              <a:t>а;</a:t>
            </a:r>
          </a:p>
          <a:p>
            <a:pPr marL="0" indent="0" algn="just" eaLnBrk="1" hangingPunct="1">
              <a:buFont typeface="Calibri" pitchFamily="34" charset="0"/>
              <a:buAutoNum type="arabicPeriod"/>
            </a:pPr>
            <a:r>
              <a:rPr lang="ru-RU" sz="2400" smtClean="0">
                <a:latin typeface="Arial" charset="0"/>
                <a:cs typeface="Times New Roman" pitchFamily="18" charset="0"/>
              </a:rPr>
              <a:t> Профили риска;</a:t>
            </a:r>
          </a:p>
          <a:p>
            <a:pPr marL="0" indent="0" algn="just" eaLnBrk="1" hangingPunct="1">
              <a:buFont typeface="Calibri" pitchFamily="34" charset="0"/>
              <a:buAutoNum type="arabicPeriod"/>
            </a:pPr>
            <a:r>
              <a:rPr lang="uk-UA" sz="2400" smtClean="0">
                <a:latin typeface="Arial" charset="0"/>
                <a:cs typeface="Times New Roman" pitchFamily="18" charset="0"/>
              </a:rPr>
              <a:t> </a:t>
            </a:r>
            <a:r>
              <a:rPr lang="ru-RU" sz="2400" smtClean="0">
                <a:latin typeface="Arial" charset="0"/>
                <a:cs typeface="Times New Roman" pitchFamily="18" charset="0"/>
              </a:rPr>
              <a:t>Ориентировки</a:t>
            </a:r>
            <a:r>
              <a:rPr lang="uk-UA" sz="2400" smtClean="0">
                <a:latin typeface="Arial" charset="0"/>
                <a:cs typeface="Times New Roman" pitchFamily="18" charset="0"/>
              </a:rPr>
              <a:t>;</a:t>
            </a:r>
          </a:p>
          <a:p>
            <a:pPr marL="0" indent="0" algn="just" eaLnBrk="1" hangingPunct="1">
              <a:buFont typeface="Calibri" pitchFamily="34" charset="0"/>
              <a:buAutoNum type="arabicPeriod"/>
            </a:pPr>
            <a:r>
              <a:rPr lang="ru-RU" sz="2400" smtClean="0">
                <a:latin typeface="Arial" charset="0"/>
                <a:cs typeface="Times New Roman" pitchFamily="18" charset="0"/>
              </a:rPr>
              <a:t> Методические рекомендации</a:t>
            </a:r>
            <a:r>
              <a:rPr lang="ru-RU" sz="240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400" smtClean="0">
                <a:latin typeface="Arial" charset="0"/>
                <a:cs typeface="Times New Roman" pitchFamily="18" charset="0"/>
              </a:rPr>
              <a:t>для сотрудников таможенных органов</a:t>
            </a:r>
            <a:r>
              <a:rPr lang="ru-RU" sz="240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400" smtClean="0">
                <a:latin typeface="Arial" charset="0"/>
                <a:cs typeface="Times New Roman" pitchFamily="18" charset="0"/>
              </a:rPr>
              <a:t>по</a:t>
            </a:r>
            <a:r>
              <a:rPr lang="ru-RU" sz="240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400" smtClean="0">
                <a:latin typeface="Arial" charset="0"/>
                <a:cs typeface="Times New Roman" pitchFamily="18" charset="0"/>
              </a:rPr>
              <a:t>анализу</a:t>
            </a:r>
            <a:r>
              <a:rPr lang="ru-RU" sz="2400" smtClean="0">
                <a:latin typeface="Georgia" pitchFamily="18" charset="0"/>
                <a:cs typeface="Times New Roman" pitchFamily="18" charset="0"/>
              </a:rPr>
              <a:t>, </a:t>
            </a:r>
            <a:r>
              <a:rPr lang="ru-RU" sz="2400" smtClean="0">
                <a:latin typeface="Arial" charset="0"/>
                <a:cs typeface="Times New Roman" pitchFamily="18" charset="0"/>
              </a:rPr>
              <a:t>выявлению</a:t>
            </a:r>
            <a:r>
              <a:rPr lang="ru-RU" sz="240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400" smtClean="0">
                <a:latin typeface="Arial" charset="0"/>
                <a:cs typeface="Times New Roman" pitchFamily="18" charset="0"/>
              </a:rPr>
              <a:t>и оценке</a:t>
            </a:r>
            <a:r>
              <a:rPr lang="ru-RU" sz="240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400" smtClean="0">
                <a:latin typeface="Arial" charset="0"/>
                <a:cs typeface="Times New Roman" pitchFamily="18" charset="0"/>
              </a:rPr>
              <a:t>рисков</a:t>
            </a:r>
            <a:r>
              <a:rPr lang="ru-RU" sz="240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400" smtClean="0">
                <a:latin typeface="Arial" charset="0"/>
                <a:cs typeface="Times New Roman" pitchFamily="18" charset="0"/>
              </a:rPr>
              <a:t>по конкретным направлениям контроля;</a:t>
            </a:r>
          </a:p>
          <a:p>
            <a:pPr marL="0" indent="0" algn="just" eaLnBrk="1" hangingPunct="1">
              <a:buFont typeface="Calibri" pitchFamily="34" charset="0"/>
              <a:buAutoNum type="arabicPeriod"/>
            </a:pPr>
            <a:r>
              <a:rPr lang="ru-RU" sz="2400" smtClean="0">
                <a:latin typeface="Arial" charset="0"/>
                <a:cs typeface="Times New Roman" pitchFamily="18" charset="0"/>
              </a:rPr>
              <a:t>Случайный выбор.</a:t>
            </a:r>
            <a:endParaRPr lang="ru-RU" sz="2800" b="1" i="1" smtClean="0">
              <a:solidFill>
                <a:srgbClr val="376092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60350"/>
            <a:ext cx="7596188" cy="504825"/>
          </a:xfrm>
          <a:prstGeom prst="rect">
            <a:avLst/>
          </a:prstGeom>
          <a:solidFill>
            <a:srgbClr val="005F9D">
              <a:alpha val="9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b="1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373763" name="Picture 6" descr="OS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0350"/>
            <a:ext cx="14414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285750" y="1500188"/>
            <a:ext cx="5000625" cy="4643437"/>
          </a:xfrm>
          <a:prstGeom prst="ellipse">
            <a:avLst/>
          </a:prstGeom>
          <a:noFill/>
          <a:ln>
            <a:solidFill>
              <a:srgbClr val="005F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 b="1">
              <a:solidFill>
                <a:srgbClr val="005F9D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42938" y="3214688"/>
            <a:ext cx="2598737" cy="2563812"/>
          </a:xfrm>
          <a:prstGeom prst="ellipse">
            <a:avLst/>
          </a:prstGeom>
          <a:noFill/>
          <a:ln>
            <a:solidFill>
              <a:srgbClr val="005F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 b="1">
              <a:solidFill>
                <a:srgbClr val="005F9D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928688" y="4572000"/>
            <a:ext cx="1176337" cy="960438"/>
          </a:xfrm>
          <a:prstGeom prst="ellipse">
            <a:avLst/>
          </a:prstGeom>
          <a:noFill/>
          <a:ln>
            <a:solidFill>
              <a:srgbClr val="005F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 b="1">
              <a:solidFill>
                <a:srgbClr val="005F9D"/>
              </a:solidFill>
            </a:endParaRPr>
          </a:p>
        </p:txBody>
      </p:sp>
      <p:sp>
        <p:nvSpPr>
          <p:cNvPr id="374788" name="TextBox 12"/>
          <p:cNvSpPr txBox="1">
            <a:spLocks noChangeArrowheads="1"/>
          </p:cNvSpPr>
          <p:nvPr/>
        </p:nvSpPr>
        <p:spPr bwMode="auto">
          <a:xfrm>
            <a:off x="3357563" y="3429000"/>
            <a:ext cx="12144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>
                <a:solidFill>
                  <a:srgbClr val="005F86"/>
                </a:solidFill>
                <a:latin typeface="Constantia" pitchFamily="18" charset="0"/>
              </a:rPr>
              <a:t>СУР</a:t>
            </a:r>
            <a:endParaRPr lang="ru-RU" sz="3200" b="1">
              <a:solidFill>
                <a:srgbClr val="005F86"/>
              </a:solidFill>
              <a:latin typeface="Constantia" pitchFamily="18" charset="0"/>
            </a:endParaRPr>
          </a:p>
        </p:txBody>
      </p:sp>
      <p:sp>
        <p:nvSpPr>
          <p:cNvPr id="374789" name="TextBox 13"/>
          <p:cNvSpPr txBox="1">
            <a:spLocks noChangeArrowheads="1"/>
          </p:cNvSpPr>
          <p:nvPr/>
        </p:nvSpPr>
        <p:spPr bwMode="auto">
          <a:xfrm>
            <a:off x="1619250" y="4076700"/>
            <a:ext cx="17065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>
                <a:solidFill>
                  <a:srgbClr val="005F86"/>
                </a:solidFill>
                <a:latin typeface="Constantia" pitchFamily="18" charset="0"/>
              </a:rPr>
              <a:t>АСАУР</a:t>
            </a:r>
            <a:endParaRPr lang="ru-RU" sz="3200" b="1">
              <a:solidFill>
                <a:srgbClr val="005F86"/>
              </a:solidFill>
              <a:latin typeface="Constantia" pitchFamily="18" charset="0"/>
            </a:endParaRPr>
          </a:p>
        </p:txBody>
      </p:sp>
      <p:sp>
        <p:nvSpPr>
          <p:cNvPr id="374790" name="TextBox 14"/>
          <p:cNvSpPr txBox="1">
            <a:spLocks noChangeArrowheads="1"/>
          </p:cNvSpPr>
          <p:nvPr/>
        </p:nvSpPr>
        <p:spPr bwMode="auto">
          <a:xfrm>
            <a:off x="1000125" y="4786313"/>
            <a:ext cx="1019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600" b="1">
                <a:solidFill>
                  <a:srgbClr val="005F86"/>
                </a:solidFill>
                <a:latin typeface="Constantia" pitchFamily="18" charset="0"/>
              </a:rPr>
              <a:t>Модуль </a:t>
            </a:r>
          </a:p>
          <a:p>
            <a:pPr algn="ctr"/>
            <a:r>
              <a:rPr lang="uk-UA" sz="1600" b="1">
                <a:solidFill>
                  <a:srgbClr val="005F86"/>
                </a:solidFill>
                <a:latin typeface="Constantia" pitchFamily="18" charset="0"/>
              </a:rPr>
              <a:t>АСАУР</a:t>
            </a:r>
            <a:endParaRPr lang="ru-RU" sz="1600" b="1">
              <a:solidFill>
                <a:srgbClr val="005F86"/>
              </a:solidFill>
              <a:latin typeface="Constantia" pitchFamily="18" charset="0"/>
            </a:endParaRPr>
          </a:p>
        </p:txBody>
      </p:sp>
      <p:sp>
        <p:nvSpPr>
          <p:cNvPr id="374791" name="TextBox 14"/>
          <p:cNvSpPr txBox="1">
            <a:spLocks noChangeArrowheads="1"/>
          </p:cNvSpPr>
          <p:nvPr/>
        </p:nvSpPr>
        <p:spPr bwMode="auto">
          <a:xfrm>
            <a:off x="4211638" y="1125538"/>
            <a:ext cx="36369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5F86"/>
                </a:solidFill>
                <a:latin typeface="Arial" charset="0"/>
              </a:rPr>
              <a:t>Основные понятия</a:t>
            </a:r>
          </a:p>
        </p:txBody>
      </p:sp>
      <p:sp>
        <p:nvSpPr>
          <p:cNvPr id="374792" name="TextBox 15"/>
          <p:cNvSpPr txBox="1">
            <a:spLocks noChangeArrowheads="1"/>
          </p:cNvSpPr>
          <p:nvPr/>
        </p:nvSpPr>
        <p:spPr bwMode="auto">
          <a:xfrm>
            <a:off x="5500688" y="2084388"/>
            <a:ext cx="3357562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5F9D"/>
                </a:solidFill>
                <a:latin typeface="Arial" charset="0"/>
              </a:rPr>
              <a:t>Система управления рисками</a:t>
            </a:r>
            <a:r>
              <a:rPr lang="ru-RU" sz="2400">
                <a:solidFill>
                  <a:srgbClr val="005F9D"/>
                </a:solidFill>
                <a:latin typeface="Constantia" pitchFamily="18" charset="0"/>
              </a:rPr>
              <a:t> (СУР)</a:t>
            </a:r>
          </a:p>
          <a:p>
            <a:endParaRPr lang="ru-RU" sz="2400">
              <a:solidFill>
                <a:srgbClr val="005F9D"/>
              </a:solidFill>
              <a:latin typeface="Constantia" pitchFamily="18" charset="0"/>
            </a:endParaRPr>
          </a:p>
          <a:p>
            <a:r>
              <a:rPr lang="ru-RU" sz="2400">
                <a:solidFill>
                  <a:srgbClr val="005F9D"/>
                </a:solidFill>
                <a:latin typeface="Constantia" pitchFamily="18" charset="0"/>
              </a:rPr>
              <a:t>Автоматизован</a:t>
            </a:r>
            <a:r>
              <a:rPr lang="ru-RU" sz="2400">
                <a:solidFill>
                  <a:srgbClr val="005F9D"/>
                </a:solidFill>
                <a:latin typeface="Arial" charset="0"/>
              </a:rPr>
              <a:t>н</a:t>
            </a:r>
            <a:r>
              <a:rPr lang="ru-RU" sz="2400">
                <a:solidFill>
                  <a:srgbClr val="005F9D"/>
                </a:solidFill>
                <a:latin typeface="Constantia" pitchFamily="18" charset="0"/>
              </a:rPr>
              <a:t>а</a:t>
            </a:r>
            <a:r>
              <a:rPr lang="ru-RU" sz="2400">
                <a:solidFill>
                  <a:srgbClr val="005F9D"/>
                </a:solidFill>
                <a:latin typeface="Arial" charset="0"/>
              </a:rPr>
              <a:t>я</a:t>
            </a:r>
          </a:p>
          <a:p>
            <a:r>
              <a:rPr lang="ru-RU" sz="2400">
                <a:solidFill>
                  <a:srgbClr val="005F9D"/>
                </a:solidFill>
                <a:latin typeface="Constantia" pitchFamily="18" charset="0"/>
              </a:rPr>
              <a:t>система анал</a:t>
            </a:r>
            <a:r>
              <a:rPr lang="ru-RU" sz="2400">
                <a:solidFill>
                  <a:srgbClr val="005F9D"/>
                </a:solidFill>
                <a:latin typeface="Arial" charset="0"/>
              </a:rPr>
              <a:t>и</a:t>
            </a:r>
            <a:r>
              <a:rPr lang="ru-RU" sz="2400">
                <a:solidFill>
                  <a:srgbClr val="005F9D"/>
                </a:solidFill>
                <a:latin typeface="Constantia" pitchFamily="18" charset="0"/>
              </a:rPr>
              <a:t>з</a:t>
            </a:r>
            <a:r>
              <a:rPr lang="ru-RU" sz="2400">
                <a:solidFill>
                  <a:srgbClr val="005F9D"/>
                </a:solidFill>
                <a:latin typeface="Arial" charset="0"/>
              </a:rPr>
              <a:t>а</a:t>
            </a:r>
            <a:r>
              <a:rPr lang="ru-RU" sz="2400">
                <a:solidFill>
                  <a:srgbClr val="005F9D"/>
                </a:solidFill>
                <a:latin typeface="Constantia" pitchFamily="18" charset="0"/>
              </a:rPr>
              <a:t> </a:t>
            </a:r>
            <a:r>
              <a:rPr lang="ru-RU" sz="2400">
                <a:solidFill>
                  <a:srgbClr val="005F9D"/>
                </a:solidFill>
                <a:latin typeface="Arial" charset="0"/>
              </a:rPr>
              <a:t>и</a:t>
            </a:r>
            <a:r>
              <a:rPr lang="ru-RU" sz="2400">
                <a:solidFill>
                  <a:srgbClr val="005F9D"/>
                </a:solidFill>
                <a:latin typeface="Constantia" pitchFamily="18" charset="0"/>
              </a:rPr>
              <a:t> управл</a:t>
            </a:r>
            <a:r>
              <a:rPr lang="ru-RU" sz="2400">
                <a:solidFill>
                  <a:srgbClr val="005F9D"/>
                </a:solidFill>
                <a:latin typeface="Arial" charset="0"/>
              </a:rPr>
              <a:t>е</a:t>
            </a:r>
            <a:r>
              <a:rPr lang="ru-RU" sz="2400">
                <a:solidFill>
                  <a:srgbClr val="005F9D"/>
                </a:solidFill>
                <a:latin typeface="Constantia" pitchFamily="18" charset="0"/>
              </a:rPr>
              <a:t>н</a:t>
            </a:r>
            <a:r>
              <a:rPr lang="ru-RU" sz="2400">
                <a:solidFill>
                  <a:srgbClr val="005F9D"/>
                </a:solidFill>
                <a:latin typeface="Arial" charset="0"/>
              </a:rPr>
              <a:t>и</a:t>
            </a:r>
            <a:r>
              <a:rPr lang="ru-RU" sz="2400">
                <a:solidFill>
                  <a:srgbClr val="005F9D"/>
                </a:solidFill>
                <a:latin typeface="Constantia" pitchFamily="18" charset="0"/>
              </a:rPr>
              <a:t>я ри</a:t>
            </a:r>
            <a:r>
              <a:rPr lang="ru-RU" sz="2400">
                <a:solidFill>
                  <a:srgbClr val="005F9D"/>
                </a:solidFill>
                <a:latin typeface="Arial" charset="0"/>
              </a:rPr>
              <a:t>с</a:t>
            </a:r>
            <a:r>
              <a:rPr lang="ru-RU" sz="2400">
                <a:solidFill>
                  <a:srgbClr val="005F9D"/>
                </a:solidFill>
                <a:latin typeface="Constantia" pitchFamily="18" charset="0"/>
              </a:rPr>
              <a:t>ками (АСАУР)</a:t>
            </a:r>
          </a:p>
          <a:p>
            <a:endParaRPr lang="ru-RU" sz="2400">
              <a:solidFill>
                <a:srgbClr val="005F9D"/>
              </a:solidFill>
              <a:latin typeface="Constantia" pitchFamily="18" charset="0"/>
            </a:endParaRPr>
          </a:p>
          <a:p>
            <a:r>
              <a:rPr lang="uk-UA" sz="2400">
                <a:solidFill>
                  <a:srgbClr val="005F9D"/>
                </a:solidFill>
                <a:latin typeface="Constantia" pitchFamily="18" charset="0"/>
              </a:rPr>
              <a:t>Модуль АСАУР</a:t>
            </a:r>
            <a:endParaRPr lang="ru-RU" sz="2400">
              <a:solidFill>
                <a:srgbClr val="005F9D"/>
              </a:solidFill>
              <a:latin typeface="Constantia" pitchFamily="18" charset="0"/>
            </a:endParaRPr>
          </a:p>
        </p:txBody>
      </p:sp>
      <p:sp>
        <p:nvSpPr>
          <p:cNvPr id="374793" name="WordArt 14"/>
          <p:cNvSpPr>
            <a:spLocks noChangeArrowheads="1" noChangeShapeType="1" noTextEdit="1"/>
          </p:cNvSpPr>
          <p:nvPr/>
        </p:nvSpPr>
        <p:spPr bwMode="auto">
          <a:xfrm rot="-619087">
            <a:off x="611188" y="1628775"/>
            <a:ext cx="2651125" cy="18002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FF">
                    <a:alpha val="85097"/>
                  </a:srgbClr>
                </a:solidFill>
                <a:latin typeface="Arial"/>
                <a:cs typeface="Arial"/>
              </a:rPr>
              <a:t>РИСКИ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260350"/>
            <a:ext cx="7596188" cy="504825"/>
          </a:xfrm>
          <a:prstGeom prst="rect">
            <a:avLst/>
          </a:prstGeom>
          <a:solidFill>
            <a:srgbClr val="005F9D">
              <a:alpha val="9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b="1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374795" name="Picture 13" descr="OS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0350"/>
            <a:ext cx="14414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3" name="TextBox 20"/>
          <p:cNvSpPr txBox="1">
            <a:spLocks noChangeArrowheads="1"/>
          </p:cNvSpPr>
          <p:nvPr/>
        </p:nvSpPr>
        <p:spPr bwMode="auto">
          <a:xfrm>
            <a:off x="2700338" y="836613"/>
            <a:ext cx="4000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Arial" charset="0"/>
              </a:rPr>
              <a:t>Принцип работы</a:t>
            </a:r>
            <a:r>
              <a:rPr lang="ru-RU" sz="2400" b="1">
                <a:latin typeface="Constantia" pitchFamily="18" charset="0"/>
              </a:rPr>
              <a:t>  АСАУР</a:t>
            </a:r>
          </a:p>
          <a:p>
            <a:endParaRPr lang="ru-RU" sz="2000" b="1">
              <a:latin typeface="Constantia" pitchFamily="18" charset="0"/>
            </a:endParaRPr>
          </a:p>
        </p:txBody>
      </p:sp>
      <p:pic>
        <p:nvPicPr>
          <p:cNvPr id="3768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852738"/>
            <a:ext cx="2089150" cy="30749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76835" name="TextBox 6"/>
          <p:cNvSpPr txBox="1">
            <a:spLocks noChangeArrowheads="1"/>
          </p:cNvSpPr>
          <p:nvPr/>
        </p:nvSpPr>
        <p:spPr bwMode="auto">
          <a:xfrm>
            <a:off x="179388" y="2133600"/>
            <a:ext cx="22145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Arial" charset="0"/>
              </a:rPr>
              <a:t>ТАМОЖЕННАЯ ДЕКЛАРАЦИЯ</a:t>
            </a:r>
            <a:endParaRPr lang="ru-RU">
              <a:latin typeface="Arial" charset="0"/>
            </a:endParaRPr>
          </a:p>
        </p:txBody>
      </p:sp>
      <p:sp>
        <p:nvSpPr>
          <p:cNvPr id="15" name="Штриховая стрелка вправо 14"/>
          <p:cNvSpPr/>
          <p:nvPr/>
        </p:nvSpPr>
        <p:spPr>
          <a:xfrm>
            <a:off x="2357438" y="4000500"/>
            <a:ext cx="928687" cy="1357313"/>
          </a:xfrm>
          <a:prstGeom prst="stripedRightArrow">
            <a:avLst/>
          </a:prstGeom>
          <a:gradFill flip="none" rotWithShape="1">
            <a:gsLst>
              <a:gs pos="0">
                <a:schemeClr val="bg2">
                  <a:lumMod val="25000"/>
                  <a:tint val="66000"/>
                  <a:satMod val="160000"/>
                </a:schemeClr>
              </a:gs>
              <a:gs pos="50000">
                <a:schemeClr val="bg2">
                  <a:lumMod val="25000"/>
                  <a:tint val="44500"/>
                  <a:satMod val="160000"/>
                </a:schemeClr>
              </a:gs>
              <a:gs pos="100000">
                <a:schemeClr val="bg2">
                  <a:lumMod val="2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76837" name="TextBox 16"/>
          <p:cNvSpPr txBox="1">
            <a:spLocks noChangeArrowheads="1"/>
          </p:cNvSpPr>
          <p:nvPr/>
        </p:nvSpPr>
        <p:spPr bwMode="auto">
          <a:xfrm>
            <a:off x="3786188" y="2205038"/>
            <a:ext cx="22145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onstantia" pitchFamily="18" charset="0"/>
              </a:rPr>
              <a:t>АСАУР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715125" y="3071813"/>
            <a:ext cx="2143125" cy="928687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1100" b="1">
                <a:solidFill>
                  <a:schemeClr val="tx1"/>
                </a:solidFill>
                <a:latin typeface="Arial" charset="0"/>
                <a:cs typeface="Arial" charset="0"/>
              </a:rPr>
              <a:t>НЕТ ДОПОЛНИТЕЛЬНЫХ ФОРМ КОНТРОЛЯ</a:t>
            </a:r>
            <a:endParaRPr lang="ru-RU" sz="1100" b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715125" y="4071938"/>
            <a:ext cx="2143125" cy="928687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1100" b="1">
                <a:solidFill>
                  <a:schemeClr val="tx1"/>
                </a:solidFill>
                <a:latin typeface="Arial" charset="0"/>
                <a:cs typeface="Arial" charset="0"/>
              </a:rPr>
              <a:t>ДОПОЛНИТЕЛЬНАЯ ПРОВЕРКА ДОКУМЕНТОВ</a:t>
            </a:r>
            <a:endParaRPr lang="ru-RU" sz="1100" b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715125" y="5072063"/>
            <a:ext cx="2143125" cy="928687"/>
          </a:xfrm>
          <a:prstGeom prst="roundRect">
            <a:avLst/>
          </a:prstGeom>
          <a:solidFill>
            <a:srgbClr val="FF33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1100" b="1">
                <a:solidFill>
                  <a:schemeClr val="tx1"/>
                </a:solidFill>
                <a:latin typeface="Arial" charset="0"/>
                <a:cs typeface="Arial" charset="0"/>
              </a:rPr>
              <a:t>ПРОВЕДЕНИЕ ТАМОЖЕННОГО ДОСМОТРА</a:t>
            </a:r>
            <a:endParaRPr lang="ru-RU" sz="1100" b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76841" name="TextBox 16"/>
          <p:cNvSpPr txBox="1">
            <a:spLocks noChangeArrowheads="1"/>
          </p:cNvSpPr>
          <p:nvPr/>
        </p:nvSpPr>
        <p:spPr bwMode="auto">
          <a:xfrm>
            <a:off x="6715125" y="2205038"/>
            <a:ext cx="22145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Arial" charset="0"/>
              </a:rPr>
              <a:t>Формы и объем контроля</a:t>
            </a:r>
          </a:p>
        </p:txBody>
      </p:sp>
      <p:pic>
        <p:nvPicPr>
          <p:cNvPr id="376842" name="Picture 2" descr="E:\network_firewall_protection_computer_1600_clr_525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63" y="3214688"/>
            <a:ext cx="4214812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260350"/>
            <a:ext cx="7596188" cy="504825"/>
          </a:xfrm>
          <a:prstGeom prst="rect">
            <a:avLst/>
          </a:prstGeom>
          <a:solidFill>
            <a:srgbClr val="005F9D">
              <a:alpha val="9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b="1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376844" name="Picture 14" descr="OSC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60350"/>
            <a:ext cx="14414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857" name="Picture 4"/>
          <p:cNvPicPr>
            <a:picLocks noChangeAspect="1" noChangeArrowheads="1"/>
          </p:cNvPicPr>
          <p:nvPr/>
        </p:nvPicPr>
        <p:blipFill>
          <a:blip r:embed="rId2"/>
          <a:srcRect l="11328" t="22900" r="7813" b="10449"/>
          <a:stretch>
            <a:fillRect/>
          </a:stretch>
        </p:blipFill>
        <p:spPr bwMode="auto">
          <a:xfrm>
            <a:off x="179388" y="1143000"/>
            <a:ext cx="86677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260350"/>
            <a:ext cx="7524750" cy="504825"/>
          </a:xfrm>
          <a:prstGeom prst="rect">
            <a:avLst/>
          </a:prstGeom>
          <a:solidFill>
            <a:srgbClr val="005F9D">
              <a:alpha val="9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b="1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377859" name="Picture 5" descr="OS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0350"/>
            <a:ext cx="14414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7861" name="Text Box 5"/>
          <p:cNvSpPr txBox="1">
            <a:spLocks noChangeArrowheads="1"/>
          </p:cNvSpPr>
          <p:nvPr/>
        </p:nvSpPr>
        <p:spPr bwMode="auto">
          <a:xfrm>
            <a:off x="179388" y="765175"/>
            <a:ext cx="46815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Пасспорт электронного профиля риска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04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1916113"/>
            <a:ext cx="3671888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260350"/>
            <a:ext cx="7596188" cy="504825"/>
          </a:xfrm>
          <a:prstGeom prst="rect">
            <a:avLst/>
          </a:prstGeom>
          <a:solidFill>
            <a:srgbClr val="005F9D">
              <a:alpha val="9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b="1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378884" name="Picture 28" descr="OS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0350"/>
            <a:ext cx="14414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8909" name="Group 29"/>
          <p:cNvGrpSpPr>
            <a:grpSpLocks/>
          </p:cNvGrpSpPr>
          <p:nvPr/>
        </p:nvGrpSpPr>
        <p:grpSpPr bwMode="auto">
          <a:xfrm>
            <a:off x="684213" y="806450"/>
            <a:ext cx="7561262" cy="893763"/>
            <a:chOff x="431" y="1026"/>
            <a:chExt cx="4763" cy="563"/>
          </a:xfrm>
        </p:grpSpPr>
        <p:sp>
          <p:nvSpPr>
            <p:cNvPr id="378910" name="Text Box 30"/>
            <p:cNvSpPr txBox="1">
              <a:spLocks noChangeArrowheads="1"/>
            </p:cNvSpPr>
            <p:nvPr/>
          </p:nvSpPr>
          <p:spPr bwMode="auto">
            <a:xfrm>
              <a:off x="431" y="1162"/>
              <a:ext cx="4763" cy="427"/>
            </a:xfrm>
            <a:prstGeom prst="rect">
              <a:avLst/>
            </a:prstGeom>
            <a:noFill/>
            <a:ln w="38100">
              <a:solidFill>
                <a:srgbClr val="005F9D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ru-RU" sz="1200" b="1"/>
                <a:t> Критерии с предварительно заданными параметрами, использование которых дает возможность проводить выбор объекта контроля который представляет собой риск (ст. 363 Таможенного Кодекса Украины)</a:t>
              </a:r>
            </a:p>
          </p:txBody>
        </p:sp>
        <p:sp>
          <p:nvSpPr>
            <p:cNvPr id="378911" name="Text Box 31"/>
            <p:cNvSpPr txBox="1">
              <a:spLocks noChangeArrowheads="1"/>
            </p:cNvSpPr>
            <p:nvPr/>
          </p:nvSpPr>
          <p:spPr bwMode="auto">
            <a:xfrm>
              <a:off x="1338" y="1026"/>
              <a:ext cx="3311" cy="192"/>
            </a:xfrm>
            <a:prstGeom prst="rect">
              <a:avLst/>
            </a:prstGeom>
            <a:solidFill>
              <a:srgbClr val="005F8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400" b="1">
                  <a:solidFill>
                    <a:schemeClr val="bg1"/>
                  </a:solidFill>
                  <a:latin typeface="Times New Roman" pitchFamily="18" charset="0"/>
                </a:rPr>
                <a:t>Индикаторы риска</a:t>
              </a:r>
            </a:p>
          </p:txBody>
        </p:sp>
      </p:grpSp>
      <p:pic>
        <p:nvPicPr>
          <p:cNvPr id="378981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1938338"/>
            <a:ext cx="3671888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8982" name="Group 102"/>
          <p:cNvGrpSpPr>
            <a:grpSpLocks/>
          </p:cNvGrpSpPr>
          <p:nvPr/>
        </p:nvGrpSpPr>
        <p:grpSpPr bwMode="auto">
          <a:xfrm>
            <a:off x="684213" y="1773238"/>
            <a:ext cx="6218237" cy="4895850"/>
            <a:chOff x="431" y="436"/>
            <a:chExt cx="3917" cy="3357"/>
          </a:xfrm>
        </p:grpSpPr>
        <p:sp>
          <p:nvSpPr>
            <p:cNvPr id="378983" name="Line 16"/>
            <p:cNvSpPr>
              <a:spLocks noChangeShapeType="1"/>
            </p:cNvSpPr>
            <p:nvPr/>
          </p:nvSpPr>
          <p:spPr bwMode="auto">
            <a:xfrm flipH="1" flipV="1">
              <a:off x="2426" y="572"/>
              <a:ext cx="1786" cy="8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lg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984" name="Line 17"/>
            <p:cNvSpPr>
              <a:spLocks noChangeShapeType="1"/>
            </p:cNvSpPr>
            <p:nvPr/>
          </p:nvSpPr>
          <p:spPr bwMode="auto">
            <a:xfrm flipH="1">
              <a:off x="2154" y="845"/>
              <a:ext cx="1029" cy="4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lg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985" name="Line 18"/>
            <p:cNvSpPr>
              <a:spLocks noChangeShapeType="1"/>
            </p:cNvSpPr>
            <p:nvPr/>
          </p:nvSpPr>
          <p:spPr bwMode="auto">
            <a:xfrm flipH="1">
              <a:off x="2381" y="1117"/>
              <a:ext cx="840" cy="4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lg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986" name="Line 19"/>
            <p:cNvSpPr>
              <a:spLocks noChangeShapeType="1"/>
            </p:cNvSpPr>
            <p:nvPr/>
          </p:nvSpPr>
          <p:spPr bwMode="auto">
            <a:xfrm flipH="1">
              <a:off x="2154" y="1434"/>
              <a:ext cx="1898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lg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987" name="Line 22"/>
            <p:cNvSpPr>
              <a:spLocks noChangeShapeType="1"/>
            </p:cNvSpPr>
            <p:nvPr/>
          </p:nvSpPr>
          <p:spPr bwMode="auto">
            <a:xfrm flipH="1">
              <a:off x="1338" y="2205"/>
              <a:ext cx="1997" cy="45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lg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988" name="Line 23"/>
            <p:cNvSpPr>
              <a:spLocks noChangeShapeType="1"/>
            </p:cNvSpPr>
            <p:nvPr/>
          </p:nvSpPr>
          <p:spPr bwMode="auto">
            <a:xfrm flipH="1">
              <a:off x="2426" y="2205"/>
              <a:ext cx="1921" cy="68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lg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989" name="Line 24"/>
            <p:cNvSpPr>
              <a:spLocks noChangeShapeType="1"/>
            </p:cNvSpPr>
            <p:nvPr/>
          </p:nvSpPr>
          <p:spPr bwMode="auto">
            <a:xfrm flipH="1">
              <a:off x="2413" y="2201"/>
              <a:ext cx="1665" cy="3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lg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990" name="Line 25"/>
            <p:cNvSpPr>
              <a:spLocks noChangeShapeType="1"/>
            </p:cNvSpPr>
            <p:nvPr/>
          </p:nvSpPr>
          <p:spPr bwMode="auto">
            <a:xfrm flipH="1">
              <a:off x="2426" y="2478"/>
              <a:ext cx="1922" cy="12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lg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991" name="Line 21"/>
            <p:cNvSpPr>
              <a:spLocks noChangeShapeType="1"/>
            </p:cNvSpPr>
            <p:nvPr/>
          </p:nvSpPr>
          <p:spPr bwMode="auto">
            <a:xfrm flipH="1" flipV="1">
              <a:off x="1474" y="1979"/>
              <a:ext cx="2618" cy="12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lg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992" name="Line 20"/>
            <p:cNvSpPr>
              <a:spLocks noChangeShapeType="1"/>
            </p:cNvSpPr>
            <p:nvPr/>
          </p:nvSpPr>
          <p:spPr bwMode="auto">
            <a:xfrm flipH="1">
              <a:off x="2336" y="1616"/>
              <a:ext cx="1831" cy="9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lg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993" name="Rectangle 113"/>
            <p:cNvSpPr>
              <a:spLocks noChangeArrowheads="1"/>
            </p:cNvSpPr>
            <p:nvPr/>
          </p:nvSpPr>
          <p:spPr bwMode="auto">
            <a:xfrm>
              <a:off x="1474" y="436"/>
              <a:ext cx="952" cy="272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b="1" baseline="-25000">
                  <a:solidFill>
                    <a:srgbClr val="005F86"/>
                  </a:solidFill>
                </a:rPr>
                <a:t>1.Тип декларации</a:t>
              </a:r>
            </a:p>
          </p:txBody>
        </p:sp>
        <p:sp>
          <p:nvSpPr>
            <p:cNvPr id="378994" name="Rectangle 114"/>
            <p:cNvSpPr>
              <a:spLocks noChangeArrowheads="1"/>
            </p:cNvSpPr>
            <p:nvPr/>
          </p:nvSpPr>
          <p:spPr bwMode="auto">
            <a:xfrm>
              <a:off x="612" y="799"/>
              <a:ext cx="1542" cy="182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b="1" baseline="-25000">
                  <a:solidFill>
                    <a:srgbClr val="005F86"/>
                  </a:solidFill>
                </a:rPr>
                <a:t>2.Отправитель/Экспортер</a:t>
              </a:r>
            </a:p>
            <a:p>
              <a:r>
                <a:rPr lang="ru-RU" b="1" baseline="-25000">
                  <a:solidFill>
                    <a:srgbClr val="005F86"/>
                  </a:solidFill>
                </a:rPr>
                <a:t> </a:t>
              </a:r>
            </a:p>
          </p:txBody>
        </p:sp>
        <p:sp>
          <p:nvSpPr>
            <p:cNvPr id="378995" name="Rectangle 115"/>
            <p:cNvSpPr>
              <a:spLocks noChangeArrowheads="1"/>
            </p:cNvSpPr>
            <p:nvPr/>
          </p:nvSpPr>
          <p:spPr bwMode="auto">
            <a:xfrm>
              <a:off x="839" y="1071"/>
              <a:ext cx="1542" cy="182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b="1" baseline="-25000">
                  <a:solidFill>
                    <a:srgbClr val="005F86"/>
                  </a:solidFill>
                </a:rPr>
                <a:t>3.Получатель/Импортер</a:t>
              </a:r>
            </a:p>
            <a:p>
              <a:r>
                <a:rPr lang="ru-RU" sz="1400" b="1">
                  <a:solidFill>
                    <a:srgbClr val="005F86"/>
                  </a:solidFill>
                </a:rPr>
                <a:t> </a:t>
              </a:r>
            </a:p>
          </p:txBody>
        </p:sp>
        <p:sp>
          <p:nvSpPr>
            <p:cNvPr id="378996" name="Rectangle 116"/>
            <p:cNvSpPr>
              <a:spLocks noChangeArrowheads="1"/>
            </p:cNvSpPr>
            <p:nvPr/>
          </p:nvSpPr>
          <p:spPr bwMode="auto">
            <a:xfrm>
              <a:off x="612" y="1344"/>
              <a:ext cx="1542" cy="181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b="1" baseline="-25000">
                  <a:solidFill>
                    <a:srgbClr val="005F86"/>
                  </a:solidFill>
                </a:rPr>
                <a:t>15.Страна отправления</a:t>
              </a:r>
            </a:p>
            <a:p>
              <a:r>
                <a:rPr lang="ru-RU" sz="1400" b="1">
                  <a:solidFill>
                    <a:srgbClr val="005F86"/>
                  </a:solidFill>
                </a:rPr>
                <a:t> </a:t>
              </a:r>
            </a:p>
          </p:txBody>
        </p:sp>
        <p:sp>
          <p:nvSpPr>
            <p:cNvPr id="378997" name="Rectangle 117"/>
            <p:cNvSpPr>
              <a:spLocks noChangeArrowheads="1"/>
            </p:cNvSpPr>
            <p:nvPr/>
          </p:nvSpPr>
          <p:spPr bwMode="auto">
            <a:xfrm>
              <a:off x="431" y="1616"/>
              <a:ext cx="1905" cy="181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b="1" baseline="-25000">
                  <a:solidFill>
                    <a:srgbClr val="005F86"/>
                  </a:solidFill>
                </a:rPr>
                <a:t>21.Транспортное средство на границе</a:t>
              </a:r>
            </a:p>
            <a:p>
              <a:r>
                <a:rPr lang="ru-RU" sz="1400" b="1">
                  <a:solidFill>
                    <a:srgbClr val="005F86"/>
                  </a:solidFill>
                </a:rPr>
                <a:t> </a:t>
              </a:r>
            </a:p>
          </p:txBody>
        </p:sp>
        <p:sp>
          <p:nvSpPr>
            <p:cNvPr id="378998" name="Rectangle 118"/>
            <p:cNvSpPr>
              <a:spLocks noChangeArrowheads="1"/>
            </p:cNvSpPr>
            <p:nvPr/>
          </p:nvSpPr>
          <p:spPr bwMode="auto">
            <a:xfrm>
              <a:off x="657" y="1888"/>
              <a:ext cx="817" cy="227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b="1" baseline="-25000">
                  <a:solidFill>
                    <a:srgbClr val="005F86"/>
                  </a:solidFill>
                </a:rPr>
                <a:t>33.Код товара</a:t>
              </a:r>
            </a:p>
            <a:p>
              <a:r>
                <a:rPr lang="ru-RU" sz="1400" b="1" baseline="-25000">
                  <a:solidFill>
                    <a:srgbClr val="005F86"/>
                  </a:solidFill>
                </a:rPr>
                <a:t> </a:t>
              </a:r>
            </a:p>
          </p:txBody>
        </p:sp>
        <p:sp>
          <p:nvSpPr>
            <p:cNvPr id="378999" name="Rectangle 119"/>
            <p:cNvSpPr>
              <a:spLocks noChangeArrowheads="1"/>
            </p:cNvSpPr>
            <p:nvPr/>
          </p:nvSpPr>
          <p:spPr bwMode="auto">
            <a:xfrm>
              <a:off x="1518" y="2160"/>
              <a:ext cx="908" cy="227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b="1" baseline="-25000">
                  <a:solidFill>
                    <a:srgbClr val="005F86"/>
                  </a:solidFill>
                </a:rPr>
                <a:t>34.Код страны</a:t>
              </a:r>
            </a:p>
            <a:p>
              <a:r>
                <a:rPr lang="ru-RU" b="1" baseline="-25000">
                  <a:solidFill>
                    <a:srgbClr val="005F86"/>
                  </a:solidFill>
                </a:rPr>
                <a:t> происхождения</a:t>
              </a:r>
            </a:p>
            <a:p>
              <a:r>
                <a:rPr lang="ru-RU" sz="1400" b="1" baseline="-25000">
                  <a:solidFill>
                    <a:srgbClr val="005F86"/>
                  </a:solidFill>
                </a:rPr>
                <a:t> </a:t>
              </a:r>
            </a:p>
          </p:txBody>
        </p:sp>
        <p:sp>
          <p:nvSpPr>
            <p:cNvPr id="379000" name="Rectangle 120"/>
            <p:cNvSpPr>
              <a:spLocks noChangeArrowheads="1"/>
            </p:cNvSpPr>
            <p:nvPr/>
          </p:nvSpPr>
          <p:spPr bwMode="auto">
            <a:xfrm>
              <a:off x="431" y="2296"/>
              <a:ext cx="907" cy="1043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b="1" baseline="-25000">
                  <a:solidFill>
                    <a:srgbClr val="005F86"/>
                  </a:solidFill>
                </a:rPr>
                <a:t>31.Колличество</a:t>
              </a:r>
            </a:p>
            <a:p>
              <a:r>
                <a:rPr lang="ru-RU" b="1" baseline="-25000">
                  <a:solidFill>
                    <a:srgbClr val="005F86"/>
                  </a:solidFill>
                </a:rPr>
                <a:t>Мест и описание</a:t>
              </a:r>
            </a:p>
            <a:p>
              <a:r>
                <a:rPr lang="ru-RU" b="1" baseline="-25000">
                  <a:solidFill>
                    <a:srgbClr val="005F86"/>
                  </a:solidFill>
                </a:rPr>
                <a:t>товара</a:t>
              </a:r>
            </a:p>
            <a:p>
              <a:r>
                <a:rPr lang="ru-RU" sz="1400" b="1" baseline="-25000">
                  <a:solidFill>
                    <a:srgbClr val="005F86"/>
                  </a:solidFill>
                </a:rPr>
                <a:t> </a:t>
              </a:r>
            </a:p>
          </p:txBody>
        </p:sp>
        <p:sp>
          <p:nvSpPr>
            <p:cNvPr id="379001" name="Rectangle 121"/>
            <p:cNvSpPr>
              <a:spLocks noChangeArrowheads="1"/>
            </p:cNvSpPr>
            <p:nvPr/>
          </p:nvSpPr>
          <p:spPr bwMode="auto">
            <a:xfrm>
              <a:off x="1519" y="2795"/>
              <a:ext cx="907" cy="227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b="1" baseline="-25000">
                  <a:solidFill>
                    <a:srgbClr val="005F86"/>
                  </a:solidFill>
                </a:rPr>
                <a:t>35.Вес брутто (кг)</a:t>
              </a:r>
            </a:p>
            <a:p>
              <a:r>
                <a:rPr lang="ru-RU" b="1" baseline="-25000">
                  <a:solidFill>
                    <a:srgbClr val="005F86"/>
                  </a:solidFill>
                </a:rPr>
                <a:t> </a:t>
              </a:r>
            </a:p>
          </p:txBody>
        </p:sp>
        <p:sp>
          <p:nvSpPr>
            <p:cNvPr id="379002" name="Rectangle 122"/>
            <p:cNvSpPr>
              <a:spLocks noChangeArrowheads="1"/>
            </p:cNvSpPr>
            <p:nvPr/>
          </p:nvSpPr>
          <p:spPr bwMode="auto">
            <a:xfrm>
              <a:off x="1519" y="3067"/>
              <a:ext cx="907" cy="227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b="1" baseline="-25000">
                  <a:solidFill>
                    <a:srgbClr val="005F86"/>
                  </a:solidFill>
                </a:rPr>
                <a:t>38.Вес нетто (кг)</a:t>
              </a:r>
            </a:p>
            <a:p>
              <a:r>
                <a:rPr lang="ru-RU" sz="1400" b="1" baseline="-25000">
                  <a:solidFill>
                    <a:srgbClr val="005F86"/>
                  </a:solidFill>
                </a:rPr>
                <a:t> </a:t>
              </a:r>
            </a:p>
          </p:txBody>
        </p:sp>
        <p:sp>
          <p:nvSpPr>
            <p:cNvPr id="379003" name="Rectangle 123"/>
            <p:cNvSpPr>
              <a:spLocks noChangeArrowheads="1"/>
            </p:cNvSpPr>
            <p:nvPr/>
          </p:nvSpPr>
          <p:spPr bwMode="auto">
            <a:xfrm>
              <a:off x="431" y="3566"/>
              <a:ext cx="1996" cy="227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b="1" baseline="-25000">
                  <a:solidFill>
                    <a:srgbClr val="005F86"/>
                  </a:solidFill>
                </a:rPr>
                <a:t>42.Фактурная стоимость товара</a:t>
              </a:r>
            </a:p>
            <a:p>
              <a:r>
                <a:rPr lang="ru-RU" sz="1400" b="1" baseline="-25000">
                  <a:solidFill>
                    <a:srgbClr val="005F86"/>
                  </a:solidFill>
                </a:rPr>
                <a:t> </a:t>
              </a: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63" name="Group 35"/>
          <p:cNvGraphicFramePr>
            <a:graphicFrameLocks noGrp="1"/>
          </p:cNvGraphicFramePr>
          <p:nvPr/>
        </p:nvGraphicFramePr>
        <p:xfrm>
          <a:off x="179388" y="2205038"/>
          <a:ext cx="8785225" cy="4545012"/>
        </p:xfrm>
        <a:graphic>
          <a:graphicData uri="http://schemas.openxmlformats.org/drawingml/2006/table">
            <a:tbl>
              <a:tblPr/>
              <a:tblGrid>
                <a:gridCol w="2141537"/>
                <a:gridCol w="3321050"/>
                <a:gridCol w="3322638"/>
              </a:tblGrid>
              <a:tr h="860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3F32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Област</a:t>
                      </a: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3F32"/>
                          </a:solidFill>
                          <a:effectLst/>
                          <a:latin typeface="Arial" charset="0"/>
                          <a:cs typeface="Arial" charset="0"/>
                        </a:rPr>
                        <a:t>ь</a:t>
                      </a: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3F32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 ри</a:t>
                      </a: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3F32"/>
                          </a:solidFill>
                          <a:effectLst/>
                          <a:latin typeface="Arial" charset="0"/>
                          <a:cs typeface="Arial" charset="0"/>
                        </a:rPr>
                        <a:t>с</a:t>
                      </a: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3F32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к</a:t>
                      </a: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3F32"/>
                          </a:solidFill>
                          <a:effectLst/>
                          <a:latin typeface="Arial" charset="0"/>
                          <a:cs typeface="Arial" charset="0"/>
                        </a:rPr>
                        <a:t>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5F9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3F32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Занижен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3F32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ие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3F32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3F32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таможенной стоимости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3F32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 при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3F32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импорте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F9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3F32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Недеклар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3F32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ирование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3F32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 товар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3F32"/>
                          </a:solidFill>
                          <a:effectLst/>
                          <a:latin typeface="Arial" charset="0"/>
                          <a:cs typeface="Arial" charset="0"/>
                        </a:rPr>
                        <a:t>а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3F32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 при вв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3F32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озе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3F32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,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3F32"/>
                          </a:solidFill>
                          <a:effectLst/>
                          <a:latin typeface="Arial" charset="0"/>
                          <a:cs typeface="Arial" charset="0"/>
                        </a:rPr>
                        <a:t>с использованием товара прикрытия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F9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3F32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Индикаторы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3F32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 ри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3F32"/>
                          </a:solidFill>
                          <a:effectLst/>
                          <a:latin typeface="Arial" charset="0"/>
                          <a:cs typeface="Arial" charset="0"/>
                        </a:rPr>
                        <a:t>с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3F32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к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3F32"/>
                          </a:solidFill>
                          <a:effectLst/>
                          <a:latin typeface="Arial" charset="0"/>
                          <a:cs typeface="Arial" charset="0"/>
                        </a:rPr>
                        <a:t>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5F9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3F32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Таможенный режим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3F32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 = ІМ 40 АА, ДЕ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3F32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Код товар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3F32"/>
                          </a:solidFill>
                          <a:effectLst/>
                          <a:latin typeface="Arial" charset="0"/>
                          <a:cs typeface="Arial" charset="0"/>
                        </a:rPr>
                        <a:t>а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3F32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 = 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3F32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Таможенная стоимость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3F32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 за кг товар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3F32"/>
                          </a:solidFill>
                          <a:effectLst/>
                          <a:latin typeface="Arial" charset="0"/>
                          <a:cs typeface="Arial" charset="0"/>
                        </a:rPr>
                        <a:t>а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3F32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 = 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3F32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Страна происхождения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3F32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 = 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3F32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Сум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3F32"/>
                          </a:solidFill>
                          <a:effectLst/>
                          <a:latin typeface="Arial" charset="0"/>
                          <a:cs typeface="Arial" charset="0"/>
                        </a:rPr>
                        <a:t>м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3F32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а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3F32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таможенных платежей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3F32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 ≥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3F32"/>
                          </a:solidFill>
                          <a:effectLst/>
                          <a:latin typeface="Arial" charset="0"/>
                          <a:cs typeface="Arial" charset="0"/>
                        </a:rPr>
                        <a:t> …</a:t>
                      </a: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3F32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F9D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3F32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Таможенный режим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3F32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 = ІМ 40 АА, ДЕ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3F32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Вид транспорт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3F32"/>
                          </a:solidFill>
                          <a:effectLst/>
                          <a:latin typeface="Arial" charset="0"/>
                          <a:cs typeface="Arial" charset="0"/>
                        </a:rPr>
                        <a:t>а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3F32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 = 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3F32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Код товар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3F32"/>
                          </a:solidFill>
                          <a:effectLst/>
                          <a:latin typeface="Arial" charset="0"/>
                          <a:cs typeface="Arial" charset="0"/>
                        </a:rPr>
                        <a:t>а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3F32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 = 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3F32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В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3F32"/>
                          </a:solidFill>
                          <a:effectLst/>
                          <a:latin typeface="Arial" charset="0"/>
                          <a:cs typeface="Arial" charset="0"/>
                        </a:rPr>
                        <a:t>ес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3F32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 товар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3F32"/>
                          </a:solidFill>
                          <a:effectLst/>
                          <a:latin typeface="Arial" charset="0"/>
                          <a:cs typeface="Arial" charset="0"/>
                        </a:rPr>
                        <a:t>а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3F32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 ≥ 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3F32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Сум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3F32"/>
                          </a:solidFill>
                          <a:effectLst/>
                          <a:latin typeface="Arial" charset="0"/>
                          <a:cs typeface="Arial" charset="0"/>
                        </a:rPr>
                        <a:t>м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3F32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а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3F32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таможенных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3F32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 платеж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3F32"/>
                          </a:solidFill>
                          <a:effectLst/>
                          <a:latin typeface="Arial" charset="0"/>
                          <a:cs typeface="Arial" charset="0"/>
                        </a:rPr>
                        <a:t>ей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3F32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 ≥ 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3F32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…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5F9D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1881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3F32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Действия необходимые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3F32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 для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3F32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предотвращения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3F32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3F32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или минимизации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3F32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 ри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3F32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сков </a:t>
                      </a: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3F32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(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3F32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таможенные формальности</a:t>
                      </a: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3F32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)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5F9D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3F32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105-2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3F32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Контроль правильност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3F32"/>
                          </a:solidFill>
                          <a:effectLst/>
                          <a:latin typeface="Arial" charset="0"/>
                          <a:cs typeface="Arial" charset="0"/>
                        </a:rPr>
                        <a:t>и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3F32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3F32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определения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3F32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3F32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таможенной стоимости товара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5F9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3F32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202-1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3F32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Проведен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3F32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ие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3F32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 част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3F32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ичного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3F32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3F32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таможенного досмотра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5F9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260350"/>
            <a:ext cx="7596188" cy="504825"/>
          </a:xfrm>
          <a:prstGeom prst="rect">
            <a:avLst/>
          </a:prstGeom>
          <a:solidFill>
            <a:srgbClr val="005F9D">
              <a:alpha val="9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b="1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379920" name="Picture 18" descr="OS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0350"/>
            <a:ext cx="14414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9923" name="Group 19"/>
          <p:cNvGrpSpPr>
            <a:grpSpLocks/>
          </p:cNvGrpSpPr>
          <p:nvPr/>
        </p:nvGrpSpPr>
        <p:grpSpPr bwMode="auto">
          <a:xfrm>
            <a:off x="395288" y="908050"/>
            <a:ext cx="8496300" cy="1150938"/>
            <a:chOff x="340" y="1661"/>
            <a:chExt cx="5352" cy="725"/>
          </a:xfrm>
        </p:grpSpPr>
        <p:sp>
          <p:nvSpPr>
            <p:cNvPr id="379924" name="Text Box 20"/>
            <p:cNvSpPr txBox="1">
              <a:spLocks noChangeArrowheads="1"/>
            </p:cNvSpPr>
            <p:nvPr/>
          </p:nvSpPr>
          <p:spPr bwMode="auto">
            <a:xfrm>
              <a:off x="340" y="1842"/>
              <a:ext cx="5352" cy="544"/>
            </a:xfrm>
            <a:prstGeom prst="rect">
              <a:avLst/>
            </a:prstGeom>
            <a:noFill/>
            <a:ln w="38100">
              <a:solidFill>
                <a:srgbClr val="005F9D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ru-RU" sz="1200" b="1"/>
                <a:t> </a:t>
              </a:r>
              <a:r>
                <a:rPr lang="ru-RU" sz="1600" b="1"/>
                <a:t>Совокупность информации про области, индикаторы риска и действия, необходимые для предотвращения или минимизации рисков (приказ МФУ от 24.05.2012 № 597)</a:t>
              </a:r>
            </a:p>
          </p:txBody>
        </p:sp>
        <p:sp>
          <p:nvSpPr>
            <p:cNvPr id="379925" name="Text Box 21"/>
            <p:cNvSpPr txBox="1">
              <a:spLocks noChangeArrowheads="1"/>
            </p:cNvSpPr>
            <p:nvPr/>
          </p:nvSpPr>
          <p:spPr bwMode="auto">
            <a:xfrm>
              <a:off x="975" y="1661"/>
              <a:ext cx="3421" cy="212"/>
            </a:xfrm>
            <a:prstGeom prst="rect">
              <a:avLst/>
            </a:prstGeom>
            <a:solidFill>
              <a:srgbClr val="005F8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600" b="1">
                  <a:solidFill>
                    <a:schemeClr val="bg1"/>
                  </a:solidFill>
                  <a:latin typeface="Times New Roman" pitchFamily="18" charset="0"/>
                </a:rPr>
                <a:t>Профиль риска</a:t>
              </a: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29" name="Text Box 12"/>
          <p:cNvSpPr txBox="1">
            <a:spLocks noChangeArrowheads="1"/>
          </p:cNvSpPr>
          <p:nvPr/>
        </p:nvSpPr>
        <p:spPr bwMode="auto">
          <a:xfrm>
            <a:off x="-107950" y="3557588"/>
            <a:ext cx="1452563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Constantia" pitchFamily="18" charset="0"/>
              </a:rPr>
              <a:t>Дан</a:t>
            </a:r>
            <a:r>
              <a:rPr lang="ru-RU" sz="1600">
                <a:latin typeface="Arial" charset="0"/>
              </a:rPr>
              <a:t>ные</a:t>
            </a:r>
            <a:r>
              <a:rPr lang="ru-RU" sz="1600">
                <a:latin typeface="Constantia" pitchFamily="18" charset="0"/>
              </a:rPr>
              <a:t> электронной коп</a:t>
            </a:r>
            <a:r>
              <a:rPr lang="ru-RU" sz="1600">
                <a:latin typeface="Arial" charset="0"/>
              </a:rPr>
              <a:t>ии</a:t>
            </a:r>
            <a:r>
              <a:rPr lang="ru-RU" sz="1600">
                <a:latin typeface="Constantia" pitchFamily="18" charset="0"/>
              </a:rPr>
              <a:t> </a:t>
            </a:r>
            <a:r>
              <a:rPr lang="ru-RU" sz="1600">
                <a:latin typeface="Arial" charset="0"/>
              </a:rPr>
              <a:t>ТД</a:t>
            </a:r>
            <a:endParaRPr lang="ru-RU" sz="1600">
              <a:latin typeface="Constantia" pitchFamily="18" charset="0"/>
              <a:cs typeface="Times New Roman" pitchFamily="18" charset="0"/>
            </a:endParaRPr>
          </a:p>
          <a:p>
            <a:pPr algn="ctr"/>
            <a:endParaRPr lang="ru-RU" sz="1600">
              <a:latin typeface="Constantia" pitchFamily="18" charset="0"/>
              <a:cs typeface="Times New Roman" pitchFamily="18" charset="0"/>
            </a:endParaRPr>
          </a:p>
          <a:p>
            <a:pPr algn="ctr"/>
            <a:endParaRPr lang="ru-RU" sz="1600">
              <a:latin typeface="Constantia" pitchFamily="18" charset="0"/>
              <a:cs typeface="Times New Roman" pitchFamily="18" charset="0"/>
            </a:endParaRPr>
          </a:p>
          <a:p>
            <a:pPr algn="ctr"/>
            <a:r>
              <a:rPr lang="ru-RU" sz="1600">
                <a:latin typeface="Arial" charset="0"/>
              </a:rPr>
              <a:t>Другие</a:t>
            </a:r>
            <a:r>
              <a:rPr lang="ru-RU" sz="1600">
                <a:latin typeface="Constantia" pitchFamily="18" charset="0"/>
              </a:rPr>
              <a:t> доступн</a:t>
            </a:r>
            <a:r>
              <a:rPr lang="ru-RU" sz="1600">
                <a:latin typeface="Arial" charset="0"/>
              </a:rPr>
              <a:t>ые</a:t>
            </a:r>
            <a:r>
              <a:rPr lang="ru-RU" sz="1600">
                <a:latin typeface="Constantia" pitchFamily="18" charset="0"/>
              </a:rPr>
              <a:t> электронные дан</a:t>
            </a:r>
            <a:r>
              <a:rPr lang="ru-RU" sz="1600">
                <a:latin typeface="Arial" charset="0"/>
              </a:rPr>
              <a:t>ные</a:t>
            </a:r>
            <a:endParaRPr lang="ru-RU" sz="1600">
              <a:latin typeface="Arial" charset="0"/>
              <a:cs typeface="Times New Roman" pitchFamily="18" charset="0"/>
            </a:endParaRPr>
          </a:p>
          <a:p>
            <a:pPr algn="ctr"/>
            <a:endParaRPr lang="ru-RU" sz="1600"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380930" name="TextBox 47"/>
          <p:cNvSpPr txBox="1">
            <a:spLocks noChangeArrowheads="1"/>
          </p:cNvSpPr>
          <p:nvPr/>
        </p:nvSpPr>
        <p:spPr bwMode="auto">
          <a:xfrm>
            <a:off x="2195513" y="836613"/>
            <a:ext cx="53038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 i="1">
                <a:solidFill>
                  <a:srgbClr val="8389A4"/>
                </a:solidFill>
                <a:latin typeface="Constantia" pitchFamily="18" charset="0"/>
              </a:rPr>
              <a:t>Автоматизированная оц</a:t>
            </a:r>
            <a:r>
              <a:rPr lang="ru-RU" b="1" i="1">
                <a:solidFill>
                  <a:srgbClr val="8389A4"/>
                </a:solidFill>
                <a:latin typeface="Arial" charset="0"/>
              </a:rPr>
              <a:t>е</a:t>
            </a:r>
            <a:r>
              <a:rPr lang="ru-RU" b="1" i="1">
                <a:solidFill>
                  <a:srgbClr val="8389A4"/>
                </a:solidFill>
                <a:latin typeface="Constantia" pitchFamily="18" charset="0"/>
              </a:rPr>
              <a:t>нка ри</a:t>
            </a:r>
            <a:r>
              <a:rPr lang="ru-RU" b="1" i="1">
                <a:solidFill>
                  <a:srgbClr val="8389A4"/>
                </a:solidFill>
                <a:latin typeface="Arial" charset="0"/>
              </a:rPr>
              <a:t>с</a:t>
            </a:r>
            <a:r>
              <a:rPr lang="ru-RU" b="1" i="1">
                <a:solidFill>
                  <a:srgbClr val="8389A4"/>
                </a:solidFill>
                <a:latin typeface="Constantia" pitchFamily="18" charset="0"/>
              </a:rPr>
              <a:t>к</a:t>
            </a:r>
            <a:r>
              <a:rPr lang="ru-RU" b="1" i="1">
                <a:solidFill>
                  <a:srgbClr val="8389A4"/>
                </a:solidFill>
                <a:latin typeface="Arial" charset="0"/>
              </a:rPr>
              <a:t>о</a:t>
            </a:r>
            <a:r>
              <a:rPr lang="ru-RU" b="1" i="1">
                <a:solidFill>
                  <a:srgbClr val="8389A4"/>
                </a:solidFill>
                <a:latin typeface="Constantia" pitchFamily="18" charset="0"/>
              </a:rPr>
              <a:t>в по к</a:t>
            </a:r>
            <a:r>
              <a:rPr lang="ru-RU" b="1" i="1">
                <a:solidFill>
                  <a:srgbClr val="8389A4"/>
                </a:solidFill>
                <a:latin typeface="Arial" charset="0"/>
              </a:rPr>
              <a:t>а</a:t>
            </a:r>
            <a:r>
              <a:rPr lang="ru-RU" b="1" i="1">
                <a:solidFill>
                  <a:srgbClr val="8389A4"/>
                </a:solidFill>
                <a:latin typeface="Constantia" pitchFamily="18" charset="0"/>
              </a:rPr>
              <a:t>ж</a:t>
            </a:r>
            <a:r>
              <a:rPr lang="ru-RU" b="1" i="1">
                <a:solidFill>
                  <a:srgbClr val="8389A4"/>
                </a:solidFill>
                <a:latin typeface="Arial" charset="0"/>
              </a:rPr>
              <a:t>д</a:t>
            </a:r>
            <a:r>
              <a:rPr lang="ru-RU" b="1" i="1">
                <a:solidFill>
                  <a:srgbClr val="8389A4"/>
                </a:solidFill>
                <a:latin typeface="Constantia" pitchFamily="18" charset="0"/>
              </a:rPr>
              <a:t>ому проф</a:t>
            </a:r>
            <a:r>
              <a:rPr lang="ru-RU" b="1" i="1">
                <a:solidFill>
                  <a:srgbClr val="8389A4"/>
                </a:solidFill>
                <a:latin typeface="Arial" charset="0"/>
              </a:rPr>
              <a:t>и</a:t>
            </a:r>
            <a:r>
              <a:rPr lang="ru-RU" b="1" i="1">
                <a:solidFill>
                  <a:srgbClr val="8389A4"/>
                </a:solidFill>
                <a:latin typeface="Constantia" pitchFamily="18" charset="0"/>
              </a:rPr>
              <a:t>лю ри</a:t>
            </a:r>
            <a:r>
              <a:rPr lang="ru-RU" b="1" i="1">
                <a:solidFill>
                  <a:srgbClr val="8389A4"/>
                </a:solidFill>
                <a:latin typeface="Arial" charset="0"/>
              </a:rPr>
              <a:t>с</a:t>
            </a:r>
            <a:r>
              <a:rPr lang="ru-RU" b="1" i="1">
                <a:solidFill>
                  <a:srgbClr val="8389A4"/>
                </a:solidFill>
                <a:latin typeface="Constantia" pitchFamily="18" charset="0"/>
              </a:rPr>
              <a:t>к</a:t>
            </a:r>
            <a:r>
              <a:rPr lang="ru-RU" b="1" i="1">
                <a:solidFill>
                  <a:srgbClr val="8389A4"/>
                </a:solidFill>
                <a:latin typeface="Arial" charset="0"/>
              </a:rPr>
              <a:t>а</a:t>
            </a:r>
          </a:p>
        </p:txBody>
      </p:sp>
      <p:sp>
        <p:nvSpPr>
          <p:cNvPr id="51" name="AutoShape 14"/>
          <p:cNvSpPr>
            <a:spLocks noChangeArrowheads="1"/>
          </p:cNvSpPr>
          <p:nvPr/>
        </p:nvSpPr>
        <p:spPr bwMode="auto">
          <a:xfrm>
            <a:off x="3838910" y="3082778"/>
            <a:ext cx="2051999" cy="3703808"/>
          </a:xfrm>
          <a:prstGeom prst="cube">
            <a:avLst>
              <a:gd name="adj" fmla="val 7710"/>
            </a:avLst>
          </a:pr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uk-UA" sz="1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156" name="AutoShape 22"/>
          <p:cNvSpPr>
            <a:spLocks noChangeArrowheads="1"/>
          </p:cNvSpPr>
          <p:nvPr/>
        </p:nvSpPr>
        <p:spPr bwMode="auto">
          <a:xfrm>
            <a:off x="5749925" y="4487863"/>
            <a:ext cx="539750" cy="171450"/>
          </a:xfrm>
          <a:prstGeom prst="rightArrow">
            <a:avLst>
              <a:gd name="adj1" fmla="val 50000"/>
              <a:gd name="adj2" fmla="val 107212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uk-UA" sz="1600">
              <a:cs typeface="Times New Roman" pitchFamily="18" charset="0"/>
            </a:endParaRPr>
          </a:p>
        </p:txBody>
      </p:sp>
      <p:sp>
        <p:nvSpPr>
          <p:cNvPr id="53" name="AutoShape 15"/>
          <p:cNvSpPr>
            <a:spLocks noChangeArrowheads="1"/>
          </p:cNvSpPr>
          <p:nvPr/>
        </p:nvSpPr>
        <p:spPr bwMode="auto">
          <a:xfrm>
            <a:off x="6296748" y="3071810"/>
            <a:ext cx="2052000" cy="3714776"/>
          </a:xfrm>
          <a:prstGeom prst="cube">
            <a:avLst>
              <a:gd name="adj" fmla="val 7710"/>
            </a:avLst>
          </a:pr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uk-UA" sz="1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160" name="AutoShape 23"/>
          <p:cNvSpPr>
            <a:spLocks noChangeArrowheads="1"/>
          </p:cNvSpPr>
          <p:nvPr/>
        </p:nvSpPr>
        <p:spPr bwMode="auto">
          <a:xfrm>
            <a:off x="8250238" y="4487863"/>
            <a:ext cx="828675" cy="171450"/>
          </a:xfrm>
          <a:prstGeom prst="rightArrow">
            <a:avLst>
              <a:gd name="adj1" fmla="val 50000"/>
              <a:gd name="adj2" fmla="val 10734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uk-UA" sz="1600">
              <a:cs typeface="Times New Roman" pitchFamily="18" charset="0"/>
            </a:endParaRPr>
          </a:p>
        </p:txBody>
      </p:sp>
      <p:grpSp>
        <p:nvGrpSpPr>
          <p:cNvPr id="380950" name="Group 67"/>
          <p:cNvGrpSpPr>
            <a:grpSpLocks/>
          </p:cNvGrpSpPr>
          <p:nvPr/>
        </p:nvGrpSpPr>
        <p:grpSpPr bwMode="auto">
          <a:xfrm>
            <a:off x="4349750" y="3786188"/>
            <a:ext cx="935038" cy="868362"/>
            <a:chOff x="3020" y="3512"/>
            <a:chExt cx="589" cy="589"/>
          </a:xfrm>
        </p:grpSpPr>
        <p:sp>
          <p:nvSpPr>
            <p:cNvPr id="380968" name="AutoShape 30"/>
            <p:cNvSpPr>
              <a:spLocks noChangeArrowheads="1"/>
            </p:cNvSpPr>
            <p:nvPr/>
          </p:nvSpPr>
          <p:spPr bwMode="auto">
            <a:xfrm>
              <a:off x="3020" y="3512"/>
              <a:ext cx="499" cy="544"/>
            </a:xfrm>
            <a:prstGeom prst="can">
              <a:avLst>
                <a:gd name="adj" fmla="val 27255"/>
              </a:avLst>
            </a:prstGeom>
            <a:gradFill rotWithShape="1">
              <a:gsLst>
                <a:gs pos="0">
                  <a:srgbClr val="FF0000"/>
                </a:gs>
                <a:gs pos="50000">
                  <a:srgbClr val="760000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 sz="1600">
                <a:latin typeface="Constantia" pitchFamily="18" charset="0"/>
                <a:cs typeface="Times New Roman" pitchFamily="18" charset="0"/>
              </a:endParaRPr>
            </a:p>
          </p:txBody>
        </p:sp>
        <p:sp>
          <p:nvSpPr>
            <p:cNvPr id="380969" name="AutoShape 31"/>
            <p:cNvSpPr>
              <a:spLocks noChangeArrowheads="1"/>
            </p:cNvSpPr>
            <p:nvPr/>
          </p:nvSpPr>
          <p:spPr bwMode="auto">
            <a:xfrm>
              <a:off x="3110" y="3557"/>
              <a:ext cx="499" cy="544"/>
            </a:xfrm>
            <a:prstGeom prst="can">
              <a:avLst>
                <a:gd name="adj" fmla="val 27255"/>
              </a:avLst>
            </a:prstGeom>
            <a:gradFill rotWithShape="1">
              <a:gsLst>
                <a:gs pos="0">
                  <a:srgbClr val="FF0000"/>
                </a:gs>
                <a:gs pos="50000">
                  <a:srgbClr val="760000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uk-UA" sz="1600">
                <a:latin typeface="Constantia" pitchFamily="18" charset="0"/>
                <a:cs typeface="Times New Roman" pitchFamily="18" charset="0"/>
              </a:endParaRPr>
            </a:p>
          </p:txBody>
        </p:sp>
      </p:grpSp>
      <p:sp>
        <p:nvSpPr>
          <p:cNvPr id="380951" name="Text Box 49"/>
          <p:cNvSpPr txBox="1">
            <a:spLocks noChangeArrowheads="1"/>
          </p:cNvSpPr>
          <p:nvPr/>
        </p:nvSpPr>
        <p:spPr bwMode="auto">
          <a:xfrm>
            <a:off x="3886200" y="4929188"/>
            <a:ext cx="154463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Constantia" pitchFamily="18" charset="0"/>
              </a:rPr>
              <a:t>База дан</a:t>
            </a:r>
            <a:r>
              <a:rPr lang="ru-RU">
                <a:latin typeface="Arial" charset="0"/>
              </a:rPr>
              <a:t>ны</a:t>
            </a:r>
            <a:r>
              <a:rPr lang="ru-RU">
                <a:latin typeface="Constantia" pitchFamily="18" charset="0"/>
              </a:rPr>
              <a:t>х</a:t>
            </a:r>
            <a:br>
              <a:rPr lang="ru-RU">
                <a:latin typeface="Constantia" pitchFamily="18" charset="0"/>
              </a:rPr>
            </a:br>
            <a:r>
              <a:rPr lang="ru-RU">
                <a:latin typeface="Constantia" pitchFamily="18" charset="0"/>
              </a:rPr>
              <a:t>негативно</a:t>
            </a:r>
            <a:r>
              <a:rPr lang="ru-RU">
                <a:latin typeface="Arial" charset="0"/>
              </a:rPr>
              <a:t>й</a:t>
            </a:r>
            <a:r>
              <a:rPr lang="ru-RU">
                <a:latin typeface="Constantia" pitchFamily="18" charset="0"/>
              </a:rPr>
              <a:t/>
            </a:r>
            <a:br>
              <a:rPr lang="ru-RU">
                <a:latin typeface="Constantia" pitchFamily="18" charset="0"/>
              </a:rPr>
            </a:br>
            <a:r>
              <a:rPr lang="ru-RU">
                <a:latin typeface="Arial" charset="0"/>
              </a:rPr>
              <a:t>и</a:t>
            </a:r>
            <a:r>
              <a:rPr lang="ru-RU">
                <a:latin typeface="Constantia" pitchFamily="18" charset="0"/>
              </a:rPr>
              <a:t>стор</a:t>
            </a:r>
            <a:r>
              <a:rPr lang="ru-RU">
                <a:latin typeface="Arial" charset="0"/>
              </a:rPr>
              <a:t>ии</a:t>
            </a:r>
            <a:endParaRPr lang="ru-RU">
              <a:latin typeface="Arial" charset="0"/>
              <a:cs typeface="Times New Roman" pitchFamily="18" charset="0"/>
            </a:endParaRPr>
          </a:p>
        </p:txBody>
      </p:sp>
      <p:grpSp>
        <p:nvGrpSpPr>
          <p:cNvPr id="380952" name="Group 33"/>
          <p:cNvGrpSpPr>
            <a:grpSpLocks/>
          </p:cNvGrpSpPr>
          <p:nvPr/>
        </p:nvGrpSpPr>
        <p:grpSpPr bwMode="auto">
          <a:xfrm>
            <a:off x="6845300" y="3857625"/>
            <a:ext cx="935038" cy="868363"/>
            <a:chOff x="703" y="3385"/>
            <a:chExt cx="589" cy="589"/>
          </a:xfrm>
        </p:grpSpPr>
        <p:sp>
          <p:nvSpPr>
            <p:cNvPr id="380966" name="AutoShape 34"/>
            <p:cNvSpPr>
              <a:spLocks noChangeArrowheads="1"/>
            </p:cNvSpPr>
            <p:nvPr/>
          </p:nvSpPr>
          <p:spPr bwMode="auto">
            <a:xfrm>
              <a:off x="703" y="3385"/>
              <a:ext cx="499" cy="544"/>
            </a:xfrm>
            <a:prstGeom prst="can">
              <a:avLst>
                <a:gd name="adj" fmla="val 27255"/>
              </a:avLst>
            </a:prstGeom>
            <a:gradFill rotWithShape="1">
              <a:gsLst>
                <a:gs pos="0">
                  <a:srgbClr val="339966"/>
                </a:gs>
                <a:gs pos="50000">
                  <a:srgbClr val="18472F"/>
                </a:gs>
                <a:gs pos="100000">
                  <a:srgbClr val="33996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 sz="1600">
                <a:latin typeface="Constantia" pitchFamily="18" charset="0"/>
                <a:cs typeface="Times New Roman" pitchFamily="18" charset="0"/>
              </a:endParaRPr>
            </a:p>
          </p:txBody>
        </p:sp>
        <p:sp>
          <p:nvSpPr>
            <p:cNvPr id="380967" name="AutoShape 35"/>
            <p:cNvSpPr>
              <a:spLocks noChangeArrowheads="1"/>
            </p:cNvSpPr>
            <p:nvPr/>
          </p:nvSpPr>
          <p:spPr bwMode="auto">
            <a:xfrm>
              <a:off x="793" y="3430"/>
              <a:ext cx="499" cy="544"/>
            </a:xfrm>
            <a:prstGeom prst="can">
              <a:avLst>
                <a:gd name="adj" fmla="val 27255"/>
              </a:avLst>
            </a:prstGeom>
            <a:gradFill rotWithShape="1">
              <a:gsLst>
                <a:gs pos="0">
                  <a:srgbClr val="339966"/>
                </a:gs>
                <a:gs pos="50000">
                  <a:srgbClr val="18472F"/>
                </a:gs>
                <a:gs pos="100000">
                  <a:srgbClr val="33996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 sz="1600">
                <a:latin typeface="Constantia" pitchFamily="18" charset="0"/>
                <a:cs typeface="Times New Roman" pitchFamily="18" charset="0"/>
              </a:endParaRPr>
            </a:p>
          </p:txBody>
        </p:sp>
      </p:grpSp>
      <p:sp>
        <p:nvSpPr>
          <p:cNvPr id="380953" name="Text Box 50"/>
          <p:cNvSpPr txBox="1">
            <a:spLocks noChangeArrowheads="1"/>
          </p:cNvSpPr>
          <p:nvPr/>
        </p:nvSpPr>
        <p:spPr bwMode="auto">
          <a:xfrm>
            <a:off x="6513513" y="4929188"/>
            <a:ext cx="161766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onstantia" pitchFamily="18" charset="0"/>
              </a:rPr>
              <a:t>База дан</a:t>
            </a:r>
            <a:r>
              <a:rPr lang="ru-RU">
                <a:latin typeface="Arial" charset="0"/>
              </a:rPr>
              <a:t>ны</a:t>
            </a:r>
            <a:r>
              <a:rPr lang="ru-RU">
                <a:latin typeface="Constantia" pitchFamily="18" charset="0"/>
              </a:rPr>
              <a:t>х</a:t>
            </a:r>
            <a:br>
              <a:rPr lang="ru-RU">
                <a:latin typeface="Constantia" pitchFamily="18" charset="0"/>
              </a:rPr>
            </a:br>
            <a:r>
              <a:rPr lang="ru-RU">
                <a:latin typeface="Constantia" pitchFamily="18" charset="0"/>
              </a:rPr>
              <a:t>позитивно</a:t>
            </a:r>
            <a:r>
              <a:rPr lang="ru-RU">
                <a:latin typeface="Arial" charset="0"/>
              </a:rPr>
              <a:t>й</a:t>
            </a:r>
            <a:r>
              <a:rPr lang="ru-RU">
                <a:latin typeface="Constantia" pitchFamily="18" charset="0"/>
              </a:rPr>
              <a:t/>
            </a:r>
            <a:br>
              <a:rPr lang="ru-RU">
                <a:latin typeface="Constantia" pitchFamily="18" charset="0"/>
              </a:rPr>
            </a:br>
            <a:r>
              <a:rPr lang="ru-RU">
                <a:latin typeface="Arial" charset="0"/>
              </a:rPr>
              <a:t>и</a:t>
            </a:r>
            <a:r>
              <a:rPr lang="ru-RU">
                <a:latin typeface="Constantia" pitchFamily="18" charset="0"/>
              </a:rPr>
              <a:t>стор</a:t>
            </a:r>
            <a:r>
              <a:rPr lang="ru-RU">
                <a:latin typeface="Arial" charset="0"/>
              </a:rPr>
              <a:t>ии</a:t>
            </a:r>
            <a:endParaRPr lang="ru-RU">
              <a:latin typeface="Arial" charset="0"/>
              <a:cs typeface="Times New Roman" pitchFamily="18" charset="0"/>
            </a:endParaRPr>
          </a:p>
        </p:txBody>
      </p:sp>
      <p:grpSp>
        <p:nvGrpSpPr>
          <p:cNvPr id="380954" name="Group 59"/>
          <p:cNvGrpSpPr>
            <a:grpSpLocks/>
          </p:cNvGrpSpPr>
          <p:nvPr/>
        </p:nvGrpSpPr>
        <p:grpSpPr bwMode="auto">
          <a:xfrm>
            <a:off x="900113" y="2060575"/>
            <a:ext cx="6762750" cy="1190625"/>
            <a:chOff x="721" y="3612"/>
            <a:chExt cx="4101" cy="808"/>
          </a:xfrm>
        </p:grpSpPr>
        <p:sp>
          <p:nvSpPr>
            <p:cNvPr id="380961" name="Text Box 61"/>
            <p:cNvSpPr txBox="1">
              <a:spLocks noChangeArrowheads="1"/>
            </p:cNvSpPr>
            <p:nvPr/>
          </p:nvSpPr>
          <p:spPr bwMode="auto">
            <a:xfrm>
              <a:off x="721" y="3612"/>
              <a:ext cx="1517" cy="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latin typeface="Arial" charset="0"/>
                  <a:cs typeface="Times New Roman" pitchFamily="18" charset="0"/>
                </a:rPr>
                <a:t>Степень</a:t>
              </a:r>
              <a:r>
                <a:rPr lang="ru-RU">
                  <a:latin typeface="Constantia" pitchFamily="18" charset="0"/>
                  <a:cs typeface="Times New Roman" pitchFamily="18" charset="0"/>
                </a:rPr>
                <a:t> ри</a:t>
              </a:r>
              <a:r>
                <a:rPr lang="ru-RU">
                  <a:latin typeface="Arial" charset="0"/>
                  <a:cs typeface="Times New Roman" pitchFamily="18" charset="0"/>
                </a:rPr>
                <a:t>с</a:t>
              </a:r>
              <a:r>
                <a:rPr lang="ru-RU">
                  <a:latin typeface="Constantia" pitchFamily="18" charset="0"/>
                  <a:cs typeface="Times New Roman" pitchFamily="18" charset="0"/>
                </a:rPr>
                <a:t>к</a:t>
              </a:r>
              <a:r>
                <a:rPr lang="ru-RU">
                  <a:latin typeface="Arial" charset="0"/>
                  <a:cs typeface="Times New Roman" pitchFamily="18" charset="0"/>
                </a:rPr>
                <a:t>а</a:t>
              </a:r>
              <a:r>
                <a:rPr lang="ru-RU">
                  <a:latin typeface="Constantia" pitchFamily="18" charset="0"/>
                  <a:cs typeface="Times New Roman" pitchFamily="18" charset="0"/>
                </a:rPr>
                <a:t> п</a:t>
              </a:r>
              <a:r>
                <a:rPr lang="ru-RU">
                  <a:latin typeface="Arial" charset="0"/>
                  <a:cs typeface="Times New Roman" pitchFamily="18" charset="0"/>
                </a:rPr>
                <a:t>о</a:t>
              </a:r>
              <a:r>
                <a:rPr lang="ru-RU">
                  <a:latin typeface="Constantia" pitchFamily="18" charset="0"/>
                  <a:cs typeface="Times New Roman" pitchFamily="18" charset="0"/>
                </a:rPr>
                <a:t>сл</a:t>
              </a:r>
              <a:r>
                <a:rPr lang="ru-RU">
                  <a:latin typeface="Arial" charset="0"/>
                  <a:cs typeface="Times New Roman" pitchFamily="18" charset="0"/>
                </a:rPr>
                <a:t>е</a:t>
              </a:r>
              <a:r>
                <a:rPr lang="ru-RU">
                  <a:latin typeface="Constantia" pitchFamily="18" charset="0"/>
                  <a:cs typeface="Times New Roman" pitchFamily="18" charset="0"/>
                </a:rPr>
                <a:t> пр</a:t>
              </a:r>
              <a:r>
                <a:rPr lang="ru-RU">
                  <a:latin typeface="Arial" charset="0"/>
                  <a:cs typeface="Times New Roman" pitchFamily="18" charset="0"/>
                </a:rPr>
                <a:t>о</a:t>
              </a:r>
              <a:r>
                <a:rPr lang="ru-RU">
                  <a:latin typeface="Constantia" pitchFamily="18" charset="0"/>
                  <a:cs typeface="Times New Roman" pitchFamily="18" charset="0"/>
                </a:rPr>
                <a:t>в</a:t>
              </a:r>
              <a:r>
                <a:rPr lang="ru-RU">
                  <a:latin typeface="Arial" charset="0"/>
                  <a:cs typeface="Times New Roman" pitchFamily="18" charset="0"/>
                </a:rPr>
                <a:t>е</a:t>
              </a:r>
              <a:r>
                <a:rPr lang="ru-RU">
                  <a:latin typeface="Constantia" pitchFamily="18" charset="0"/>
                  <a:cs typeface="Times New Roman" pitchFamily="18" charset="0"/>
                </a:rPr>
                <a:t>рки </a:t>
              </a:r>
              <a:r>
                <a:rPr lang="ru-RU">
                  <a:latin typeface="Arial" charset="0"/>
                  <a:cs typeface="Times New Roman" pitchFamily="18" charset="0"/>
                </a:rPr>
                <a:t>и</a:t>
              </a:r>
              <a:r>
                <a:rPr lang="ru-RU">
                  <a:latin typeface="Constantia" pitchFamily="18" charset="0"/>
                  <a:cs typeface="Times New Roman" pitchFamily="18" charset="0"/>
                </a:rPr>
                <a:t>ндикатор</a:t>
              </a:r>
              <a:r>
                <a:rPr lang="ru-RU">
                  <a:latin typeface="Arial" charset="0"/>
                  <a:cs typeface="Times New Roman" pitchFamily="18" charset="0"/>
                </a:rPr>
                <a:t>о</a:t>
              </a:r>
              <a:r>
                <a:rPr lang="ru-RU">
                  <a:latin typeface="Constantia" pitchFamily="18" charset="0"/>
                  <a:cs typeface="Times New Roman" pitchFamily="18" charset="0"/>
                </a:rPr>
                <a:t>в ри</a:t>
              </a:r>
              <a:r>
                <a:rPr lang="ru-RU">
                  <a:latin typeface="Arial" charset="0"/>
                  <a:cs typeface="Times New Roman" pitchFamily="18" charset="0"/>
                </a:rPr>
                <a:t>с</a:t>
              </a:r>
              <a:r>
                <a:rPr lang="ru-RU">
                  <a:latin typeface="Constantia" pitchFamily="18" charset="0"/>
                  <a:cs typeface="Times New Roman" pitchFamily="18" charset="0"/>
                </a:rPr>
                <a:t>к</a:t>
              </a:r>
              <a:r>
                <a:rPr lang="ru-RU">
                  <a:latin typeface="Arial" charset="0"/>
                  <a:cs typeface="Times New Roman" pitchFamily="18" charset="0"/>
                </a:rPr>
                <a:t>а</a:t>
              </a:r>
            </a:p>
            <a:p>
              <a:pPr algn="ctr"/>
              <a:endParaRPr lang="ru-RU">
                <a:latin typeface="Constantia" pitchFamily="18" charset="0"/>
                <a:cs typeface="Times New Roman" pitchFamily="18" charset="0"/>
              </a:endParaRPr>
            </a:p>
          </p:txBody>
        </p:sp>
        <p:sp>
          <p:nvSpPr>
            <p:cNvPr id="380962" name="Text Box 62"/>
            <p:cNvSpPr txBox="1">
              <a:spLocks noChangeArrowheads="1"/>
            </p:cNvSpPr>
            <p:nvPr/>
          </p:nvSpPr>
          <p:spPr bwMode="auto">
            <a:xfrm>
              <a:off x="2606" y="3686"/>
              <a:ext cx="826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>
                  <a:latin typeface="Constantia" pitchFamily="18" charset="0"/>
                  <a:cs typeface="Times New Roman" pitchFamily="18" charset="0"/>
                </a:rPr>
                <a:t>Негативна</a:t>
              </a:r>
              <a:r>
                <a:rPr lang="ru-RU">
                  <a:latin typeface="Arial" charset="0"/>
                  <a:cs typeface="Times New Roman" pitchFamily="18" charset="0"/>
                </a:rPr>
                <a:t>я</a:t>
              </a:r>
              <a:r>
                <a:rPr lang="ru-RU">
                  <a:latin typeface="Constantia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ru-RU">
                  <a:latin typeface="Arial" charset="0"/>
                  <a:cs typeface="Times New Roman" pitchFamily="18" charset="0"/>
                </a:rPr>
                <a:t>и</a:t>
              </a:r>
              <a:r>
                <a:rPr lang="ru-RU">
                  <a:latin typeface="Constantia" pitchFamily="18" charset="0"/>
                  <a:cs typeface="Times New Roman" pitchFamily="18" charset="0"/>
                </a:rPr>
                <a:t>стор</a:t>
              </a:r>
              <a:r>
                <a:rPr lang="ru-RU">
                  <a:latin typeface="Arial" charset="0"/>
                  <a:cs typeface="Times New Roman" pitchFamily="18" charset="0"/>
                </a:rPr>
                <a:t>и</a:t>
              </a:r>
              <a:r>
                <a:rPr lang="ru-RU">
                  <a:latin typeface="Constantia" pitchFamily="18" charset="0"/>
                  <a:cs typeface="Times New Roman" pitchFamily="18" charset="0"/>
                </a:rPr>
                <a:t>я</a:t>
              </a:r>
            </a:p>
          </p:txBody>
        </p:sp>
        <p:sp>
          <p:nvSpPr>
            <p:cNvPr id="380963" name="Text Box 63"/>
            <p:cNvSpPr txBox="1">
              <a:spLocks noChangeArrowheads="1"/>
            </p:cNvSpPr>
            <p:nvPr/>
          </p:nvSpPr>
          <p:spPr bwMode="auto">
            <a:xfrm>
              <a:off x="4012" y="3686"/>
              <a:ext cx="810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>
                  <a:latin typeface="Constantia" pitchFamily="18" charset="0"/>
                  <a:cs typeface="Times New Roman" pitchFamily="18" charset="0"/>
                </a:rPr>
                <a:t>Позитивна</a:t>
              </a:r>
              <a:r>
                <a:rPr lang="ru-RU">
                  <a:latin typeface="Arial" charset="0"/>
                  <a:cs typeface="Times New Roman" pitchFamily="18" charset="0"/>
                </a:rPr>
                <a:t>я</a:t>
              </a:r>
            </a:p>
            <a:p>
              <a:pPr algn="ctr"/>
              <a:r>
                <a:rPr lang="ru-RU">
                  <a:latin typeface="Arial" charset="0"/>
                  <a:cs typeface="Times New Roman" pitchFamily="18" charset="0"/>
                </a:rPr>
                <a:t>и</a:t>
              </a:r>
              <a:r>
                <a:rPr lang="ru-RU">
                  <a:latin typeface="Constantia" pitchFamily="18" charset="0"/>
                  <a:cs typeface="Times New Roman" pitchFamily="18" charset="0"/>
                </a:rPr>
                <a:t>стор</a:t>
              </a:r>
              <a:r>
                <a:rPr lang="ru-RU">
                  <a:latin typeface="Arial" charset="0"/>
                  <a:cs typeface="Times New Roman" pitchFamily="18" charset="0"/>
                </a:rPr>
                <a:t>и</a:t>
              </a:r>
              <a:r>
                <a:rPr lang="ru-RU">
                  <a:latin typeface="Constantia" pitchFamily="18" charset="0"/>
                  <a:cs typeface="Times New Roman" pitchFamily="18" charset="0"/>
                </a:rPr>
                <a:t>я</a:t>
              </a:r>
            </a:p>
          </p:txBody>
        </p:sp>
        <p:sp>
          <p:nvSpPr>
            <p:cNvPr id="380964" name="Text Box 65"/>
            <p:cNvSpPr txBox="1">
              <a:spLocks noChangeArrowheads="1"/>
            </p:cNvSpPr>
            <p:nvPr/>
          </p:nvSpPr>
          <p:spPr bwMode="auto">
            <a:xfrm>
              <a:off x="2195" y="3748"/>
              <a:ext cx="231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sz="2800">
                  <a:latin typeface="Constantia" pitchFamily="18" charset="0"/>
                  <a:cs typeface="Times New Roman" pitchFamily="18" charset="0"/>
                </a:rPr>
                <a:t>+</a:t>
              </a:r>
              <a:endParaRPr lang="ru-RU" sz="2800">
                <a:latin typeface="Constantia" pitchFamily="18" charset="0"/>
                <a:cs typeface="Times New Roman" pitchFamily="18" charset="0"/>
              </a:endParaRPr>
            </a:p>
          </p:txBody>
        </p:sp>
        <p:sp>
          <p:nvSpPr>
            <p:cNvPr id="380965" name="Text Box 66"/>
            <p:cNvSpPr txBox="1">
              <a:spLocks noChangeArrowheads="1"/>
            </p:cNvSpPr>
            <p:nvPr/>
          </p:nvSpPr>
          <p:spPr bwMode="auto">
            <a:xfrm>
              <a:off x="3624" y="3757"/>
              <a:ext cx="287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2800">
                  <a:latin typeface="Constantia" pitchFamily="18" charset="0"/>
                  <a:cs typeface="Times New Roman" pitchFamily="18" charset="0"/>
                </a:rPr>
                <a:t>- </a:t>
              </a:r>
              <a:endParaRPr lang="ru-RU" sz="2800">
                <a:latin typeface="Constantia" pitchFamily="18" charset="0"/>
                <a:cs typeface="Times New Roman" pitchFamily="18" charset="0"/>
              </a:endParaRPr>
            </a:p>
          </p:txBody>
        </p:sp>
      </p:grpSp>
      <p:sp>
        <p:nvSpPr>
          <p:cNvPr id="380956" name="Text Box 60"/>
          <p:cNvSpPr txBox="1">
            <a:spLocks noChangeArrowheads="1"/>
          </p:cNvSpPr>
          <p:nvPr/>
        </p:nvSpPr>
        <p:spPr bwMode="auto">
          <a:xfrm>
            <a:off x="8001000" y="2124075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onstantia" pitchFamily="18" charset="0"/>
                <a:cs typeface="Times New Roman" pitchFamily="18" charset="0"/>
              </a:rPr>
              <a:t>Ст</a:t>
            </a:r>
            <a:r>
              <a:rPr lang="ru-RU">
                <a:latin typeface="Arial" charset="0"/>
                <a:cs typeface="Times New Roman" pitchFamily="18" charset="0"/>
              </a:rPr>
              <a:t>е</a:t>
            </a:r>
            <a:r>
              <a:rPr lang="ru-RU">
                <a:latin typeface="Constantia" pitchFamily="18" charset="0"/>
                <a:cs typeface="Times New Roman" pitchFamily="18" charset="0"/>
              </a:rPr>
              <a:t>п</a:t>
            </a:r>
            <a:r>
              <a:rPr lang="ru-RU">
                <a:latin typeface="Arial" charset="0"/>
                <a:cs typeface="Times New Roman" pitchFamily="18" charset="0"/>
              </a:rPr>
              <a:t>е</a:t>
            </a:r>
            <a:r>
              <a:rPr lang="ru-RU">
                <a:latin typeface="Constantia" pitchFamily="18" charset="0"/>
                <a:cs typeface="Times New Roman" pitchFamily="18" charset="0"/>
              </a:rPr>
              <a:t>нь</a:t>
            </a:r>
            <a:r>
              <a:rPr lang="ru-RU">
                <a:latin typeface="Constantia" pitchFamily="18" charset="0"/>
              </a:rPr>
              <a:t> </a:t>
            </a:r>
            <a:r>
              <a:rPr lang="ru-RU">
                <a:latin typeface="Constantia" pitchFamily="18" charset="0"/>
                <a:cs typeface="Times New Roman" pitchFamily="18" charset="0"/>
              </a:rPr>
              <a:t>ри</a:t>
            </a:r>
            <a:r>
              <a:rPr lang="ru-RU">
                <a:latin typeface="Arial" charset="0"/>
                <a:cs typeface="Times New Roman" pitchFamily="18" charset="0"/>
              </a:rPr>
              <a:t>с</a:t>
            </a:r>
            <a:r>
              <a:rPr lang="ru-RU">
                <a:latin typeface="Constantia" pitchFamily="18" charset="0"/>
                <a:cs typeface="Times New Roman" pitchFamily="18" charset="0"/>
              </a:rPr>
              <a:t>к</a:t>
            </a:r>
            <a:r>
              <a:rPr lang="ru-RU">
                <a:latin typeface="Arial" charset="0"/>
                <a:cs typeface="Times New Roman" pitchFamily="18" charset="0"/>
              </a:rPr>
              <a:t>а</a:t>
            </a:r>
          </a:p>
        </p:txBody>
      </p:sp>
      <p:sp>
        <p:nvSpPr>
          <p:cNvPr id="380957" name="Text Box 64"/>
          <p:cNvSpPr txBox="1">
            <a:spLocks noChangeArrowheads="1"/>
          </p:cNvSpPr>
          <p:nvPr/>
        </p:nvSpPr>
        <p:spPr bwMode="auto">
          <a:xfrm>
            <a:off x="7750175" y="2228850"/>
            <a:ext cx="393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 b="1">
                <a:latin typeface="Constantia" pitchFamily="18" charset="0"/>
                <a:cs typeface="Times New Roman" pitchFamily="18" charset="0"/>
              </a:rPr>
              <a:t>=</a:t>
            </a:r>
            <a:endParaRPr lang="ru-RU" sz="2800" b="1"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380958" name="Text Box 24"/>
          <p:cNvSpPr txBox="1">
            <a:spLocks noChangeArrowheads="1"/>
          </p:cNvSpPr>
          <p:nvPr/>
        </p:nvSpPr>
        <p:spPr bwMode="auto">
          <a:xfrm>
            <a:off x="8072438" y="4127500"/>
            <a:ext cx="1143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onstantia" pitchFamily="18" charset="0"/>
                <a:cs typeface="Times New Roman" pitchFamily="18" charset="0"/>
              </a:rPr>
              <a:t>ст</a:t>
            </a:r>
            <a:r>
              <a:rPr lang="ru-RU">
                <a:latin typeface="Arial" charset="0"/>
                <a:cs typeface="Times New Roman" pitchFamily="18" charset="0"/>
              </a:rPr>
              <a:t>е</a:t>
            </a:r>
            <a:r>
              <a:rPr lang="ru-RU">
                <a:latin typeface="Constantia" pitchFamily="18" charset="0"/>
                <a:cs typeface="Times New Roman" pitchFamily="18" charset="0"/>
              </a:rPr>
              <a:t>п</a:t>
            </a:r>
            <a:r>
              <a:rPr lang="ru-RU">
                <a:latin typeface="Arial" charset="0"/>
                <a:cs typeface="Times New Roman" pitchFamily="18" charset="0"/>
              </a:rPr>
              <a:t>е</a:t>
            </a:r>
            <a:r>
              <a:rPr lang="ru-RU">
                <a:latin typeface="Constantia" pitchFamily="18" charset="0"/>
                <a:cs typeface="Times New Roman" pitchFamily="18" charset="0"/>
              </a:rPr>
              <a:t>нь</a:t>
            </a:r>
          </a:p>
          <a:p>
            <a:pPr algn="ctr"/>
            <a:endParaRPr lang="en-US">
              <a:latin typeface="Constantia" pitchFamily="18" charset="0"/>
              <a:cs typeface="Times New Roman" pitchFamily="18" charset="0"/>
            </a:endParaRPr>
          </a:p>
          <a:p>
            <a:pPr algn="ctr"/>
            <a:r>
              <a:rPr lang="ru-RU">
                <a:latin typeface="Constantia" pitchFamily="18" charset="0"/>
                <a:cs typeface="Times New Roman" pitchFamily="18" charset="0"/>
              </a:rPr>
              <a:t>ри</a:t>
            </a:r>
            <a:r>
              <a:rPr lang="ru-RU">
                <a:latin typeface="Arial" charset="0"/>
                <a:cs typeface="Times New Roman" pitchFamily="18" charset="0"/>
              </a:rPr>
              <a:t>с</a:t>
            </a:r>
            <a:r>
              <a:rPr lang="ru-RU">
                <a:latin typeface="Constantia" pitchFamily="18" charset="0"/>
                <a:cs typeface="Times New Roman" pitchFamily="18" charset="0"/>
              </a:rPr>
              <a:t>к</a:t>
            </a:r>
            <a:r>
              <a:rPr lang="ru-RU">
                <a:latin typeface="Arial" charset="0"/>
                <a:cs typeface="Times New Roman" pitchFamily="18" charset="0"/>
              </a:rPr>
              <a:t>а</a:t>
            </a:r>
            <a:endParaRPr lang="en-US">
              <a:latin typeface="Arial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60350"/>
            <a:ext cx="7524750" cy="504825"/>
          </a:xfrm>
          <a:prstGeom prst="rect">
            <a:avLst/>
          </a:prstGeom>
          <a:solidFill>
            <a:srgbClr val="005F9D">
              <a:alpha val="9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b="1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380960" name="Picture 44" descr="OS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0350"/>
            <a:ext cx="14414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80978" name="Group 50"/>
          <p:cNvGrpSpPr>
            <a:grpSpLocks/>
          </p:cNvGrpSpPr>
          <p:nvPr/>
        </p:nvGrpSpPr>
        <p:grpSpPr bwMode="auto">
          <a:xfrm>
            <a:off x="1187450" y="3068638"/>
            <a:ext cx="2232025" cy="3789362"/>
            <a:chOff x="2336" y="1207"/>
            <a:chExt cx="1363" cy="2400"/>
          </a:xfrm>
        </p:grpSpPr>
        <p:pic>
          <p:nvPicPr>
            <p:cNvPr id="380979" name="AutoShape 14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36" y="1207"/>
              <a:ext cx="1363" cy="2400"/>
            </a:xfrm>
            <a:prstGeom prst="rect">
              <a:avLst/>
            </a:prstGeom>
            <a:noFill/>
          </p:spPr>
        </p:pic>
        <p:grpSp>
          <p:nvGrpSpPr>
            <p:cNvPr id="380980" name="Group 52"/>
            <p:cNvGrpSpPr>
              <a:grpSpLocks/>
            </p:cNvGrpSpPr>
            <p:nvPr/>
          </p:nvGrpSpPr>
          <p:grpSpPr bwMode="auto">
            <a:xfrm>
              <a:off x="2472" y="1344"/>
              <a:ext cx="1193" cy="1506"/>
              <a:chOff x="2472" y="1344"/>
              <a:chExt cx="1193" cy="1506"/>
            </a:xfrm>
          </p:grpSpPr>
          <p:sp>
            <p:nvSpPr>
              <p:cNvPr id="380981" name="Text Box 53"/>
              <p:cNvSpPr txBox="1">
                <a:spLocks noChangeArrowheads="1"/>
              </p:cNvSpPr>
              <p:nvPr/>
            </p:nvSpPr>
            <p:spPr bwMode="auto">
              <a:xfrm>
                <a:off x="2472" y="1344"/>
                <a:ext cx="1193" cy="14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 sz="1600">
                  <a:latin typeface="Constantia" pitchFamily="18" charset="0"/>
                  <a:cs typeface="Times New Roman" pitchFamily="18" charset="0"/>
                </a:endParaRPr>
              </a:p>
            </p:txBody>
          </p:sp>
          <p:sp>
            <p:nvSpPr>
              <p:cNvPr id="380982" name="Text Box 54"/>
              <p:cNvSpPr txBox="1">
                <a:spLocks noChangeArrowheads="1"/>
              </p:cNvSpPr>
              <p:nvPr/>
            </p:nvSpPr>
            <p:spPr bwMode="auto">
              <a:xfrm>
                <a:off x="2472" y="1344"/>
                <a:ext cx="1088" cy="15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 typeface="Wingdings" pitchFamily="2" charset="2"/>
                  <a:buChar char="ü"/>
                </a:pPr>
                <a:r>
                  <a:rPr lang="ru-RU" baseline="-25000"/>
                  <a:t>Код товара</a:t>
                </a:r>
              </a:p>
              <a:p>
                <a:pPr>
                  <a:spcBef>
                    <a:spcPct val="50000"/>
                  </a:spcBef>
                  <a:buFont typeface="Wingdings" pitchFamily="2" charset="2"/>
                  <a:buChar char="ü"/>
                </a:pPr>
                <a:r>
                  <a:rPr lang="ru-RU" baseline="-25000"/>
                  <a:t>Страна</a:t>
                </a:r>
              </a:p>
              <a:p>
                <a:pPr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ru-RU" baseline="-25000"/>
                  <a:t>происхождения</a:t>
                </a:r>
              </a:p>
              <a:p>
                <a:pPr>
                  <a:spcBef>
                    <a:spcPct val="50000"/>
                  </a:spcBef>
                  <a:buFont typeface="Wingdings" pitchFamily="2" charset="2"/>
                  <a:buChar char="ü"/>
                </a:pPr>
                <a:r>
                  <a:rPr lang="ru-RU" baseline="-25000"/>
                  <a:t>Импортер</a:t>
                </a:r>
              </a:p>
              <a:p>
                <a:pPr>
                  <a:spcBef>
                    <a:spcPct val="50000"/>
                  </a:spcBef>
                  <a:buFont typeface="Wingdings" pitchFamily="2" charset="2"/>
                  <a:buChar char="ü"/>
                </a:pPr>
                <a:r>
                  <a:rPr lang="ru-RU" baseline="-25000"/>
                  <a:t>Маршрут</a:t>
                </a:r>
              </a:p>
              <a:p>
                <a:pPr>
                  <a:spcBef>
                    <a:spcPct val="50000"/>
                  </a:spcBef>
                  <a:buFont typeface="Wingdings" pitchFamily="2" charset="2"/>
                  <a:buChar char="ü"/>
                </a:pPr>
                <a:r>
                  <a:rPr lang="ru-RU" baseline="-25000"/>
                  <a:t>Количественные показатели: вес, стоимость и т.д. (использование нечеткой логики)</a:t>
                </a:r>
              </a:p>
            </p:txBody>
          </p:sp>
        </p:grpSp>
        <p:grpSp>
          <p:nvGrpSpPr>
            <p:cNvPr id="380983" name="Group 55"/>
            <p:cNvGrpSpPr>
              <a:grpSpLocks/>
            </p:cNvGrpSpPr>
            <p:nvPr/>
          </p:nvGrpSpPr>
          <p:grpSpPr bwMode="auto">
            <a:xfrm>
              <a:off x="2472" y="1344"/>
              <a:ext cx="1193" cy="1506"/>
              <a:chOff x="2472" y="1344"/>
              <a:chExt cx="1193" cy="1506"/>
            </a:xfrm>
          </p:grpSpPr>
          <p:sp>
            <p:nvSpPr>
              <p:cNvPr id="380984" name="Text Box 56"/>
              <p:cNvSpPr txBox="1">
                <a:spLocks noChangeArrowheads="1"/>
              </p:cNvSpPr>
              <p:nvPr/>
            </p:nvSpPr>
            <p:spPr bwMode="auto">
              <a:xfrm>
                <a:off x="2472" y="1344"/>
                <a:ext cx="1193" cy="14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 sz="1600">
                  <a:latin typeface="Constantia" pitchFamily="18" charset="0"/>
                  <a:cs typeface="Times New Roman" pitchFamily="18" charset="0"/>
                </a:endParaRPr>
              </a:p>
            </p:txBody>
          </p:sp>
          <p:sp>
            <p:nvSpPr>
              <p:cNvPr id="380985" name="Text Box 57"/>
              <p:cNvSpPr txBox="1">
                <a:spLocks noChangeArrowheads="1"/>
              </p:cNvSpPr>
              <p:nvPr/>
            </p:nvSpPr>
            <p:spPr bwMode="auto">
              <a:xfrm>
                <a:off x="2472" y="1344"/>
                <a:ext cx="1088" cy="15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 typeface="Wingdings" pitchFamily="2" charset="2"/>
                  <a:buChar char="ü"/>
                </a:pPr>
                <a:r>
                  <a:rPr lang="ru-RU" baseline="-25000"/>
                  <a:t>Код товара</a:t>
                </a:r>
              </a:p>
              <a:p>
                <a:pPr>
                  <a:spcBef>
                    <a:spcPct val="50000"/>
                  </a:spcBef>
                  <a:buFont typeface="Wingdings" pitchFamily="2" charset="2"/>
                  <a:buChar char="ü"/>
                </a:pPr>
                <a:r>
                  <a:rPr lang="ru-RU" baseline="-25000"/>
                  <a:t>Страна</a:t>
                </a:r>
              </a:p>
              <a:p>
                <a:pPr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ru-RU" baseline="-25000"/>
                  <a:t>происхождения</a:t>
                </a:r>
              </a:p>
              <a:p>
                <a:pPr>
                  <a:spcBef>
                    <a:spcPct val="50000"/>
                  </a:spcBef>
                  <a:buFont typeface="Wingdings" pitchFamily="2" charset="2"/>
                  <a:buChar char="ü"/>
                </a:pPr>
                <a:r>
                  <a:rPr lang="ru-RU" baseline="-25000"/>
                  <a:t>Импортер</a:t>
                </a:r>
              </a:p>
              <a:p>
                <a:pPr>
                  <a:spcBef>
                    <a:spcPct val="50000"/>
                  </a:spcBef>
                  <a:buFont typeface="Wingdings" pitchFamily="2" charset="2"/>
                  <a:buChar char="ü"/>
                </a:pPr>
                <a:r>
                  <a:rPr lang="ru-RU" baseline="-25000"/>
                  <a:t>Маршрут</a:t>
                </a:r>
              </a:p>
              <a:p>
                <a:pPr>
                  <a:spcBef>
                    <a:spcPct val="50000"/>
                  </a:spcBef>
                  <a:buFont typeface="Wingdings" pitchFamily="2" charset="2"/>
                  <a:buChar char="ü"/>
                </a:pPr>
                <a:r>
                  <a:rPr lang="ru-RU" baseline="-25000"/>
                  <a:t>Количественные показатели: вес, стоимость и т.д. (использование нечеткой логики)</a:t>
                </a:r>
              </a:p>
            </p:txBody>
          </p:sp>
        </p:grpSp>
      </p:grpSp>
      <p:pic>
        <p:nvPicPr>
          <p:cNvPr id="380955" name="Picture 14" descr="Grafik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5734050"/>
            <a:ext cx="187325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AutoShape 13"/>
          <p:cNvSpPr>
            <a:spLocks noChangeArrowheads="1"/>
          </p:cNvSpPr>
          <p:nvPr/>
        </p:nvSpPr>
        <p:spPr bwMode="auto">
          <a:xfrm>
            <a:off x="3327401" y="4476751"/>
            <a:ext cx="539749" cy="168274"/>
          </a:xfrm>
          <a:prstGeom prst="rightArrow">
            <a:avLst>
              <a:gd name="adj1" fmla="val 50000"/>
              <a:gd name="adj2" fmla="val 109235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uk-UA" sz="1600">
              <a:cs typeface="Times New Roman" pitchFamily="18" charset="0"/>
            </a:endParaRPr>
          </a:p>
        </p:txBody>
      </p:sp>
      <p:sp>
        <p:nvSpPr>
          <p:cNvPr id="6149" name="AutoShape 11"/>
          <p:cNvSpPr>
            <a:spLocks noChangeArrowheads="1"/>
          </p:cNvSpPr>
          <p:nvPr/>
        </p:nvSpPr>
        <p:spPr bwMode="auto">
          <a:xfrm>
            <a:off x="379413" y="4473576"/>
            <a:ext cx="900112" cy="200025"/>
          </a:xfrm>
          <a:prstGeom prst="rightArrow">
            <a:avLst>
              <a:gd name="adj1" fmla="val 50000"/>
              <a:gd name="adj2" fmla="val 9193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uk-UA" sz="1600"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3" name="TextBox 47"/>
          <p:cNvSpPr txBox="1">
            <a:spLocks noChangeArrowheads="1"/>
          </p:cNvSpPr>
          <p:nvPr/>
        </p:nvSpPr>
        <p:spPr bwMode="auto">
          <a:xfrm>
            <a:off x="4140200" y="908050"/>
            <a:ext cx="33035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 i="1">
                <a:solidFill>
                  <a:srgbClr val="005F86"/>
                </a:solidFill>
                <a:latin typeface="Constantia" pitchFamily="18" charset="0"/>
                <a:cs typeface="Times New Roman" pitchFamily="18" charset="0"/>
              </a:rPr>
              <a:t>Схема оц</a:t>
            </a:r>
            <a:r>
              <a:rPr lang="ru-RU" b="1" i="1">
                <a:solidFill>
                  <a:srgbClr val="005F86"/>
                </a:solidFill>
                <a:latin typeface="Arial" charset="0"/>
                <a:cs typeface="Times New Roman" pitchFamily="18" charset="0"/>
              </a:rPr>
              <a:t>е</a:t>
            </a:r>
            <a:r>
              <a:rPr lang="ru-RU" b="1" i="1">
                <a:solidFill>
                  <a:srgbClr val="005F86"/>
                </a:solidFill>
                <a:latin typeface="Constantia" pitchFamily="18" charset="0"/>
                <a:cs typeface="Times New Roman" pitchFamily="18" charset="0"/>
              </a:rPr>
              <a:t>нки ри</a:t>
            </a:r>
            <a:r>
              <a:rPr lang="ru-RU" b="1" i="1">
                <a:solidFill>
                  <a:srgbClr val="005F86"/>
                </a:solidFill>
                <a:latin typeface="Arial" charset="0"/>
                <a:cs typeface="Times New Roman" pitchFamily="18" charset="0"/>
              </a:rPr>
              <a:t>с</a:t>
            </a:r>
            <a:r>
              <a:rPr lang="ru-RU" b="1" i="1">
                <a:solidFill>
                  <a:srgbClr val="005F86"/>
                </a:solidFill>
                <a:latin typeface="Constantia" pitchFamily="18" charset="0"/>
                <a:cs typeface="Times New Roman" pitchFamily="18" charset="0"/>
              </a:rPr>
              <a:t>к</a:t>
            </a:r>
            <a:r>
              <a:rPr lang="ru-RU" b="1" i="1">
                <a:solidFill>
                  <a:srgbClr val="005F86"/>
                </a:solidFill>
                <a:latin typeface="Arial" charset="0"/>
                <a:cs typeface="Times New Roman" pitchFamily="18" charset="0"/>
              </a:rPr>
              <a:t>а</a:t>
            </a:r>
            <a:r>
              <a:rPr lang="ru-RU" b="1" i="1">
                <a:solidFill>
                  <a:srgbClr val="005F86"/>
                </a:solidFill>
                <a:latin typeface="Constantia" pitchFamily="18" charset="0"/>
                <a:cs typeface="Times New Roman" pitchFamily="18" charset="0"/>
              </a:rPr>
              <a:t> АСАУР в ц</a:t>
            </a:r>
            <a:r>
              <a:rPr lang="ru-RU" b="1" i="1">
                <a:solidFill>
                  <a:srgbClr val="005F86"/>
                </a:solidFill>
                <a:latin typeface="Arial" charset="0"/>
                <a:cs typeface="Times New Roman" pitchFamily="18" charset="0"/>
              </a:rPr>
              <a:t>е</a:t>
            </a:r>
            <a:r>
              <a:rPr lang="ru-RU" b="1" i="1">
                <a:solidFill>
                  <a:srgbClr val="005F86"/>
                </a:solidFill>
                <a:latin typeface="Constantia" pitchFamily="18" charset="0"/>
                <a:cs typeface="Times New Roman" pitchFamily="18" charset="0"/>
              </a:rPr>
              <a:t>лом по декларац</a:t>
            </a:r>
            <a:r>
              <a:rPr lang="ru-RU" b="1" i="1">
                <a:solidFill>
                  <a:srgbClr val="005F86"/>
                </a:solidFill>
                <a:latin typeface="Arial" charset="0"/>
                <a:cs typeface="Times New Roman" pitchFamily="18" charset="0"/>
              </a:rPr>
              <a:t>ии</a:t>
            </a:r>
          </a:p>
        </p:txBody>
      </p:sp>
      <p:grpSp>
        <p:nvGrpSpPr>
          <p:cNvPr id="381954" name="Group 8"/>
          <p:cNvGrpSpPr>
            <a:grpSpLocks noChangeAspect="1"/>
          </p:cNvGrpSpPr>
          <p:nvPr/>
        </p:nvGrpSpPr>
        <p:grpSpPr bwMode="auto">
          <a:xfrm>
            <a:off x="-19050" y="1819275"/>
            <a:ext cx="9163050" cy="5038725"/>
            <a:chOff x="-12" y="1146"/>
            <a:chExt cx="5772" cy="3174"/>
          </a:xfrm>
        </p:grpSpPr>
        <p:sp>
          <p:nvSpPr>
            <p:cNvPr id="381960" name="AutoShape 7"/>
            <p:cNvSpPr>
              <a:spLocks noChangeAspect="1" noChangeArrowheads="1" noTextEdit="1"/>
            </p:cNvSpPr>
            <p:nvPr/>
          </p:nvSpPr>
          <p:spPr bwMode="auto">
            <a:xfrm>
              <a:off x="-12" y="1146"/>
              <a:ext cx="5772" cy="3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1961" name="Rectangle 9"/>
            <p:cNvSpPr>
              <a:spLocks noChangeArrowheads="1"/>
            </p:cNvSpPr>
            <p:nvPr/>
          </p:nvSpPr>
          <p:spPr bwMode="auto">
            <a:xfrm>
              <a:off x="1940" y="2209"/>
              <a:ext cx="1444" cy="2015"/>
            </a:xfrm>
            <a:prstGeom prst="rect">
              <a:avLst/>
            </a:prstGeom>
            <a:solidFill>
              <a:srgbClr val="FAC0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uk-UA">
                <a:latin typeface="Constantia" pitchFamily="18" charset="0"/>
              </a:endParaRPr>
            </a:p>
            <a:p>
              <a:pPr algn="ctr"/>
              <a:endParaRPr lang="uk-UA">
                <a:latin typeface="Constantia" pitchFamily="18" charset="0"/>
              </a:endParaRPr>
            </a:p>
            <a:p>
              <a:pPr algn="ctr"/>
              <a:r>
                <a:rPr lang="ru-RU" b="1">
                  <a:latin typeface="Constantia" pitchFamily="18" charset="0"/>
                </a:rPr>
                <a:t>Гене</a:t>
              </a:r>
              <a:r>
                <a:rPr lang="ru-RU" b="1">
                  <a:latin typeface="Arial" charset="0"/>
                </a:rPr>
                <a:t>риро</a:t>
              </a:r>
              <a:r>
                <a:rPr lang="ru-RU" b="1">
                  <a:latin typeface="Constantia" pitchFamily="18" charset="0"/>
                </a:rPr>
                <a:t>ван</a:t>
              </a:r>
              <a:r>
                <a:rPr lang="ru-RU" b="1">
                  <a:latin typeface="Arial" charset="0"/>
                </a:rPr>
                <a:t>ие</a:t>
              </a:r>
              <a:r>
                <a:rPr lang="ru-RU" b="1">
                  <a:latin typeface="Constantia" pitchFamily="18" charset="0"/>
                </a:rPr>
                <a:t> форм контрол</a:t>
              </a:r>
              <a:r>
                <a:rPr lang="ru-RU" b="1">
                  <a:latin typeface="Arial" charset="0"/>
                </a:rPr>
                <a:t>я</a:t>
              </a:r>
              <a:r>
                <a:rPr lang="ru-RU" b="1">
                  <a:latin typeface="Constantia" pitchFamily="18" charset="0"/>
                </a:rPr>
                <a:t> </a:t>
              </a:r>
              <a:r>
                <a:rPr lang="ru-RU" b="1">
                  <a:latin typeface="Arial" charset="0"/>
                </a:rPr>
                <a:t>в </a:t>
              </a:r>
              <a:r>
                <a:rPr lang="ru-RU" b="1">
                  <a:latin typeface="Constantia" pitchFamily="18" charset="0"/>
                </a:rPr>
                <a:t>за</a:t>
              </a:r>
              <a:r>
                <a:rPr lang="ru-RU" b="1">
                  <a:latin typeface="Arial" charset="0"/>
                </a:rPr>
                <a:t>висимости</a:t>
              </a:r>
              <a:r>
                <a:rPr lang="ru-RU" b="1">
                  <a:latin typeface="Constantia" pitchFamily="18" charset="0"/>
                </a:rPr>
                <a:t> </a:t>
              </a:r>
              <a:r>
                <a:rPr lang="ru-RU" b="1">
                  <a:latin typeface="Arial" charset="0"/>
                </a:rPr>
                <a:t>от</a:t>
              </a:r>
              <a:r>
                <a:rPr lang="ru-RU" b="1">
                  <a:latin typeface="Constantia" pitchFamily="18" charset="0"/>
                </a:rPr>
                <a:t> результат</a:t>
              </a:r>
              <a:r>
                <a:rPr lang="ru-RU" b="1">
                  <a:latin typeface="Arial" charset="0"/>
                </a:rPr>
                <a:t>о</a:t>
              </a:r>
              <a:r>
                <a:rPr lang="ru-RU" b="1">
                  <a:latin typeface="Constantia" pitchFamily="18" charset="0"/>
                </a:rPr>
                <a:t>в оц</a:t>
              </a:r>
              <a:r>
                <a:rPr lang="ru-RU" b="1">
                  <a:latin typeface="Arial" charset="0"/>
                </a:rPr>
                <a:t>е</a:t>
              </a:r>
              <a:r>
                <a:rPr lang="ru-RU" b="1">
                  <a:latin typeface="Constantia" pitchFamily="18" charset="0"/>
                </a:rPr>
                <a:t>нки ри</a:t>
              </a:r>
              <a:r>
                <a:rPr lang="ru-RU" b="1">
                  <a:latin typeface="Arial" charset="0"/>
                </a:rPr>
                <a:t>с</a:t>
              </a:r>
              <a:r>
                <a:rPr lang="ru-RU" b="1">
                  <a:latin typeface="Constantia" pitchFamily="18" charset="0"/>
                </a:rPr>
                <a:t>к</a:t>
              </a:r>
              <a:r>
                <a:rPr lang="ru-RU" b="1">
                  <a:latin typeface="Arial" charset="0"/>
                </a:rPr>
                <a:t>а</a:t>
              </a:r>
              <a:r>
                <a:rPr lang="ru-RU" b="1">
                  <a:latin typeface="Constantia" pitchFamily="18" charset="0"/>
                </a:rPr>
                <a:t> по проф</a:t>
              </a:r>
              <a:r>
                <a:rPr lang="ru-RU" b="1">
                  <a:latin typeface="Arial" charset="0"/>
                </a:rPr>
                <a:t>и</a:t>
              </a:r>
              <a:r>
                <a:rPr lang="ru-RU" b="1">
                  <a:latin typeface="Constantia" pitchFamily="18" charset="0"/>
                </a:rPr>
                <a:t>ля</a:t>
              </a:r>
              <a:r>
                <a:rPr lang="ru-RU" b="1">
                  <a:latin typeface="Arial" charset="0"/>
                </a:rPr>
                <a:t>м</a:t>
              </a:r>
              <a:r>
                <a:rPr lang="ru-RU" b="1">
                  <a:latin typeface="Constantia" pitchFamily="18" charset="0"/>
                </a:rPr>
                <a:t> ри</a:t>
              </a:r>
              <a:r>
                <a:rPr lang="ru-RU" b="1">
                  <a:latin typeface="Arial" charset="0"/>
                </a:rPr>
                <a:t>с</a:t>
              </a:r>
              <a:r>
                <a:rPr lang="ru-RU" b="1">
                  <a:latin typeface="Constantia" pitchFamily="18" charset="0"/>
                </a:rPr>
                <a:t>к</a:t>
              </a:r>
              <a:r>
                <a:rPr lang="ru-RU" b="1">
                  <a:latin typeface="Arial" charset="0"/>
                </a:rPr>
                <a:t>а</a:t>
              </a:r>
            </a:p>
          </p:txBody>
        </p:sp>
        <p:sp>
          <p:nvSpPr>
            <p:cNvPr id="381962" name="Freeform 10"/>
            <p:cNvSpPr>
              <a:spLocks noEditPoints="1"/>
            </p:cNvSpPr>
            <p:nvPr/>
          </p:nvSpPr>
          <p:spPr bwMode="auto">
            <a:xfrm>
              <a:off x="1940" y="2209"/>
              <a:ext cx="1450" cy="2021"/>
            </a:xfrm>
            <a:custGeom>
              <a:avLst/>
              <a:gdLst>
                <a:gd name="T0" fmla="*/ 0 w 1450"/>
                <a:gd name="T1" fmla="*/ 0 h 2021"/>
                <a:gd name="T2" fmla="*/ 1450 w 1450"/>
                <a:gd name="T3" fmla="*/ 0 h 2021"/>
                <a:gd name="T4" fmla="*/ 1450 w 1450"/>
                <a:gd name="T5" fmla="*/ 2021 h 2021"/>
                <a:gd name="T6" fmla="*/ 0 w 1450"/>
                <a:gd name="T7" fmla="*/ 2021 h 2021"/>
                <a:gd name="T8" fmla="*/ 0 w 1450"/>
                <a:gd name="T9" fmla="*/ 0 h 2021"/>
                <a:gd name="T10" fmla="*/ 6 w 1450"/>
                <a:gd name="T11" fmla="*/ 2015 h 2021"/>
                <a:gd name="T12" fmla="*/ 0 w 1450"/>
                <a:gd name="T13" fmla="*/ 2015 h 2021"/>
                <a:gd name="T14" fmla="*/ 1444 w 1450"/>
                <a:gd name="T15" fmla="*/ 2015 h 2021"/>
                <a:gd name="T16" fmla="*/ 1444 w 1450"/>
                <a:gd name="T17" fmla="*/ 2015 h 2021"/>
                <a:gd name="T18" fmla="*/ 1444 w 1450"/>
                <a:gd name="T19" fmla="*/ 0 h 2021"/>
                <a:gd name="T20" fmla="*/ 1444 w 1450"/>
                <a:gd name="T21" fmla="*/ 6 h 2021"/>
                <a:gd name="T22" fmla="*/ 0 w 1450"/>
                <a:gd name="T23" fmla="*/ 6 h 2021"/>
                <a:gd name="T24" fmla="*/ 6 w 1450"/>
                <a:gd name="T25" fmla="*/ 0 h 2021"/>
                <a:gd name="T26" fmla="*/ 6 w 1450"/>
                <a:gd name="T27" fmla="*/ 2015 h 20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50"/>
                <a:gd name="T43" fmla="*/ 0 h 2021"/>
                <a:gd name="T44" fmla="*/ 1450 w 1450"/>
                <a:gd name="T45" fmla="*/ 2021 h 202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50" h="2021">
                  <a:moveTo>
                    <a:pt x="0" y="0"/>
                  </a:moveTo>
                  <a:lnTo>
                    <a:pt x="1450" y="0"/>
                  </a:lnTo>
                  <a:lnTo>
                    <a:pt x="1450" y="2021"/>
                  </a:lnTo>
                  <a:lnTo>
                    <a:pt x="0" y="2021"/>
                  </a:lnTo>
                  <a:lnTo>
                    <a:pt x="0" y="0"/>
                  </a:lnTo>
                  <a:close/>
                  <a:moveTo>
                    <a:pt x="6" y="2015"/>
                  </a:moveTo>
                  <a:lnTo>
                    <a:pt x="0" y="2015"/>
                  </a:lnTo>
                  <a:lnTo>
                    <a:pt x="1444" y="2015"/>
                  </a:lnTo>
                  <a:lnTo>
                    <a:pt x="1444" y="0"/>
                  </a:lnTo>
                  <a:lnTo>
                    <a:pt x="1444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20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1963" name="Freeform 17"/>
            <p:cNvSpPr>
              <a:spLocks/>
            </p:cNvSpPr>
            <p:nvPr/>
          </p:nvSpPr>
          <p:spPr bwMode="auto">
            <a:xfrm>
              <a:off x="4525" y="3174"/>
              <a:ext cx="1196" cy="1050"/>
            </a:xfrm>
            <a:custGeom>
              <a:avLst/>
              <a:gdLst>
                <a:gd name="T0" fmla="*/ 0 w 1196"/>
                <a:gd name="T1" fmla="*/ 0 h 1050"/>
                <a:gd name="T2" fmla="*/ 1196 w 1196"/>
                <a:gd name="T3" fmla="*/ 0 h 1050"/>
                <a:gd name="T4" fmla="*/ 1196 w 1196"/>
                <a:gd name="T5" fmla="*/ 916 h 1050"/>
                <a:gd name="T6" fmla="*/ 1062 w 1196"/>
                <a:gd name="T7" fmla="*/ 1050 h 1050"/>
                <a:gd name="T8" fmla="*/ 0 w 1196"/>
                <a:gd name="T9" fmla="*/ 1050 h 1050"/>
                <a:gd name="T10" fmla="*/ 0 w 1196"/>
                <a:gd name="T11" fmla="*/ 0 h 10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96"/>
                <a:gd name="T19" fmla="*/ 0 h 1050"/>
                <a:gd name="T20" fmla="*/ 1196 w 1196"/>
                <a:gd name="T21" fmla="*/ 1050 h 10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96" h="1050">
                  <a:moveTo>
                    <a:pt x="0" y="0"/>
                  </a:moveTo>
                  <a:lnTo>
                    <a:pt x="1196" y="0"/>
                  </a:lnTo>
                  <a:lnTo>
                    <a:pt x="1196" y="916"/>
                  </a:lnTo>
                  <a:lnTo>
                    <a:pt x="1062" y="1050"/>
                  </a:lnTo>
                  <a:lnTo>
                    <a:pt x="0" y="1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1964" name="Freeform 18"/>
            <p:cNvSpPr>
              <a:spLocks/>
            </p:cNvSpPr>
            <p:nvPr/>
          </p:nvSpPr>
          <p:spPr bwMode="auto">
            <a:xfrm>
              <a:off x="5587" y="4090"/>
              <a:ext cx="134" cy="134"/>
            </a:xfrm>
            <a:custGeom>
              <a:avLst/>
              <a:gdLst>
                <a:gd name="T0" fmla="*/ 0 w 134"/>
                <a:gd name="T1" fmla="*/ 134 h 134"/>
                <a:gd name="T2" fmla="*/ 31 w 134"/>
                <a:gd name="T3" fmla="*/ 31 h 134"/>
                <a:gd name="T4" fmla="*/ 134 w 134"/>
                <a:gd name="T5" fmla="*/ 0 h 134"/>
                <a:gd name="T6" fmla="*/ 0 w 134"/>
                <a:gd name="T7" fmla="*/ 134 h 1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4"/>
                <a:gd name="T13" fmla="*/ 0 h 134"/>
                <a:gd name="T14" fmla="*/ 134 w 134"/>
                <a:gd name="T15" fmla="*/ 134 h 1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4" h="134">
                  <a:moveTo>
                    <a:pt x="0" y="134"/>
                  </a:moveTo>
                  <a:lnTo>
                    <a:pt x="31" y="31"/>
                  </a:lnTo>
                  <a:lnTo>
                    <a:pt x="134" y="0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9A9A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1965" name="Freeform 19"/>
            <p:cNvSpPr>
              <a:spLocks/>
            </p:cNvSpPr>
            <p:nvPr/>
          </p:nvSpPr>
          <p:spPr bwMode="auto">
            <a:xfrm>
              <a:off x="4525" y="3174"/>
              <a:ext cx="1202" cy="1056"/>
            </a:xfrm>
            <a:custGeom>
              <a:avLst/>
              <a:gdLst>
                <a:gd name="T0" fmla="*/ 1062 w 1202"/>
                <a:gd name="T1" fmla="*/ 1050 h 1056"/>
                <a:gd name="T2" fmla="*/ 1087 w 1202"/>
                <a:gd name="T3" fmla="*/ 947 h 1056"/>
                <a:gd name="T4" fmla="*/ 1093 w 1202"/>
                <a:gd name="T5" fmla="*/ 941 h 1056"/>
                <a:gd name="T6" fmla="*/ 1196 w 1202"/>
                <a:gd name="T7" fmla="*/ 916 h 1056"/>
                <a:gd name="T8" fmla="*/ 1196 w 1202"/>
                <a:gd name="T9" fmla="*/ 916 h 1056"/>
                <a:gd name="T10" fmla="*/ 1196 w 1202"/>
                <a:gd name="T11" fmla="*/ 922 h 1056"/>
                <a:gd name="T12" fmla="*/ 1068 w 1202"/>
                <a:gd name="T13" fmla="*/ 1050 h 1056"/>
                <a:gd name="T14" fmla="*/ 1062 w 1202"/>
                <a:gd name="T15" fmla="*/ 1056 h 1056"/>
                <a:gd name="T16" fmla="*/ 0 w 1202"/>
                <a:gd name="T17" fmla="*/ 1056 h 1056"/>
                <a:gd name="T18" fmla="*/ 0 w 1202"/>
                <a:gd name="T19" fmla="*/ 1050 h 1056"/>
                <a:gd name="T20" fmla="*/ 0 w 1202"/>
                <a:gd name="T21" fmla="*/ 0 h 1056"/>
                <a:gd name="T22" fmla="*/ 0 w 1202"/>
                <a:gd name="T23" fmla="*/ 0 h 1056"/>
                <a:gd name="T24" fmla="*/ 1196 w 1202"/>
                <a:gd name="T25" fmla="*/ 0 h 1056"/>
                <a:gd name="T26" fmla="*/ 1202 w 1202"/>
                <a:gd name="T27" fmla="*/ 0 h 1056"/>
                <a:gd name="T28" fmla="*/ 1202 w 1202"/>
                <a:gd name="T29" fmla="*/ 916 h 1056"/>
                <a:gd name="T30" fmla="*/ 1196 w 1202"/>
                <a:gd name="T31" fmla="*/ 916 h 1056"/>
                <a:gd name="T32" fmla="*/ 1196 w 1202"/>
                <a:gd name="T33" fmla="*/ 0 h 1056"/>
                <a:gd name="T34" fmla="*/ 1196 w 1202"/>
                <a:gd name="T35" fmla="*/ 6 h 1056"/>
                <a:gd name="T36" fmla="*/ 0 w 1202"/>
                <a:gd name="T37" fmla="*/ 6 h 1056"/>
                <a:gd name="T38" fmla="*/ 6 w 1202"/>
                <a:gd name="T39" fmla="*/ 0 h 1056"/>
                <a:gd name="T40" fmla="*/ 6 w 1202"/>
                <a:gd name="T41" fmla="*/ 1050 h 1056"/>
                <a:gd name="T42" fmla="*/ 0 w 1202"/>
                <a:gd name="T43" fmla="*/ 1050 h 1056"/>
                <a:gd name="T44" fmla="*/ 1062 w 1202"/>
                <a:gd name="T45" fmla="*/ 1050 h 1056"/>
                <a:gd name="T46" fmla="*/ 1062 w 1202"/>
                <a:gd name="T47" fmla="*/ 1050 h 1056"/>
                <a:gd name="T48" fmla="*/ 1196 w 1202"/>
                <a:gd name="T49" fmla="*/ 916 h 1056"/>
                <a:gd name="T50" fmla="*/ 1196 w 1202"/>
                <a:gd name="T51" fmla="*/ 922 h 1056"/>
                <a:gd name="T52" fmla="*/ 1093 w 1202"/>
                <a:gd name="T53" fmla="*/ 947 h 1056"/>
                <a:gd name="T54" fmla="*/ 1093 w 1202"/>
                <a:gd name="T55" fmla="*/ 947 h 1056"/>
                <a:gd name="T56" fmla="*/ 1068 w 1202"/>
                <a:gd name="T57" fmla="*/ 1050 h 1056"/>
                <a:gd name="T58" fmla="*/ 1062 w 1202"/>
                <a:gd name="T59" fmla="*/ 1050 h 105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202"/>
                <a:gd name="T91" fmla="*/ 0 h 1056"/>
                <a:gd name="T92" fmla="*/ 1202 w 1202"/>
                <a:gd name="T93" fmla="*/ 1056 h 105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202" h="1056">
                  <a:moveTo>
                    <a:pt x="1062" y="1050"/>
                  </a:moveTo>
                  <a:lnTo>
                    <a:pt x="1087" y="947"/>
                  </a:lnTo>
                  <a:lnTo>
                    <a:pt x="1093" y="941"/>
                  </a:lnTo>
                  <a:lnTo>
                    <a:pt x="1196" y="916"/>
                  </a:lnTo>
                  <a:lnTo>
                    <a:pt x="1196" y="922"/>
                  </a:lnTo>
                  <a:lnTo>
                    <a:pt x="1068" y="1050"/>
                  </a:lnTo>
                  <a:lnTo>
                    <a:pt x="1062" y="1056"/>
                  </a:lnTo>
                  <a:lnTo>
                    <a:pt x="0" y="1056"/>
                  </a:lnTo>
                  <a:lnTo>
                    <a:pt x="0" y="1050"/>
                  </a:lnTo>
                  <a:lnTo>
                    <a:pt x="0" y="0"/>
                  </a:lnTo>
                  <a:lnTo>
                    <a:pt x="1196" y="0"/>
                  </a:lnTo>
                  <a:lnTo>
                    <a:pt x="1202" y="0"/>
                  </a:lnTo>
                  <a:lnTo>
                    <a:pt x="1202" y="916"/>
                  </a:lnTo>
                  <a:lnTo>
                    <a:pt x="1196" y="916"/>
                  </a:lnTo>
                  <a:lnTo>
                    <a:pt x="1196" y="0"/>
                  </a:lnTo>
                  <a:lnTo>
                    <a:pt x="1196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1050"/>
                  </a:lnTo>
                  <a:lnTo>
                    <a:pt x="0" y="1050"/>
                  </a:lnTo>
                  <a:lnTo>
                    <a:pt x="1062" y="1050"/>
                  </a:lnTo>
                  <a:lnTo>
                    <a:pt x="1196" y="916"/>
                  </a:lnTo>
                  <a:lnTo>
                    <a:pt x="1196" y="922"/>
                  </a:lnTo>
                  <a:lnTo>
                    <a:pt x="1093" y="947"/>
                  </a:lnTo>
                  <a:lnTo>
                    <a:pt x="1068" y="1050"/>
                  </a:lnTo>
                  <a:lnTo>
                    <a:pt x="1062" y="10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1966" name="Freeform 25"/>
            <p:cNvSpPr>
              <a:spLocks noEditPoints="1"/>
            </p:cNvSpPr>
            <p:nvPr/>
          </p:nvSpPr>
          <p:spPr bwMode="auto">
            <a:xfrm>
              <a:off x="799" y="2646"/>
              <a:ext cx="1147" cy="49"/>
            </a:xfrm>
            <a:custGeom>
              <a:avLst/>
              <a:gdLst>
                <a:gd name="T0" fmla="*/ 0 w 1147"/>
                <a:gd name="T1" fmla="*/ 24 h 49"/>
                <a:gd name="T2" fmla="*/ 1104 w 1147"/>
                <a:gd name="T3" fmla="*/ 24 h 49"/>
                <a:gd name="T4" fmla="*/ 1104 w 1147"/>
                <a:gd name="T5" fmla="*/ 30 h 49"/>
                <a:gd name="T6" fmla="*/ 0 w 1147"/>
                <a:gd name="T7" fmla="*/ 30 h 49"/>
                <a:gd name="T8" fmla="*/ 0 w 1147"/>
                <a:gd name="T9" fmla="*/ 24 h 49"/>
                <a:gd name="T10" fmla="*/ 1098 w 1147"/>
                <a:gd name="T11" fmla="*/ 0 h 49"/>
                <a:gd name="T12" fmla="*/ 1147 w 1147"/>
                <a:gd name="T13" fmla="*/ 24 h 49"/>
                <a:gd name="T14" fmla="*/ 1098 w 1147"/>
                <a:gd name="T15" fmla="*/ 49 h 49"/>
                <a:gd name="T16" fmla="*/ 1098 w 1147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47"/>
                <a:gd name="T28" fmla="*/ 0 h 49"/>
                <a:gd name="T29" fmla="*/ 1147 w 1147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47" h="49">
                  <a:moveTo>
                    <a:pt x="0" y="24"/>
                  </a:moveTo>
                  <a:lnTo>
                    <a:pt x="1104" y="24"/>
                  </a:lnTo>
                  <a:lnTo>
                    <a:pt x="1104" y="30"/>
                  </a:lnTo>
                  <a:lnTo>
                    <a:pt x="0" y="30"/>
                  </a:lnTo>
                  <a:lnTo>
                    <a:pt x="0" y="24"/>
                  </a:lnTo>
                  <a:close/>
                  <a:moveTo>
                    <a:pt x="1098" y="0"/>
                  </a:moveTo>
                  <a:lnTo>
                    <a:pt x="1147" y="24"/>
                  </a:lnTo>
                  <a:lnTo>
                    <a:pt x="1098" y="49"/>
                  </a:lnTo>
                  <a:lnTo>
                    <a:pt x="109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1967" name="Freeform 26"/>
            <p:cNvSpPr>
              <a:spLocks noEditPoints="1"/>
            </p:cNvSpPr>
            <p:nvPr/>
          </p:nvSpPr>
          <p:spPr bwMode="auto">
            <a:xfrm>
              <a:off x="799" y="2968"/>
              <a:ext cx="1147" cy="48"/>
            </a:xfrm>
            <a:custGeom>
              <a:avLst/>
              <a:gdLst>
                <a:gd name="T0" fmla="*/ 0 w 1147"/>
                <a:gd name="T1" fmla="*/ 24 h 48"/>
                <a:gd name="T2" fmla="*/ 1104 w 1147"/>
                <a:gd name="T3" fmla="*/ 24 h 48"/>
                <a:gd name="T4" fmla="*/ 1104 w 1147"/>
                <a:gd name="T5" fmla="*/ 30 h 48"/>
                <a:gd name="T6" fmla="*/ 0 w 1147"/>
                <a:gd name="T7" fmla="*/ 30 h 48"/>
                <a:gd name="T8" fmla="*/ 0 w 1147"/>
                <a:gd name="T9" fmla="*/ 24 h 48"/>
                <a:gd name="T10" fmla="*/ 1098 w 1147"/>
                <a:gd name="T11" fmla="*/ 0 h 48"/>
                <a:gd name="T12" fmla="*/ 1147 w 1147"/>
                <a:gd name="T13" fmla="*/ 24 h 48"/>
                <a:gd name="T14" fmla="*/ 1098 w 1147"/>
                <a:gd name="T15" fmla="*/ 48 h 48"/>
                <a:gd name="T16" fmla="*/ 1098 w 1147"/>
                <a:gd name="T17" fmla="*/ 0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47"/>
                <a:gd name="T28" fmla="*/ 0 h 48"/>
                <a:gd name="T29" fmla="*/ 1147 w 1147"/>
                <a:gd name="T30" fmla="*/ 48 h 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47" h="48">
                  <a:moveTo>
                    <a:pt x="0" y="24"/>
                  </a:moveTo>
                  <a:lnTo>
                    <a:pt x="1104" y="24"/>
                  </a:lnTo>
                  <a:lnTo>
                    <a:pt x="1104" y="30"/>
                  </a:lnTo>
                  <a:lnTo>
                    <a:pt x="0" y="30"/>
                  </a:lnTo>
                  <a:lnTo>
                    <a:pt x="0" y="24"/>
                  </a:lnTo>
                  <a:close/>
                  <a:moveTo>
                    <a:pt x="1098" y="0"/>
                  </a:moveTo>
                  <a:lnTo>
                    <a:pt x="1147" y="24"/>
                  </a:lnTo>
                  <a:lnTo>
                    <a:pt x="1098" y="48"/>
                  </a:lnTo>
                  <a:lnTo>
                    <a:pt x="109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1968" name="Freeform 27"/>
            <p:cNvSpPr>
              <a:spLocks noEditPoints="1"/>
            </p:cNvSpPr>
            <p:nvPr/>
          </p:nvSpPr>
          <p:spPr bwMode="auto">
            <a:xfrm>
              <a:off x="799" y="3289"/>
              <a:ext cx="1147" cy="49"/>
            </a:xfrm>
            <a:custGeom>
              <a:avLst/>
              <a:gdLst>
                <a:gd name="T0" fmla="*/ 0 w 1147"/>
                <a:gd name="T1" fmla="*/ 25 h 49"/>
                <a:gd name="T2" fmla="*/ 1104 w 1147"/>
                <a:gd name="T3" fmla="*/ 25 h 49"/>
                <a:gd name="T4" fmla="*/ 1104 w 1147"/>
                <a:gd name="T5" fmla="*/ 31 h 49"/>
                <a:gd name="T6" fmla="*/ 0 w 1147"/>
                <a:gd name="T7" fmla="*/ 31 h 49"/>
                <a:gd name="T8" fmla="*/ 0 w 1147"/>
                <a:gd name="T9" fmla="*/ 25 h 49"/>
                <a:gd name="T10" fmla="*/ 1098 w 1147"/>
                <a:gd name="T11" fmla="*/ 0 h 49"/>
                <a:gd name="T12" fmla="*/ 1147 w 1147"/>
                <a:gd name="T13" fmla="*/ 25 h 49"/>
                <a:gd name="T14" fmla="*/ 1098 w 1147"/>
                <a:gd name="T15" fmla="*/ 49 h 49"/>
                <a:gd name="T16" fmla="*/ 1098 w 1147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47"/>
                <a:gd name="T28" fmla="*/ 0 h 49"/>
                <a:gd name="T29" fmla="*/ 1147 w 1147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47" h="49">
                  <a:moveTo>
                    <a:pt x="0" y="25"/>
                  </a:moveTo>
                  <a:lnTo>
                    <a:pt x="1104" y="25"/>
                  </a:lnTo>
                  <a:lnTo>
                    <a:pt x="1104" y="31"/>
                  </a:lnTo>
                  <a:lnTo>
                    <a:pt x="0" y="31"/>
                  </a:lnTo>
                  <a:lnTo>
                    <a:pt x="0" y="25"/>
                  </a:lnTo>
                  <a:close/>
                  <a:moveTo>
                    <a:pt x="1098" y="0"/>
                  </a:moveTo>
                  <a:lnTo>
                    <a:pt x="1147" y="25"/>
                  </a:lnTo>
                  <a:lnTo>
                    <a:pt x="1098" y="49"/>
                  </a:lnTo>
                  <a:lnTo>
                    <a:pt x="109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1969" name="Freeform 28"/>
            <p:cNvSpPr>
              <a:spLocks noEditPoints="1"/>
            </p:cNvSpPr>
            <p:nvPr/>
          </p:nvSpPr>
          <p:spPr bwMode="auto">
            <a:xfrm>
              <a:off x="799" y="3599"/>
              <a:ext cx="1147" cy="48"/>
            </a:xfrm>
            <a:custGeom>
              <a:avLst/>
              <a:gdLst>
                <a:gd name="T0" fmla="*/ 0 w 1147"/>
                <a:gd name="T1" fmla="*/ 24 h 48"/>
                <a:gd name="T2" fmla="*/ 1104 w 1147"/>
                <a:gd name="T3" fmla="*/ 24 h 48"/>
                <a:gd name="T4" fmla="*/ 1104 w 1147"/>
                <a:gd name="T5" fmla="*/ 30 h 48"/>
                <a:gd name="T6" fmla="*/ 0 w 1147"/>
                <a:gd name="T7" fmla="*/ 30 h 48"/>
                <a:gd name="T8" fmla="*/ 0 w 1147"/>
                <a:gd name="T9" fmla="*/ 24 h 48"/>
                <a:gd name="T10" fmla="*/ 1098 w 1147"/>
                <a:gd name="T11" fmla="*/ 0 h 48"/>
                <a:gd name="T12" fmla="*/ 1147 w 1147"/>
                <a:gd name="T13" fmla="*/ 24 h 48"/>
                <a:gd name="T14" fmla="*/ 1098 w 1147"/>
                <a:gd name="T15" fmla="*/ 48 h 48"/>
                <a:gd name="T16" fmla="*/ 1098 w 1147"/>
                <a:gd name="T17" fmla="*/ 0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47"/>
                <a:gd name="T28" fmla="*/ 0 h 48"/>
                <a:gd name="T29" fmla="*/ 1147 w 1147"/>
                <a:gd name="T30" fmla="*/ 48 h 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47" h="48">
                  <a:moveTo>
                    <a:pt x="0" y="24"/>
                  </a:moveTo>
                  <a:lnTo>
                    <a:pt x="1104" y="24"/>
                  </a:lnTo>
                  <a:lnTo>
                    <a:pt x="1104" y="30"/>
                  </a:lnTo>
                  <a:lnTo>
                    <a:pt x="0" y="30"/>
                  </a:lnTo>
                  <a:lnTo>
                    <a:pt x="0" y="24"/>
                  </a:lnTo>
                  <a:close/>
                  <a:moveTo>
                    <a:pt x="1098" y="0"/>
                  </a:moveTo>
                  <a:lnTo>
                    <a:pt x="1147" y="24"/>
                  </a:lnTo>
                  <a:lnTo>
                    <a:pt x="1098" y="48"/>
                  </a:lnTo>
                  <a:lnTo>
                    <a:pt x="109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1970" name="Rectangle 29"/>
            <p:cNvSpPr>
              <a:spLocks noChangeArrowheads="1"/>
            </p:cNvSpPr>
            <p:nvPr/>
          </p:nvSpPr>
          <p:spPr bwMode="auto">
            <a:xfrm>
              <a:off x="816" y="2475"/>
              <a:ext cx="104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 sz="1600">
                  <a:solidFill>
                    <a:srgbClr val="000000"/>
                  </a:solidFill>
                  <a:latin typeface="Constantia" pitchFamily="18" charset="0"/>
                </a:rPr>
                <a:t>Форма контрол</a:t>
              </a:r>
              <a:r>
                <a:rPr lang="ru-RU" sz="1600">
                  <a:solidFill>
                    <a:srgbClr val="000000"/>
                  </a:solidFill>
                  <a:latin typeface="Arial" charset="0"/>
                </a:rPr>
                <a:t>я</a:t>
              </a:r>
              <a:r>
                <a:rPr lang="en-US" sz="1600">
                  <a:solidFill>
                    <a:srgbClr val="000000"/>
                  </a:solidFill>
                  <a:latin typeface="Constantia" pitchFamily="18" charset="0"/>
                </a:rPr>
                <a:t> 1</a:t>
              </a:r>
              <a:endParaRPr lang="ru-RU" sz="1600">
                <a:latin typeface="Constantia" pitchFamily="18" charset="0"/>
              </a:endParaRPr>
            </a:p>
          </p:txBody>
        </p:sp>
        <p:sp>
          <p:nvSpPr>
            <p:cNvPr id="381971" name="Freeform 31"/>
            <p:cNvSpPr>
              <a:spLocks noEditPoints="1"/>
            </p:cNvSpPr>
            <p:nvPr/>
          </p:nvSpPr>
          <p:spPr bwMode="auto">
            <a:xfrm>
              <a:off x="3384" y="3611"/>
              <a:ext cx="1147" cy="49"/>
            </a:xfrm>
            <a:custGeom>
              <a:avLst/>
              <a:gdLst>
                <a:gd name="T0" fmla="*/ 0 w 1147"/>
                <a:gd name="T1" fmla="*/ 24 h 49"/>
                <a:gd name="T2" fmla="*/ 1105 w 1147"/>
                <a:gd name="T3" fmla="*/ 24 h 49"/>
                <a:gd name="T4" fmla="*/ 1105 w 1147"/>
                <a:gd name="T5" fmla="*/ 30 h 49"/>
                <a:gd name="T6" fmla="*/ 0 w 1147"/>
                <a:gd name="T7" fmla="*/ 30 h 49"/>
                <a:gd name="T8" fmla="*/ 0 w 1147"/>
                <a:gd name="T9" fmla="*/ 24 h 49"/>
                <a:gd name="T10" fmla="*/ 1099 w 1147"/>
                <a:gd name="T11" fmla="*/ 0 h 49"/>
                <a:gd name="T12" fmla="*/ 1147 w 1147"/>
                <a:gd name="T13" fmla="*/ 24 h 49"/>
                <a:gd name="T14" fmla="*/ 1099 w 1147"/>
                <a:gd name="T15" fmla="*/ 49 h 49"/>
                <a:gd name="T16" fmla="*/ 1099 w 1147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47"/>
                <a:gd name="T28" fmla="*/ 0 h 49"/>
                <a:gd name="T29" fmla="*/ 1147 w 1147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47" h="49">
                  <a:moveTo>
                    <a:pt x="0" y="24"/>
                  </a:moveTo>
                  <a:lnTo>
                    <a:pt x="1105" y="24"/>
                  </a:lnTo>
                  <a:lnTo>
                    <a:pt x="1105" y="30"/>
                  </a:lnTo>
                  <a:lnTo>
                    <a:pt x="0" y="30"/>
                  </a:lnTo>
                  <a:lnTo>
                    <a:pt x="0" y="24"/>
                  </a:lnTo>
                  <a:close/>
                  <a:moveTo>
                    <a:pt x="1099" y="0"/>
                  </a:moveTo>
                  <a:lnTo>
                    <a:pt x="1147" y="24"/>
                  </a:lnTo>
                  <a:lnTo>
                    <a:pt x="1099" y="49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1972" name="Rectangle 32"/>
            <p:cNvSpPr>
              <a:spLocks noChangeArrowheads="1"/>
            </p:cNvSpPr>
            <p:nvPr/>
          </p:nvSpPr>
          <p:spPr bwMode="auto">
            <a:xfrm>
              <a:off x="3566" y="2440"/>
              <a:ext cx="6" cy="23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uk-UA">
                <a:latin typeface="Constantia" pitchFamily="18" charset="0"/>
              </a:endParaRPr>
            </a:p>
          </p:txBody>
        </p:sp>
        <p:sp>
          <p:nvSpPr>
            <p:cNvPr id="381973" name="Freeform 33"/>
            <p:cNvSpPr>
              <a:spLocks noEditPoints="1"/>
            </p:cNvSpPr>
            <p:nvPr/>
          </p:nvSpPr>
          <p:spPr bwMode="auto">
            <a:xfrm>
              <a:off x="3566" y="2415"/>
              <a:ext cx="140" cy="49"/>
            </a:xfrm>
            <a:custGeom>
              <a:avLst/>
              <a:gdLst>
                <a:gd name="T0" fmla="*/ 0 w 140"/>
                <a:gd name="T1" fmla="*/ 25 h 49"/>
                <a:gd name="T2" fmla="*/ 97 w 140"/>
                <a:gd name="T3" fmla="*/ 25 h 49"/>
                <a:gd name="T4" fmla="*/ 97 w 140"/>
                <a:gd name="T5" fmla="*/ 31 h 49"/>
                <a:gd name="T6" fmla="*/ 0 w 140"/>
                <a:gd name="T7" fmla="*/ 31 h 49"/>
                <a:gd name="T8" fmla="*/ 0 w 140"/>
                <a:gd name="T9" fmla="*/ 25 h 49"/>
                <a:gd name="T10" fmla="*/ 91 w 140"/>
                <a:gd name="T11" fmla="*/ 0 h 49"/>
                <a:gd name="T12" fmla="*/ 140 w 140"/>
                <a:gd name="T13" fmla="*/ 25 h 49"/>
                <a:gd name="T14" fmla="*/ 91 w 140"/>
                <a:gd name="T15" fmla="*/ 49 h 49"/>
                <a:gd name="T16" fmla="*/ 91 w 140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49"/>
                <a:gd name="T29" fmla="*/ 140 w 140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49">
                  <a:moveTo>
                    <a:pt x="0" y="25"/>
                  </a:moveTo>
                  <a:lnTo>
                    <a:pt x="97" y="25"/>
                  </a:lnTo>
                  <a:lnTo>
                    <a:pt x="97" y="31"/>
                  </a:lnTo>
                  <a:lnTo>
                    <a:pt x="0" y="31"/>
                  </a:lnTo>
                  <a:lnTo>
                    <a:pt x="0" y="25"/>
                  </a:lnTo>
                  <a:close/>
                  <a:moveTo>
                    <a:pt x="91" y="0"/>
                  </a:moveTo>
                  <a:lnTo>
                    <a:pt x="140" y="25"/>
                  </a:lnTo>
                  <a:lnTo>
                    <a:pt x="91" y="49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1974" name="Freeform 34"/>
            <p:cNvSpPr>
              <a:spLocks noEditPoints="1"/>
            </p:cNvSpPr>
            <p:nvPr/>
          </p:nvSpPr>
          <p:spPr bwMode="auto">
            <a:xfrm>
              <a:off x="3384" y="3289"/>
              <a:ext cx="1147" cy="49"/>
            </a:xfrm>
            <a:custGeom>
              <a:avLst/>
              <a:gdLst>
                <a:gd name="T0" fmla="*/ 0 w 1147"/>
                <a:gd name="T1" fmla="*/ 25 h 49"/>
                <a:gd name="T2" fmla="*/ 1105 w 1147"/>
                <a:gd name="T3" fmla="*/ 25 h 49"/>
                <a:gd name="T4" fmla="*/ 1105 w 1147"/>
                <a:gd name="T5" fmla="*/ 31 h 49"/>
                <a:gd name="T6" fmla="*/ 0 w 1147"/>
                <a:gd name="T7" fmla="*/ 31 h 49"/>
                <a:gd name="T8" fmla="*/ 0 w 1147"/>
                <a:gd name="T9" fmla="*/ 25 h 49"/>
                <a:gd name="T10" fmla="*/ 1099 w 1147"/>
                <a:gd name="T11" fmla="*/ 0 h 49"/>
                <a:gd name="T12" fmla="*/ 1147 w 1147"/>
                <a:gd name="T13" fmla="*/ 25 h 49"/>
                <a:gd name="T14" fmla="*/ 1099 w 1147"/>
                <a:gd name="T15" fmla="*/ 49 h 49"/>
                <a:gd name="T16" fmla="*/ 1099 w 1147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47"/>
                <a:gd name="T28" fmla="*/ 0 h 49"/>
                <a:gd name="T29" fmla="*/ 1147 w 1147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47" h="49">
                  <a:moveTo>
                    <a:pt x="0" y="25"/>
                  </a:moveTo>
                  <a:lnTo>
                    <a:pt x="1105" y="25"/>
                  </a:lnTo>
                  <a:lnTo>
                    <a:pt x="1105" y="31"/>
                  </a:lnTo>
                  <a:lnTo>
                    <a:pt x="0" y="31"/>
                  </a:lnTo>
                  <a:lnTo>
                    <a:pt x="0" y="25"/>
                  </a:lnTo>
                  <a:close/>
                  <a:moveTo>
                    <a:pt x="1099" y="0"/>
                  </a:moveTo>
                  <a:lnTo>
                    <a:pt x="1147" y="25"/>
                  </a:lnTo>
                  <a:lnTo>
                    <a:pt x="1099" y="49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1975" name="Freeform 35"/>
            <p:cNvSpPr>
              <a:spLocks/>
            </p:cNvSpPr>
            <p:nvPr/>
          </p:nvSpPr>
          <p:spPr bwMode="auto">
            <a:xfrm>
              <a:off x="3706" y="2130"/>
              <a:ext cx="1639" cy="959"/>
            </a:xfrm>
            <a:custGeom>
              <a:avLst/>
              <a:gdLst>
                <a:gd name="T0" fmla="*/ 0 w 1639"/>
                <a:gd name="T1" fmla="*/ 158 h 959"/>
                <a:gd name="T2" fmla="*/ 6 w 1639"/>
                <a:gd name="T3" fmla="*/ 128 h 959"/>
                <a:gd name="T4" fmla="*/ 12 w 1639"/>
                <a:gd name="T5" fmla="*/ 97 h 959"/>
                <a:gd name="T6" fmla="*/ 48 w 1639"/>
                <a:gd name="T7" fmla="*/ 49 h 959"/>
                <a:gd name="T8" fmla="*/ 97 w 1639"/>
                <a:gd name="T9" fmla="*/ 12 h 959"/>
                <a:gd name="T10" fmla="*/ 127 w 1639"/>
                <a:gd name="T11" fmla="*/ 6 h 959"/>
                <a:gd name="T12" fmla="*/ 158 w 1639"/>
                <a:gd name="T13" fmla="*/ 0 h 959"/>
                <a:gd name="T14" fmla="*/ 158 w 1639"/>
                <a:gd name="T15" fmla="*/ 0 h 959"/>
                <a:gd name="T16" fmla="*/ 158 w 1639"/>
                <a:gd name="T17" fmla="*/ 0 h 959"/>
                <a:gd name="T18" fmla="*/ 1481 w 1639"/>
                <a:gd name="T19" fmla="*/ 0 h 959"/>
                <a:gd name="T20" fmla="*/ 1481 w 1639"/>
                <a:gd name="T21" fmla="*/ 0 h 959"/>
                <a:gd name="T22" fmla="*/ 1511 w 1639"/>
                <a:gd name="T23" fmla="*/ 6 h 959"/>
                <a:gd name="T24" fmla="*/ 1542 w 1639"/>
                <a:gd name="T25" fmla="*/ 12 h 959"/>
                <a:gd name="T26" fmla="*/ 1590 w 1639"/>
                <a:gd name="T27" fmla="*/ 49 h 959"/>
                <a:gd name="T28" fmla="*/ 1626 w 1639"/>
                <a:gd name="T29" fmla="*/ 97 h 959"/>
                <a:gd name="T30" fmla="*/ 1633 w 1639"/>
                <a:gd name="T31" fmla="*/ 128 h 959"/>
                <a:gd name="T32" fmla="*/ 1639 w 1639"/>
                <a:gd name="T33" fmla="*/ 158 h 959"/>
                <a:gd name="T34" fmla="*/ 1639 w 1639"/>
                <a:gd name="T35" fmla="*/ 158 h 959"/>
                <a:gd name="T36" fmla="*/ 1639 w 1639"/>
                <a:gd name="T37" fmla="*/ 158 h 959"/>
                <a:gd name="T38" fmla="*/ 1639 w 1639"/>
                <a:gd name="T39" fmla="*/ 801 h 959"/>
                <a:gd name="T40" fmla="*/ 1639 w 1639"/>
                <a:gd name="T41" fmla="*/ 801 h 959"/>
                <a:gd name="T42" fmla="*/ 1633 w 1639"/>
                <a:gd name="T43" fmla="*/ 832 h 959"/>
                <a:gd name="T44" fmla="*/ 1626 w 1639"/>
                <a:gd name="T45" fmla="*/ 862 h 959"/>
                <a:gd name="T46" fmla="*/ 1590 w 1639"/>
                <a:gd name="T47" fmla="*/ 911 h 959"/>
                <a:gd name="T48" fmla="*/ 1542 w 1639"/>
                <a:gd name="T49" fmla="*/ 947 h 959"/>
                <a:gd name="T50" fmla="*/ 1511 w 1639"/>
                <a:gd name="T51" fmla="*/ 953 h 959"/>
                <a:gd name="T52" fmla="*/ 1481 w 1639"/>
                <a:gd name="T53" fmla="*/ 959 h 959"/>
                <a:gd name="T54" fmla="*/ 1481 w 1639"/>
                <a:gd name="T55" fmla="*/ 959 h 959"/>
                <a:gd name="T56" fmla="*/ 1481 w 1639"/>
                <a:gd name="T57" fmla="*/ 959 h 959"/>
                <a:gd name="T58" fmla="*/ 158 w 1639"/>
                <a:gd name="T59" fmla="*/ 959 h 959"/>
                <a:gd name="T60" fmla="*/ 158 w 1639"/>
                <a:gd name="T61" fmla="*/ 959 h 959"/>
                <a:gd name="T62" fmla="*/ 127 w 1639"/>
                <a:gd name="T63" fmla="*/ 953 h 959"/>
                <a:gd name="T64" fmla="*/ 97 w 1639"/>
                <a:gd name="T65" fmla="*/ 947 h 959"/>
                <a:gd name="T66" fmla="*/ 48 w 1639"/>
                <a:gd name="T67" fmla="*/ 911 h 959"/>
                <a:gd name="T68" fmla="*/ 12 w 1639"/>
                <a:gd name="T69" fmla="*/ 862 h 959"/>
                <a:gd name="T70" fmla="*/ 6 w 1639"/>
                <a:gd name="T71" fmla="*/ 832 h 959"/>
                <a:gd name="T72" fmla="*/ 0 w 1639"/>
                <a:gd name="T73" fmla="*/ 801 h 959"/>
                <a:gd name="T74" fmla="*/ 0 w 1639"/>
                <a:gd name="T75" fmla="*/ 801 h 959"/>
                <a:gd name="T76" fmla="*/ 0 w 1639"/>
                <a:gd name="T77" fmla="*/ 158 h 95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639"/>
                <a:gd name="T118" fmla="*/ 0 h 959"/>
                <a:gd name="T119" fmla="*/ 1639 w 1639"/>
                <a:gd name="T120" fmla="*/ 959 h 95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639" h="959">
                  <a:moveTo>
                    <a:pt x="0" y="158"/>
                  </a:moveTo>
                  <a:lnTo>
                    <a:pt x="6" y="128"/>
                  </a:lnTo>
                  <a:lnTo>
                    <a:pt x="12" y="97"/>
                  </a:lnTo>
                  <a:lnTo>
                    <a:pt x="48" y="49"/>
                  </a:lnTo>
                  <a:lnTo>
                    <a:pt x="97" y="12"/>
                  </a:lnTo>
                  <a:lnTo>
                    <a:pt x="127" y="6"/>
                  </a:lnTo>
                  <a:lnTo>
                    <a:pt x="158" y="0"/>
                  </a:lnTo>
                  <a:lnTo>
                    <a:pt x="1481" y="0"/>
                  </a:lnTo>
                  <a:lnTo>
                    <a:pt x="1511" y="6"/>
                  </a:lnTo>
                  <a:lnTo>
                    <a:pt x="1542" y="12"/>
                  </a:lnTo>
                  <a:lnTo>
                    <a:pt x="1590" y="49"/>
                  </a:lnTo>
                  <a:lnTo>
                    <a:pt x="1626" y="97"/>
                  </a:lnTo>
                  <a:lnTo>
                    <a:pt x="1633" y="128"/>
                  </a:lnTo>
                  <a:lnTo>
                    <a:pt x="1639" y="158"/>
                  </a:lnTo>
                  <a:lnTo>
                    <a:pt x="1639" y="801"/>
                  </a:lnTo>
                  <a:lnTo>
                    <a:pt x="1633" y="832"/>
                  </a:lnTo>
                  <a:lnTo>
                    <a:pt x="1626" y="862"/>
                  </a:lnTo>
                  <a:lnTo>
                    <a:pt x="1590" y="911"/>
                  </a:lnTo>
                  <a:lnTo>
                    <a:pt x="1542" y="947"/>
                  </a:lnTo>
                  <a:lnTo>
                    <a:pt x="1511" y="953"/>
                  </a:lnTo>
                  <a:lnTo>
                    <a:pt x="1481" y="959"/>
                  </a:lnTo>
                  <a:lnTo>
                    <a:pt x="158" y="959"/>
                  </a:lnTo>
                  <a:lnTo>
                    <a:pt x="127" y="953"/>
                  </a:lnTo>
                  <a:lnTo>
                    <a:pt x="97" y="947"/>
                  </a:lnTo>
                  <a:lnTo>
                    <a:pt x="48" y="911"/>
                  </a:lnTo>
                  <a:lnTo>
                    <a:pt x="12" y="862"/>
                  </a:lnTo>
                  <a:lnTo>
                    <a:pt x="6" y="832"/>
                  </a:lnTo>
                  <a:lnTo>
                    <a:pt x="0" y="801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FCD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1976" name="Freeform 36"/>
            <p:cNvSpPr>
              <a:spLocks noEditPoints="1"/>
            </p:cNvSpPr>
            <p:nvPr/>
          </p:nvSpPr>
          <p:spPr bwMode="auto">
            <a:xfrm>
              <a:off x="3706" y="2130"/>
              <a:ext cx="1645" cy="965"/>
            </a:xfrm>
            <a:custGeom>
              <a:avLst/>
              <a:gdLst>
                <a:gd name="T0" fmla="*/ 0 w 1645"/>
                <a:gd name="T1" fmla="*/ 128 h 965"/>
                <a:gd name="T2" fmla="*/ 24 w 1645"/>
                <a:gd name="T3" fmla="*/ 67 h 965"/>
                <a:gd name="T4" fmla="*/ 42 w 1645"/>
                <a:gd name="T5" fmla="*/ 43 h 965"/>
                <a:gd name="T6" fmla="*/ 97 w 1645"/>
                <a:gd name="T7" fmla="*/ 12 h 965"/>
                <a:gd name="T8" fmla="*/ 127 w 1645"/>
                <a:gd name="T9" fmla="*/ 0 h 965"/>
                <a:gd name="T10" fmla="*/ 1511 w 1645"/>
                <a:gd name="T11" fmla="*/ 0 h 965"/>
                <a:gd name="T12" fmla="*/ 1542 w 1645"/>
                <a:gd name="T13" fmla="*/ 12 h 965"/>
                <a:gd name="T14" fmla="*/ 1596 w 1645"/>
                <a:gd name="T15" fmla="*/ 43 h 965"/>
                <a:gd name="T16" fmla="*/ 1614 w 1645"/>
                <a:gd name="T17" fmla="*/ 67 h 965"/>
                <a:gd name="T18" fmla="*/ 1639 w 1645"/>
                <a:gd name="T19" fmla="*/ 128 h 965"/>
                <a:gd name="T20" fmla="*/ 1645 w 1645"/>
                <a:gd name="T21" fmla="*/ 801 h 965"/>
                <a:gd name="T22" fmla="*/ 1626 w 1645"/>
                <a:gd name="T23" fmla="*/ 862 h 965"/>
                <a:gd name="T24" fmla="*/ 1614 w 1645"/>
                <a:gd name="T25" fmla="*/ 892 h 965"/>
                <a:gd name="T26" fmla="*/ 1572 w 1645"/>
                <a:gd name="T27" fmla="*/ 935 h 965"/>
                <a:gd name="T28" fmla="*/ 1542 w 1645"/>
                <a:gd name="T29" fmla="*/ 947 h 965"/>
                <a:gd name="T30" fmla="*/ 1481 w 1645"/>
                <a:gd name="T31" fmla="*/ 965 h 965"/>
                <a:gd name="T32" fmla="*/ 127 w 1645"/>
                <a:gd name="T33" fmla="*/ 959 h 965"/>
                <a:gd name="T34" fmla="*/ 67 w 1645"/>
                <a:gd name="T35" fmla="*/ 935 h 965"/>
                <a:gd name="T36" fmla="*/ 42 w 1645"/>
                <a:gd name="T37" fmla="*/ 917 h 965"/>
                <a:gd name="T38" fmla="*/ 12 w 1645"/>
                <a:gd name="T39" fmla="*/ 862 h 965"/>
                <a:gd name="T40" fmla="*/ 0 w 1645"/>
                <a:gd name="T41" fmla="*/ 832 h 965"/>
                <a:gd name="T42" fmla="*/ 6 w 1645"/>
                <a:gd name="T43" fmla="*/ 801 h 965"/>
                <a:gd name="T44" fmla="*/ 18 w 1645"/>
                <a:gd name="T45" fmla="*/ 862 h 965"/>
                <a:gd name="T46" fmla="*/ 30 w 1645"/>
                <a:gd name="T47" fmla="*/ 886 h 965"/>
                <a:gd name="T48" fmla="*/ 73 w 1645"/>
                <a:gd name="T49" fmla="*/ 929 h 965"/>
                <a:gd name="T50" fmla="*/ 97 w 1645"/>
                <a:gd name="T51" fmla="*/ 947 h 965"/>
                <a:gd name="T52" fmla="*/ 158 w 1645"/>
                <a:gd name="T53" fmla="*/ 959 h 965"/>
                <a:gd name="T54" fmla="*/ 1511 w 1645"/>
                <a:gd name="T55" fmla="*/ 953 h 965"/>
                <a:gd name="T56" fmla="*/ 1566 w 1645"/>
                <a:gd name="T57" fmla="*/ 929 h 965"/>
                <a:gd name="T58" fmla="*/ 1590 w 1645"/>
                <a:gd name="T59" fmla="*/ 911 h 965"/>
                <a:gd name="T60" fmla="*/ 1626 w 1645"/>
                <a:gd name="T61" fmla="*/ 862 h 965"/>
                <a:gd name="T62" fmla="*/ 1633 w 1645"/>
                <a:gd name="T63" fmla="*/ 832 h 965"/>
                <a:gd name="T64" fmla="*/ 1633 w 1645"/>
                <a:gd name="T65" fmla="*/ 128 h 965"/>
                <a:gd name="T66" fmla="*/ 1626 w 1645"/>
                <a:gd name="T67" fmla="*/ 97 h 965"/>
                <a:gd name="T68" fmla="*/ 1590 w 1645"/>
                <a:gd name="T69" fmla="*/ 49 h 965"/>
                <a:gd name="T70" fmla="*/ 1566 w 1645"/>
                <a:gd name="T71" fmla="*/ 31 h 965"/>
                <a:gd name="T72" fmla="*/ 1511 w 1645"/>
                <a:gd name="T73" fmla="*/ 6 h 965"/>
                <a:gd name="T74" fmla="*/ 158 w 1645"/>
                <a:gd name="T75" fmla="*/ 6 h 965"/>
                <a:gd name="T76" fmla="*/ 97 w 1645"/>
                <a:gd name="T77" fmla="*/ 18 h 965"/>
                <a:gd name="T78" fmla="*/ 73 w 1645"/>
                <a:gd name="T79" fmla="*/ 31 h 965"/>
                <a:gd name="T80" fmla="*/ 30 w 1645"/>
                <a:gd name="T81" fmla="*/ 73 h 965"/>
                <a:gd name="T82" fmla="*/ 18 w 1645"/>
                <a:gd name="T83" fmla="*/ 97 h 965"/>
                <a:gd name="T84" fmla="*/ 6 w 1645"/>
                <a:gd name="T85" fmla="*/ 158 h 96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45"/>
                <a:gd name="T130" fmla="*/ 0 h 965"/>
                <a:gd name="T131" fmla="*/ 1645 w 1645"/>
                <a:gd name="T132" fmla="*/ 965 h 96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45" h="965">
                  <a:moveTo>
                    <a:pt x="0" y="158"/>
                  </a:moveTo>
                  <a:lnTo>
                    <a:pt x="0" y="128"/>
                  </a:lnTo>
                  <a:lnTo>
                    <a:pt x="12" y="97"/>
                  </a:lnTo>
                  <a:lnTo>
                    <a:pt x="24" y="67"/>
                  </a:lnTo>
                  <a:lnTo>
                    <a:pt x="42" y="43"/>
                  </a:lnTo>
                  <a:lnTo>
                    <a:pt x="67" y="24"/>
                  </a:lnTo>
                  <a:lnTo>
                    <a:pt x="97" y="12"/>
                  </a:lnTo>
                  <a:lnTo>
                    <a:pt x="127" y="0"/>
                  </a:lnTo>
                  <a:lnTo>
                    <a:pt x="158" y="0"/>
                  </a:lnTo>
                  <a:lnTo>
                    <a:pt x="1481" y="0"/>
                  </a:lnTo>
                  <a:lnTo>
                    <a:pt x="1511" y="0"/>
                  </a:lnTo>
                  <a:lnTo>
                    <a:pt x="1542" y="12"/>
                  </a:lnTo>
                  <a:lnTo>
                    <a:pt x="1572" y="24"/>
                  </a:lnTo>
                  <a:lnTo>
                    <a:pt x="1596" y="43"/>
                  </a:lnTo>
                  <a:lnTo>
                    <a:pt x="1614" y="67"/>
                  </a:lnTo>
                  <a:lnTo>
                    <a:pt x="1626" y="97"/>
                  </a:lnTo>
                  <a:lnTo>
                    <a:pt x="1639" y="128"/>
                  </a:lnTo>
                  <a:lnTo>
                    <a:pt x="1645" y="158"/>
                  </a:lnTo>
                  <a:lnTo>
                    <a:pt x="1645" y="801"/>
                  </a:lnTo>
                  <a:lnTo>
                    <a:pt x="1639" y="832"/>
                  </a:lnTo>
                  <a:lnTo>
                    <a:pt x="1626" y="862"/>
                  </a:lnTo>
                  <a:lnTo>
                    <a:pt x="1614" y="892"/>
                  </a:lnTo>
                  <a:lnTo>
                    <a:pt x="1596" y="917"/>
                  </a:lnTo>
                  <a:lnTo>
                    <a:pt x="1572" y="935"/>
                  </a:lnTo>
                  <a:lnTo>
                    <a:pt x="1542" y="947"/>
                  </a:lnTo>
                  <a:lnTo>
                    <a:pt x="1511" y="959"/>
                  </a:lnTo>
                  <a:lnTo>
                    <a:pt x="1481" y="965"/>
                  </a:lnTo>
                  <a:lnTo>
                    <a:pt x="158" y="965"/>
                  </a:lnTo>
                  <a:lnTo>
                    <a:pt x="127" y="959"/>
                  </a:lnTo>
                  <a:lnTo>
                    <a:pt x="97" y="947"/>
                  </a:lnTo>
                  <a:lnTo>
                    <a:pt x="67" y="935"/>
                  </a:lnTo>
                  <a:lnTo>
                    <a:pt x="42" y="917"/>
                  </a:lnTo>
                  <a:lnTo>
                    <a:pt x="24" y="892"/>
                  </a:lnTo>
                  <a:lnTo>
                    <a:pt x="12" y="862"/>
                  </a:lnTo>
                  <a:lnTo>
                    <a:pt x="0" y="832"/>
                  </a:lnTo>
                  <a:lnTo>
                    <a:pt x="0" y="801"/>
                  </a:lnTo>
                  <a:lnTo>
                    <a:pt x="0" y="158"/>
                  </a:lnTo>
                  <a:close/>
                  <a:moveTo>
                    <a:pt x="6" y="801"/>
                  </a:moveTo>
                  <a:lnTo>
                    <a:pt x="6" y="832"/>
                  </a:lnTo>
                  <a:lnTo>
                    <a:pt x="18" y="862"/>
                  </a:lnTo>
                  <a:lnTo>
                    <a:pt x="30" y="886"/>
                  </a:lnTo>
                  <a:lnTo>
                    <a:pt x="48" y="911"/>
                  </a:lnTo>
                  <a:lnTo>
                    <a:pt x="73" y="929"/>
                  </a:lnTo>
                  <a:lnTo>
                    <a:pt x="97" y="947"/>
                  </a:lnTo>
                  <a:lnTo>
                    <a:pt x="127" y="953"/>
                  </a:lnTo>
                  <a:lnTo>
                    <a:pt x="158" y="959"/>
                  </a:lnTo>
                  <a:lnTo>
                    <a:pt x="1481" y="959"/>
                  </a:lnTo>
                  <a:lnTo>
                    <a:pt x="1511" y="953"/>
                  </a:lnTo>
                  <a:lnTo>
                    <a:pt x="1542" y="947"/>
                  </a:lnTo>
                  <a:lnTo>
                    <a:pt x="1566" y="929"/>
                  </a:lnTo>
                  <a:lnTo>
                    <a:pt x="1590" y="911"/>
                  </a:lnTo>
                  <a:lnTo>
                    <a:pt x="1608" y="886"/>
                  </a:lnTo>
                  <a:lnTo>
                    <a:pt x="1626" y="862"/>
                  </a:lnTo>
                  <a:lnTo>
                    <a:pt x="1633" y="832"/>
                  </a:lnTo>
                  <a:lnTo>
                    <a:pt x="1639" y="801"/>
                  </a:lnTo>
                  <a:lnTo>
                    <a:pt x="1639" y="158"/>
                  </a:lnTo>
                  <a:lnTo>
                    <a:pt x="1633" y="128"/>
                  </a:lnTo>
                  <a:lnTo>
                    <a:pt x="1626" y="97"/>
                  </a:lnTo>
                  <a:lnTo>
                    <a:pt x="1608" y="73"/>
                  </a:lnTo>
                  <a:lnTo>
                    <a:pt x="1590" y="49"/>
                  </a:lnTo>
                  <a:lnTo>
                    <a:pt x="1566" y="31"/>
                  </a:lnTo>
                  <a:lnTo>
                    <a:pt x="1542" y="18"/>
                  </a:lnTo>
                  <a:lnTo>
                    <a:pt x="1511" y="6"/>
                  </a:lnTo>
                  <a:lnTo>
                    <a:pt x="1481" y="6"/>
                  </a:lnTo>
                  <a:lnTo>
                    <a:pt x="158" y="6"/>
                  </a:lnTo>
                  <a:lnTo>
                    <a:pt x="127" y="6"/>
                  </a:lnTo>
                  <a:lnTo>
                    <a:pt x="97" y="18"/>
                  </a:lnTo>
                  <a:lnTo>
                    <a:pt x="73" y="31"/>
                  </a:lnTo>
                  <a:lnTo>
                    <a:pt x="48" y="49"/>
                  </a:lnTo>
                  <a:lnTo>
                    <a:pt x="30" y="73"/>
                  </a:lnTo>
                  <a:lnTo>
                    <a:pt x="18" y="97"/>
                  </a:lnTo>
                  <a:lnTo>
                    <a:pt x="6" y="128"/>
                  </a:lnTo>
                  <a:lnTo>
                    <a:pt x="6" y="158"/>
                  </a:lnTo>
                  <a:lnTo>
                    <a:pt x="6" y="80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1977" name="Rectangle 37"/>
            <p:cNvSpPr>
              <a:spLocks noChangeArrowheads="1"/>
            </p:cNvSpPr>
            <p:nvPr/>
          </p:nvSpPr>
          <p:spPr bwMode="auto">
            <a:xfrm>
              <a:off x="3851" y="2205"/>
              <a:ext cx="144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 b="1">
                  <a:solidFill>
                    <a:srgbClr val="000000"/>
                  </a:solidFill>
                  <a:latin typeface="Arial" charset="0"/>
                </a:rPr>
                <a:t>Случайный</a:t>
              </a:r>
              <a:r>
                <a:rPr lang="ru-RU" b="1">
                  <a:solidFill>
                    <a:srgbClr val="000000"/>
                  </a:solidFill>
                  <a:latin typeface="Constantia" pitchFamily="18" charset="0"/>
                </a:rPr>
                <a:t> </a:t>
              </a:r>
              <a:r>
                <a:rPr lang="ru-RU" b="1">
                  <a:solidFill>
                    <a:srgbClr val="000000"/>
                  </a:solidFill>
                  <a:latin typeface="Arial" charset="0"/>
                </a:rPr>
                <a:t>отбор</a:t>
              </a:r>
              <a:r>
                <a:rPr lang="ru-RU" b="1">
                  <a:solidFill>
                    <a:srgbClr val="000000"/>
                  </a:solidFill>
                  <a:latin typeface="Constantia" pitchFamily="18" charset="0"/>
                </a:rPr>
                <a:t> </a:t>
              </a:r>
              <a:r>
                <a:rPr lang="ru-RU" b="1">
                  <a:solidFill>
                    <a:srgbClr val="000000"/>
                  </a:solidFill>
                  <a:latin typeface="Arial" charset="0"/>
                </a:rPr>
                <a:t>в</a:t>
              </a:r>
              <a:r>
                <a:rPr lang="ru-RU" b="1">
                  <a:solidFill>
                    <a:srgbClr val="000000"/>
                  </a:solidFill>
                  <a:latin typeface="Constantia" pitchFamily="18" charset="0"/>
                </a:rPr>
                <a:t> </a:t>
              </a:r>
              <a:endParaRPr lang="ru-RU" sz="1400">
                <a:latin typeface="Constantia" pitchFamily="18" charset="0"/>
              </a:endParaRPr>
            </a:p>
          </p:txBody>
        </p:sp>
        <p:sp>
          <p:nvSpPr>
            <p:cNvPr id="381978" name="Rectangle 38"/>
            <p:cNvSpPr>
              <a:spLocks noChangeArrowheads="1"/>
            </p:cNvSpPr>
            <p:nvPr/>
          </p:nvSpPr>
          <p:spPr bwMode="auto">
            <a:xfrm>
              <a:off x="3927" y="2409"/>
              <a:ext cx="1228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 b="1">
                  <a:solidFill>
                    <a:srgbClr val="000000"/>
                  </a:solidFill>
                  <a:latin typeface="Constantia" pitchFamily="18" charset="0"/>
                </a:rPr>
                <a:t>рамках проф</a:t>
              </a:r>
              <a:r>
                <a:rPr lang="ru-RU" b="1">
                  <a:solidFill>
                    <a:srgbClr val="000000"/>
                  </a:solidFill>
                  <a:latin typeface="Arial" charset="0"/>
                </a:rPr>
                <a:t>и</a:t>
              </a:r>
              <a:r>
                <a:rPr lang="ru-RU" b="1">
                  <a:solidFill>
                    <a:srgbClr val="000000"/>
                  </a:solidFill>
                  <a:latin typeface="Constantia" pitchFamily="18" charset="0"/>
                </a:rPr>
                <a:t>л</a:t>
              </a:r>
              <a:r>
                <a:rPr lang="ru-RU" b="1">
                  <a:solidFill>
                    <a:srgbClr val="000000"/>
                  </a:solidFill>
                  <a:latin typeface="Arial" charset="0"/>
                </a:rPr>
                <a:t>я</a:t>
              </a:r>
              <a:r>
                <a:rPr lang="ru-RU" b="1">
                  <a:solidFill>
                    <a:srgbClr val="000000"/>
                  </a:solidFill>
                  <a:latin typeface="Constantia" pitchFamily="18" charset="0"/>
                </a:rPr>
                <a:t> </a:t>
              </a:r>
            </a:p>
            <a:p>
              <a:pPr algn="ctr"/>
              <a:r>
                <a:rPr lang="ru-RU" b="1">
                  <a:solidFill>
                    <a:srgbClr val="000000"/>
                  </a:solidFill>
                  <a:latin typeface="Constantia" pitchFamily="18" charset="0"/>
                </a:rPr>
                <a:t>ри</a:t>
              </a:r>
              <a:r>
                <a:rPr lang="ru-RU" b="1">
                  <a:solidFill>
                    <a:srgbClr val="000000"/>
                  </a:solidFill>
                  <a:latin typeface="Arial" charset="0"/>
                </a:rPr>
                <a:t>с</a:t>
              </a:r>
              <a:r>
                <a:rPr lang="ru-RU" b="1">
                  <a:solidFill>
                    <a:srgbClr val="000000"/>
                  </a:solidFill>
                  <a:latin typeface="Constantia" pitchFamily="18" charset="0"/>
                </a:rPr>
                <a:t>к</a:t>
              </a:r>
              <a:r>
                <a:rPr lang="ru-RU" b="1">
                  <a:solidFill>
                    <a:srgbClr val="000000"/>
                  </a:solidFill>
                  <a:latin typeface="Arial" charset="0"/>
                </a:rPr>
                <a:t>а</a:t>
              </a:r>
              <a:endParaRPr lang="ru-RU" sz="1400">
                <a:latin typeface="Arial" charset="0"/>
              </a:endParaRPr>
            </a:p>
          </p:txBody>
        </p:sp>
        <p:sp>
          <p:nvSpPr>
            <p:cNvPr id="381979" name="Rectangle 39"/>
            <p:cNvSpPr>
              <a:spLocks noChangeArrowheads="1"/>
            </p:cNvSpPr>
            <p:nvPr/>
          </p:nvSpPr>
          <p:spPr bwMode="auto">
            <a:xfrm>
              <a:off x="4270" y="2798"/>
              <a:ext cx="657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 sz="2100" b="1">
                  <a:solidFill>
                    <a:srgbClr val="000000"/>
                  </a:solidFill>
                  <a:latin typeface="Constantia" pitchFamily="18" charset="0"/>
                </a:rPr>
                <a:t>RAND 2 </a:t>
              </a:r>
              <a:endParaRPr lang="ru-RU">
                <a:latin typeface="Constantia" pitchFamily="18" charset="0"/>
              </a:endParaRPr>
            </a:p>
          </p:txBody>
        </p:sp>
        <p:sp>
          <p:nvSpPr>
            <p:cNvPr id="381980" name="Rectangle 41"/>
            <p:cNvSpPr>
              <a:spLocks noChangeArrowheads="1"/>
            </p:cNvSpPr>
            <p:nvPr/>
          </p:nvSpPr>
          <p:spPr bwMode="auto">
            <a:xfrm>
              <a:off x="3651" y="2628"/>
              <a:ext cx="6" cy="36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uk-UA">
                <a:latin typeface="Constantia" pitchFamily="18" charset="0"/>
              </a:endParaRPr>
            </a:p>
          </p:txBody>
        </p:sp>
        <p:sp>
          <p:nvSpPr>
            <p:cNvPr id="381981" name="Freeform 42"/>
            <p:cNvSpPr>
              <a:spLocks/>
            </p:cNvSpPr>
            <p:nvPr/>
          </p:nvSpPr>
          <p:spPr bwMode="auto">
            <a:xfrm>
              <a:off x="3657" y="2604"/>
              <a:ext cx="49" cy="48"/>
            </a:xfrm>
            <a:custGeom>
              <a:avLst/>
              <a:gdLst>
                <a:gd name="T0" fmla="*/ 0 w 49"/>
                <a:gd name="T1" fmla="*/ 0 h 48"/>
                <a:gd name="T2" fmla="*/ 49 w 49"/>
                <a:gd name="T3" fmla="*/ 24 h 48"/>
                <a:gd name="T4" fmla="*/ 0 w 49"/>
                <a:gd name="T5" fmla="*/ 48 h 48"/>
                <a:gd name="T6" fmla="*/ 0 w 49"/>
                <a:gd name="T7" fmla="*/ 0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48"/>
                <a:gd name="T14" fmla="*/ 49 w 49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48">
                  <a:moveTo>
                    <a:pt x="0" y="0"/>
                  </a:moveTo>
                  <a:lnTo>
                    <a:pt x="49" y="24"/>
                  </a:lnTo>
                  <a:lnTo>
                    <a:pt x="0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1982" name="Freeform 43"/>
            <p:cNvSpPr>
              <a:spLocks noEditPoints="1"/>
            </p:cNvSpPr>
            <p:nvPr/>
          </p:nvSpPr>
          <p:spPr bwMode="auto">
            <a:xfrm>
              <a:off x="5399" y="2628"/>
              <a:ext cx="49" cy="546"/>
            </a:xfrm>
            <a:custGeom>
              <a:avLst/>
              <a:gdLst>
                <a:gd name="T0" fmla="*/ 31 w 49"/>
                <a:gd name="T1" fmla="*/ 0 h 546"/>
                <a:gd name="T2" fmla="*/ 31 w 49"/>
                <a:gd name="T3" fmla="*/ 504 h 546"/>
                <a:gd name="T4" fmla="*/ 25 w 49"/>
                <a:gd name="T5" fmla="*/ 504 h 546"/>
                <a:gd name="T6" fmla="*/ 25 w 49"/>
                <a:gd name="T7" fmla="*/ 0 h 546"/>
                <a:gd name="T8" fmla="*/ 31 w 49"/>
                <a:gd name="T9" fmla="*/ 0 h 546"/>
                <a:gd name="T10" fmla="*/ 49 w 49"/>
                <a:gd name="T11" fmla="*/ 497 h 546"/>
                <a:gd name="T12" fmla="*/ 25 w 49"/>
                <a:gd name="T13" fmla="*/ 546 h 546"/>
                <a:gd name="T14" fmla="*/ 0 w 49"/>
                <a:gd name="T15" fmla="*/ 497 h 546"/>
                <a:gd name="T16" fmla="*/ 49 w 49"/>
                <a:gd name="T17" fmla="*/ 497 h 5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546"/>
                <a:gd name="T29" fmla="*/ 49 w 49"/>
                <a:gd name="T30" fmla="*/ 546 h 5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546">
                  <a:moveTo>
                    <a:pt x="31" y="0"/>
                  </a:moveTo>
                  <a:lnTo>
                    <a:pt x="31" y="504"/>
                  </a:lnTo>
                  <a:lnTo>
                    <a:pt x="25" y="504"/>
                  </a:lnTo>
                  <a:lnTo>
                    <a:pt x="25" y="0"/>
                  </a:lnTo>
                  <a:lnTo>
                    <a:pt x="31" y="0"/>
                  </a:lnTo>
                  <a:close/>
                  <a:moveTo>
                    <a:pt x="49" y="497"/>
                  </a:moveTo>
                  <a:lnTo>
                    <a:pt x="25" y="546"/>
                  </a:lnTo>
                  <a:lnTo>
                    <a:pt x="0" y="497"/>
                  </a:lnTo>
                  <a:lnTo>
                    <a:pt x="49" y="49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1983" name="Rectangle 44"/>
            <p:cNvSpPr>
              <a:spLocks noChangeArrowheads="1"/>
            </p:cNvSpPr>
            <p:nvPr/>
          </p:nvSpPr>
          <p:spPr bwMode="auto">
            <a:xfrm>
              <a:off x="3384" y="2670"/>
              <a:ext cx="182" cy="6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uk-UA">
                <a:latin typeface="Constantia" pitchFamily="18" charset="0"/>
              </a:endParaRPr>
            </a:p>
          </p:txBody>
        </p:sp>
        <p:sp>
          <p:nvSpPr>
            <p:cNvPr id="381984" name="Rectangle 45"/>
            <p:cNvSpPr>
              <a:spLocks noChangeArrowheads="1"/>
            </p:cNvSpPr>
            <p:nvPr/>
          </p:nvSpPr>
          <p:spPr bwMode="auto">
            <a:xfrm>
              <a:off x="3390" y="2992"/>
              <a:ext cx="261" cy="6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uk-UA">
                <a:latin typeface="Constantia" pitchFamily="18" charset="0"/>
              </a:endParaRPr>
            </a:p>
          </p:txBody>
        </p:sp>
        <p:sp>
          <p:nvSpPr>
            <p:cNvPr id="381985" name="Freeform 46"/>
            <p:cNvSpPr>
              <a:spLocks noEditPoints="1"/>
            </p:cNvSpPr>
            <p:nvPr/>
          </p:nvSpPr>
          <p:spPr bwMode="auto">
            <a:xfrm>
              <a:off x="647" y="1681"/>
              <a:ext cx="1924" cy="49"/>
            </a:xfrm>
            <a:custGeom>
              <a:avLst/>
              <a:gdLst>
                <a:gd name="T0" fmla="*/ 0 w 1924"/>
                <a:gd name="T1" fmla="*/ 24 h 49"/>
                <a:gd name="T2" fmla="*/ 1881 w 1924"/>
                <a:gd name="T3" fmla="*/ 24 h 49"/>
                <a:gd name="T4" fmla="*/ 1881 w 1924"/>
                <a:gd name="T5" fmla="*/ 30 h 49"/>
                <a:gd name="T6" fmla="*/ 0 w 1924"/>
                <a:gd name="T7" fmla="*/ 30 h 49"/>
                <a:gd name="T8" fmla="*/ 0 w 1924"/>
                <a:gd name="T9" fmla="*/ 24 h 49"/>
                <a:gd name="T10" fmla="*/ 1875 w 1924"/>
                <a:gd name="T11" fmla="*/ 0 h 49"/>
                <a:gd name="T12" fmla="*/ 1924 w 1924"/>
                <a:gd name="T13" fmla="*/ 24 h 49"/>
                <a:gd name="T14" fmla="*/ 1875 w 1924"/>
                <a:gd name="T15" fmla="*/ 49 h 49"/>
                <a:gd name="T16" fmla="*/ 1875 w 1924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24"/>
                <a:gd name="T28" fmla="*/ 0 h 49"/>
                <a:gd name="T29" fmla="*/ 1924 w 1924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24" h="49">
                  <a:moveTo>
                    <a:pt x="0" y="24"/>
                  </a:moveTo>
                  <a:lnTo>
                    <a:pt x="1881" y="24"/>
                  </a:lnTo>
                  <a:lnTo>
                    <a:pt x="1881" y="30"/>
                  </a:lnTo>
                  <a:lnTo>
                    <a:pt x="0" y="30"/>
                  </a:lnTo>
                  <a:lnTo>
                    <a:pt x="0" y="24"/>
                  </a:lnTo>
                  <a:close/>
                  <a:moveTo>
                    <a:pt x="1875" y="0"/>
                  </a:moveTo>
                  <a:lnTo>
                    <a:pt x="1924" y="24"/>
                  </a:lnTo>
                  <a:lnTo>
                    <a:pt x="1875" y="49"/>
                  </a:lnTo>
                  <a:lnTo>
                    <a:pt x="18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1986" name="Freeform 47"/>
            <p:cNvSpPr>
              <a:spLocks/>
            </p:cNvSpPr>
            <p:nvPr/>
          </p:nvSpPr>
          <p:spPr bwMode="auto">
            <a:xfrm>
              <a:off x="2571" y="1432"/>
              <a:ext cx="1287" cy="595"/>
            </a:xfrm>
            <a:custGeom>
              <a:avLst/>
              <a:gdLst>
                <a:gd name="T0" fmla="*/ 0 w 1287"/>
                <a:gd name="T1" fmla="*/ 97 h 595"/>
                <a:gd name="T2" fmla="*/ 6 w 1287"/>
                <a:gd name="T3" fmla="*/ 61 h 595"/>
                <a:gd name="T4" fmla="*/ 30 w 1287"/>
                <a:gd name="T5" fmla="*/ 31 h 595"/>
                <a:gd name="T6" fmla="*/ 61 w 1287"/>
                <a:gd name="T7" fmla="*/ 6 h 595"/>
                <a:gd name="T8" fmla="*/ 97 w 1287"/>
                <a:gd name="T9" fmla="*/ 0 h 595"/>
                <a:gd name="T10" fmla="*/ 97 w 1287"/>
                <a:gd name="T11" fmla="*/ 0 h 595"/>
                <a:gd name="T12" fmla="*/ 97 w 1287"/>
                <a:gd name="T13" fmla="*/ 0 h 595"/>
                <a:gd name="T14" fmla="*/ 1190 w 1287"/>
                <a:gd name="T15" fmla="*/ 0 h 595"/>
                <a:gd name="T16" fmla="*/ 1190 w 1287"/>
                <a:gd name="T17" fmla="*/ 0 h 595"/>
                <a:gd name="T18" fmla="*/ 1226 w 1287"/>
                <a:gd name="T19" fmla="*/ 6 h 595"/>
                <a:gd name="T20" fmla="*/ 1256 w 1287"/>
                <a:gd name="T21" fmla="*/ 31 h 595"/>
                <a:gd name="T22" fmla="*/ 1281 w 1287"/>
                <a:gd name="T23" fmla="*/ 61 h 595"/>
                <a:gd name="T24" fmla="*/ 1287 w 1287"/>
                <a:gd name="T25" fmla="*/ 97 h 595"/>
                <a:gd name="T26" fmla="*/ 1287 w 1287"/>
                <a:gd name="T27" fmla="*/ 97 h 595"/>
                <a:gd name="T28" fmla="*/ 1287 w 1287"/>
                <a:gd name="T29" fmla="*/ 97 h 595"/>
                <a:gd name="T30" fmla="*/ 1287 w 1287"/>
                <a:gd name="T31" fmla="*/ 498 h 595"/>
                <a:gd name="T32" fmla="*/ 1287 w 1287"/>
                <a:gd name="T33" fmla="*/ 498 h 595"/>
                <a:gd name="T34" fmla="*/ 1281 w 1287"/>
                <a:gd name="T35" fmla="*/ 534 h 595"/>
                <a:gd name="T36" fmla="*/ 1256 w 1287"/>
                <a:gd name="T37" fmla="*/ 565 h 595"/>
                <a:gd name="T38" fmla="*/ 1226 w 1287"/>
                <a:gd name="T39" fmla="*/ 589 h 595"/>
                <a:gd name="T40" fmla="*/ 1190 w 1287"/>
                <a:gd name="T41" fmla="*/ 595 h 595"/>
                <a:gd name="T42" fmla="*/ 1190 w 1287"/>
                <a:gd name="T43" fmla="*/ 595 h 595"/>
                <a:gd name="T44" fmla="*/ 1190 w 1287"/>
                <a:gd name="T45" fmla="*/ 595 h 595"/>
                <a:gd name="T46" fmla="*/ 97 w 1287"/>
                <a:gd name="T47" fmla="*/ 595 h 595"/>
                <a:gd name="T48" fmla="*/ 97 w 1287"/>
                <a:gd name="T49" fmla="*/ 595 h 595"/>
                <a:gd name="T50" fmla="*/ 61 w 1287"/>
                <a:gd name="T51" fmla="*/ 589 h 595"/>
                <a:gd name="T52" fmla="*/ 30 w 1287"/>
                <a:gd name="T53" fmla="*/ 565 h 595"/>
                <a:gd name="T54" fmla="*/ 6 w 1287"/>
                <a:gd name="T55" fmla="*/ 534 h 595"/>
                <a:gd name="T56" fmla="*/ 0 w 1287"/>
                <a:gd name="T57" fmla="*/ 498 h 595"/>
                <a:gd name="T58" fmla="*/ 0 w 1287"/>
                <a:gd name="T59" fmla="*/ 498 h 595"/>
                <a:gd name="T60" fmla="*/ 0 w 1287"/>
                <a:gd name="T61" fmla="*/ 97 h 59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7"/>
                <a:gd name="T94" fmla="*/ 0 h 595"/>
                <a:gd name="T95" fmla="*/ 1287 w 1287"/>
                <a:gd name="T96" fmla="*/ 595 h 59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7" h="595">
                  <a:moveTo>
                    <a:pt x="0" y="97"/>
                  </a:moveTo>
                  <a:lnTo>
                    <a:pt x="6" y="61"/>
                  </a:lnTo>
                  <a:lnTo>
                    <a:pt x="30" y="31"/>
                  </a:lnTo>
                  <a:lnTo>
                    <a:pt x="61" y="6"/>
                  </a:lnTo>
                  <a:lnTo>
                    <a:pt x="97" y="0"/>
                  </a:lnTo>
                  <a:lnTo>
                    <a:pt x="1190" y="0"/>
                  </a:lnTo>
                  <a:lnTo>
                    <a:pt x="1226" y="6"/>
                  </a:lnTo>
                  <a:lnTo>
                    <a:pt x="1256" y="31"/>
                  </a:lnTo>
                  <a:lnTo>
                    <a:pt x="1281" y="61"/>
                  </a:lnTo>
                  <a:lnTo>
                    <a:pt x="1287" y="97"/>
                  </a:lnTo>
                  <a:lnTo>
                    <a:pt x="1287" y="498"/>
                  </a:lnTo>
                  <a:lnTo>
                    <a:pt x="1281" y="534"/>
                  </a:lnTo>
                  <a:lnTo>
                    <a:pt x="1256" y="565"/>
                  </a:lnTo>
                  <a:lnTo>
                    <a:pt x="1226" y="589"/>
                  </a:lnTo>
                  <a:lnTo>
                    <a:pt x="1190" y="595"/>
                  </a:lnTo>
                  <a:lnTo>
                    <a:pt x="97" y="595"/>
                  </a:lnTo>
                  <a:lnTo>
                    <a:pt x="61" y="589"/>
                  </a:lnTo>
                  <a:lnTo>
                    <a:pt x="30" y="565"/>
                  </a:lnTo>
                  <a:lnTo>
                    <a:pt x="6" y="534"/>
                  </a:lnTo>
                  <a:lnTo>
                    <a:pt x="0" y="498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EBF1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1987" name="Freeform 48"/>
            <p:cNvSpPr>
              <a:spLocks noEditPoints="1"/>
            </p:cNvSpPr>
            <p:nvPr/>
          </p:nvSpPr>
          <p:spPr bwMode="auto">
            <a:xfrm>
              <a:off x="2571" y="1432"/>
              <a:ext cx="1293" cy="601"/>
            </a:xfrm>
            <a:custGeom>
              <a:avLst/>
              <a:gdLst>
                <a:gd name="T0" fmla="*/ 0 w 1293"/>
                <a:gd name="T1" fmla="*/ 79 h 601"/>
                <a:gd name="T2" fmla="*/ 12 w 1293"/>
                <a:gd name="T3" fmla="*/ 43 h 601"/>
                <a:gd name="T4" fmla="*/ 30 w 1293"/>
                <a:gd name="T5" fmla="*/ 25 h 601"/>
                <a:gd name="T6" fmla="*/ 61 w 1293"/>
                <a:gd name="T7" fmla="*/ 6 h 601"/>
                <a:gd name="T8" fmla="*/ 79 w 1293"/>
                <a:gd name="T9" fmla="*/ 0 h 601"/>
                <a:gd name="T10" fmla="*/ 1208 w 1293"/>
                <a:gd name="T11" fmla="*/ 0 h 601"/>
                <a:gd name="T12" fmla="*/ 1226 w 1293"/>
                <a:gd name="T13" fmla="*/ 6 h 601"/>
                <a:gd name="T14" fmla="*/ 1262 w 1293"/>
                <a:gd name="T15" fmla="*/ 25 h 601"/>
                <a:gd name="T16" fmla="*/ 1274 w 1293"/>
                <a:gd name="T17" fmla="*/ 43 h 601"/>
                <a:gd name="T18" fmla="*/ 1287 w 1293"/>
                <a:gd name="T19" fmla="*/ 79 h 601"/>
                <a:gd name="T20" fmla="*/ 1293 w 1293"/>
                <a:gd name="T21" fmla="*/ 498 h 601"/>
                <a:gd name="T22" fmla="*/ 1281 w 1293"/>
                <a:gd name="T23" fmla="*/ 534 h 601"/>
                <a:gd name="T24" fmla="*/ 1274 w 1293"/>
                <a:gd name="T25" fmla="*/ 553 h 601"/>
                <a:gd name="T26" fmla="*/ 1244 w 1293"/>
                <a:gd name="T27" fmla="*/ 583 h 601"/>
                <a:gd name="T28" fmla="*/ 1226 w 1293"/>
                <a:gd name="T29" fmla="*/ 589 h 601"/>
                <a:gd name="T30" fmla="*/ 1190 w 1293"/>
                <a:gd name="T31" fmla="*/ 601 h 601"/>
                <a:gd name="T32" fmla="*/ 79 w 1293"/>
                <a:gd name="T33" fmla="*/ 595 h 601"/>
                <a:gd name="T34" fmla="*/ 42 w 1293"/>
                <a:gd name="T35" fmla="*/ 583 h 601"/>
                <a:gd name="T36" fmla="*/ 24 w 1293"/>
                <a:gd name="T37" fmla="*/ 571 h 601"/>
                <a:gd name="T38" fmla="*/ 6 w 1293"/>
                <a:gd name="T39" fmla="*/ 534 h 601"/>
                <a:gd name="T40" fmla="*/ 0 w 1293"/>
                <a:gd name="T41" fmla="*/ 516 h 601"/>
                <a:gd name="T42" fmla="*/ 6 w 1293"/>
                <a:gd name="T43" fmla="*/ 498 h 601"/>
                <a:gd name="T44" fmla="*/ 12 w 1293"/>
                <a:gd name="T45" fmla="*/ 534 h 601"/>
                <a:gd name="T46" fmla="*/ 18 w 1293"/>
                <a:gd name="T47" fmla="*/ 553 h 601"/>
                <a:gd name="T48" fmla="*/ 48 w 1293"/>
                <a:gd name="T49" fmla="*/ 577 h 601"/>
                <a:gd name="T50" fmla="*/ 61 w 1293"/>
                <a:gd name="T51" fmla="*/ 583 h 601"/>
                <a:gd name="T52" fmla="*/ 97 w 1293"/>
                <a:gd name="T53" fmla="*/ 595 h 601"/>
                <a:gd name="T54" fmla="*/ 1208 w 1293"/>
                <a:gd name="T55" fmla="*/ 589 h 601"/>
                <a:gd name="T56" fmla="*/ 1244 w 1293"/>
                <a:gd name="T57" fmla="*/ 577 h 601"/>
                <a:gd name="T58" fmla="*/ 1256 w 1293"/>
                <a:gd name="T59" fmla="*/ 565 h 601"/>
                <a:gd name="T60" fmla="*/ 1274 w 1293"/>
                <a:gd name="T61" fmla="*/ 534 h 601"/>
                <a:gd name="T62" fmla="*/ 1281 w 1293"/>
                <a:gd name="T63" fmla="*/ 516 h 601"/>
                <a:gd name="T64" fmla="*/ 1281 w 1293"/>
                <a:gd name="T65" fmla="*/ 79 h 601"/>
                <a:gd name="T66" fmla="*/ 1274 w 1293"/>
                <a:gd name="T67" fmla="*/ 61 h 601"/>
                <a:gd name="T68" fmla="*/ 1256 w 1293"/>
                <a:gd name="T69" fmla="*/ 31 h 601"/>
                <a:gd name="T70" fmla="*/ 1244 w 1293"/>
                <a:gd name="T71" fmla="*/ 18 h 601"/>
                <a:gd name="T72" fmla="*/ 1208 w 1293"/>
                <a:gd name="T73" fmla="*/ 6 h 601"/>
                <a:gd name="T74" fmla="*/ 97 w 1293"/>
                <a:gd name="T75" fmla="*/ 6 h 601"/>
                <a:gd name="T76" fmla="*/ 61 w 1293"/>
                <a:gd name="T77" fmla="*/ 12 h 601"/>
                <a:gd name="T78" fmla="*/ 48 w 1293"/>
                <a:gd name="T79" fmla="*/ 18 h 601"/>
                <a:gd name="T80" fmla="*/ 18 w 1293"/>
                <a:gd name="T81" fmla="*/ 49 h 601"/>
                <a:gd name="T82" fmla="*/ 12 w 1293"/>
                <a:gd name="T83" fmla="*/ 61 h 601"/>
                <a:gd name="T84" fmla="*/ 6 w 1293"/>
                <a:gd name="T85" fmla="*/ 97 h 60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93"/>
                <a:gd name="T130" fmla="*/ 0 h 601"/>
                <a:gd name="T131" fmla="*/ 1293 w 1293"/>
                <a:gd name="T132" fmla="*/ 601 h 6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93" h="601">
                  <a:moveTo>
                    <a:pt x="0" y="97"/>
                  </a:moveTo>
                  <a:lnTo>
                    <a:pt x="0" y="79"/>
                  </a:lnTo>
                  <a:lnTo>
                    <a:pt x="6" y="61"/>
                  </a:lnTo>
                  <a:lnTo>
                    <a:pt x="12" y="43"/>
                  </a:lnTo>
                  <a:lnTo>
                    <a:pt x="24" y="31"/>
                  </a:lnTo>
                  <a:lnTo>
                    <a:pt x="30" y="25"/>
                  </a:lnTo>
                  <a:lnTo>
                    <a:pt x="42" y="12"/>
                  </a:lnTo>
                  <a:lnTo>
                    <a:pt x="61" y="6"/>
                  </a:lnTo>
                  <a:lnTo>
                    <a:pt x="79" y="0"/>
                  </a:lnTo>
                  <a:lnTo>
                    <a:pt x="97" y="0"/>
                  </a:lnTo>
                  <a:lnTo>
                    <a:pt x="1190" y="0"/>
                  </a:lnTo>
                  <a:lnTo>
                    <a:pt x="1208" y="0"/>
                  </a:lnTo>
                  <a:lnTo>
                    <a:pt x="1226" y="6"/>
                  </a:lnTo>
                  <a:lnTo>
                    <a:pt x="1244" y="12"/>
                  </a:lnTo>
                  <a:lnTo>
                    <a:pt x="1262" y="25"/>
                  </a:lnTo>
                  <a:lnTo>
                    <a:pt x="1262" y="31"/>
                  </a:lnTo>
                  <a:lnTo>
                    <a:pt x="1274" y="43"/>
                  </a:lnTo>
                  <a:lnTo>
                    <a:pt x="1281" y="61"/>
                  </a:lnTo>
                  <a:lnTo>
                    <a:pt x="1287" y="79"/>
                  </a:lnTo>
                  <a:lnTo>
                    <a:pt x="1293" y="97"/>
                  </a:lnTo>
                  <a:lnTo>
                    <a:pt x="1293" y="498"/>
                  </a:lnTo>
                  <a:lnTo>
                    <a:pt x="1287" y="516"/>
                  </a:lnTo>
                  <a:lnTo>
                    <a:pt x="1281" y="534"/>
                  </a:lnTo>
                  <a:lnTo>
                    <a:pt x="1274" y="553"/>
                  </a:lnTo>
                  <a:lnTo>
                    <a:pt x="1262" y="571"/>
                  </a:lnTo>
                  <a:lnTo>
                    <a:pt x="1244" y="583"/>
                  </a:lnTo>
                  <a:lnTo>
                    <a:pt x="1226" y="589"/>
                  </a:lnTo>
                  <a:lnTo>
                    <a:pt x="1208" y="595"/>
                  </a:lnTo>
                  <a:lnTo>
                    <a:pt x="1190" y="601"/>
                  </a:lnTo>
                  <a:lnTo>
                    <a:pt x="97" y="601"/>
                  </a:lnTo>
                  <a:lnTo>
                    <a:pt x="79" y="595"/>
                  </a:lnTo>
                  <a:lnTo>
                    <a:pt x="61" y="589"/>
                  </a:lnTo>
                  <a:lnTo>
                    <a:pt x="42" y="583"/>
                  </a:lnTo>
                  <a:lnTo>
                    <a:pt x="30" y="571"/>
                  </a:lnTo>
                  <a:lnTo>
                    <a:pt x="24" y="571"/>
                  </a:lnTo>
                  <a:lnTo>
                    <a:pt x="12" y="553"/>
                  </a:lnTo>
                  <a:lnTo>
                    <a:pt x="6" y="534"/>
                  </a:lnTo>
                  <a:lnTo>
                    <a:pt x="0" y="516"/>
                  </a:lnTo>
                  <a:lnTo>
                    <a:pt x="0" y="498"/>
                  </a:lnTo>
                  <a:lnTo>
                    <a:pt x="0" y="97"/>
                  </a:lnTo>
                  <a:close/>
                  <a:moveTo>
                    <a:pt x="6" y="498"/>
                  </a:moveTo>
                  <a:lnTo>
                    <a:pt x="6" y="516"/>
                  </a:lnTo>
                  <a:lnTo>
                    <a:pt x="12" y="534"/>
                  </a:lnTo>
                  <a:lnTo>
                    <a:pt x="18" y="553"/>
                  </a:lnTo>
                  <a:lnTo>
                    <a:pt x="30" y="565"/>
                  </a:lnTo>
                  <a:lnTo>
                    <a:pt x="48" y="577"/>
                  </a:lnTo>
                  <a:lnTo>
                    <a:pt x="42" y="577"/>
                  </a:lnTo>
                  <a:lnTo>
                    <a:pt x="61" y="583"/>
                  </a:lnTo>
                  <a:lnTo>
                    <a:pt x="79" y="589"/>
                  </a:lnTo>
                  <a:lnTo>
                    <a:pt x="97" y="595"/>
                  </a:lnTo>
                  <a:lnTo>
                    <a:pt x="1190" y="595"/>
                  </a:lnTo>
                  <a:lnTo>
                    <a:pt x="1208" y="589"/>
                  </a:lnTo>
                  <a:lnTo>
                    <a:pt x="1226" y="583"/>
                  </a:lnTo>
                  <a:lnTo>
                    <a:pt x="1244" y="577"/>
                  </a:lnTo>
                  <a:lnTo>
                    <a:pt x="1256" y="565"/>
                  </a:lnTo>
                  <a:lnTo>
                    <a:pt x="1268" y="553"/>
                  </a:lnTo>
                  <a:lnTo>
                    <a:pt x="1274" y="534"/>
                  </a:lnTo>
                  <a:lnTo>
                    <a:pt x="1281" y="516"/>
                  </a:lnTo>
                  <a:lnTo>
                    <a:pt x="1287" y="498"/>
                  </a:lnTo>
                  <a:lnTo>
                    <a:pt x="1287" y="97"/>
                  </a:lnTo>
                  <a:lnTo>
                    <a:pt x="1281" y="79"/>
                  </a:lnTo>
                  <a:lnTo>
                    <a:pt x="1274" y="61"/>
                  </a:lnTo>
                  <a:lnTo>
                    <a:pt x="1268" y="43"/>
                  </a:lnTo>
                  <a:lnTo>
                    <a:pt x="1268" y="49"/>
                  </a:lnTo>
                  <a:lnTo>
                    <a:pt x="1256" y="31"/>
                  </a:lnTo>
                  <a:lnTo>
                    <a:pt x="1244" y="18"/>
                  </a:lnTo>
                  <a:lnTo>
                    <a:pt x="1226" y="12"/>
                  </a:lnTo>
                  <a:lnTo>
                    <a:pt x="1208" y="6"/>
                  </a:lnTo>
                  <a:lnTo>
                    <a:pt x="1190" y="6"/>
                  </a:lnTo>
                  <a:lnTo>
                    <a:pt x="97" y="6"/>
                  </a:lnTo>
                  <a:lnTo>
                    <a:pt x="79" y="6"/>
                  </a:lnTo>
                  <a:lnTo>
                    <a:pt x="61" y="12"/>
                  </a:lnTo>
                  <a:lnTo>
                    <a:pt x="42" y="18"/>
                  </a:lnTo>
                  <a:lnTo>
                    <a:pt x="48" y="18"/>
                  </a:lnTo>
                  <a:lnTo>
                    <a:pt x="30" y="31"/>
                  </a:lnTo>
                  <a:lnTo>
                    <a:pt x="18" y="49"/>
                  </a:lnTo>
                  <a:lnTo>
                    <a:pt x="18" y="43"/>
                  </a:lnTo>
                  <a:lnTo>
                    <a:pt x="12" y="61"/>
                  </a:lnTo>
                  <a:lnTo>
                    <a:pt x="6" y="79"/>
                  </a:lnTo>
                  <a:lnTo>
                    <a:pt x="6" y="97"/>
                  </a:lnTo>
                  <a:lnTo>
                    <a:pt x="6" y="49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1988" name="Rectangle 49"/>
            <p:cNvSpPr>
              <a:spLocks noChangeArrowheads="1"/>
            </p:cNvSpPr>
            <p:nvPr/>
          </p:nvSpPr>
          <p:spPr bwMode="auto">
            <a:xfrm>
              <a:off x="2738" y="1440"/>
              <a:ext cx="100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 sz="2100" b="1">
                  <a:solidFill>
                    <a:srgbClr val="000000"/>
                  </a:solidFill>
                  <a:latin typeface="Arial" charset="0"/>
                </a:rPr>
                <a:t>Случайный</a:t>
              </a:r>
              <a:r>
                <a:rPr lang="ru-RU" sz="2100" b="1">
                  <a:solidFill>
                    <a:srgbClr val="000000"/>
                  </a:solidFill>
                  <a:latin typeface="Constantia" pitchFamily="18" charset="0"/>
                </a:rPr>
                <a:t> </a:t>
              </a:r>
            </a:p>
            <a:p>
              <a:pPr algn="ctr"/>
              <a:r>
                <a:rPr lang="ru-RU" sz="2100" b="1">
                  <a:solidFill>
                    <a:srgbClr val="000000"/>
                  </a:solidFill>
                  <a:latin typeface="Arial" charset="0"/>
                </a:rPr>
                <a:t>выбор</a:t>
              </a:r>
            </a:p>
          </p:txBody>
        </p:sp>
        <p:sp>
          <p:nvSpPr>
            <p:cNvPr id="381989" name="Rectangle 50"/>
            <p:cNvSpPr>
              <a:spLocks noChangeArrowheads="1"/>
            </p:cNvSpPr>
            <p:nvPr/>
          </p:nvSpPr>
          <p:spPr bwMode="auto">
            <a:xfrm>
              <a:off x="2965" y="1820"/>
              <a:ext cx="556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 sz="2100" b="1">
                  <a:solidFill>
                    <a:srgbClr val="000000"/>
                  </a:solidFill>
                  <a:latin typeface="Constantia" pitchFamily="18" charset="0"/>
                </a:rPr>
                <a:t>RAND1</a:t>
              </a:r>
              <a:endParaRPr lang="ru-RU">
                <a:latin typeface="Constantia" pitchFamily="18" charset="0"/>
              </a:endParaRPr>
            </a:p>
          </p:txBody>
        </p:sp>
        <p:sp>
          <p:nvSpPr>
            <p:cNvPr id="381990" name="Rectangle 51"/>
            <p:cNvSpPr>
              <a:spLocks noChangeArrowheads="1"/>
            </p:cNvSpPr>
            <p:nvPr/>
          </p:nvSpPr>
          <p:spPr bwMode="auto">
            <a:xfrm>
              <a:off x="1033" y="1517"/>
              <a:ext cx="113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>
                  <a:solidFill>
                    <a:srgbClr val="000000"/>
                  </a:solidFill>
                  <a:latin typeface="Constantia" pitchFamily="18" charset="0"/>
                </a:rPr>
                <a:t>Форма контрол</a:t>
              </a:r>
              <a:r>
                <a:rPr lang="ru-RU">
                  <a:solidFill>
                    <a:srgbClr val="000000"/>
                  </a:solidFill>
                  <a:latin typeface="Arial" charset="0"/>
                </a:rPr>
                <a:t>я</a:t>
              </a:r>
              <a:r>
                <a:rPr lang="ru-RU">
                  <a:solidFill>
                    <a:srgbClr val="000000"/>
                  </a:solidFill>
                  <a:latin typeface="Constantia" pitchFamily="18" charset="0"/>
                </a:rPr>
                <a:t> </a:t>
              </a:r>
              <a:endParaRPr lang="ru-RU">
                <a:latin typeface="Constantia" pitchFamily="18" charset="0"/>
              </a:endParaRPr>
            </a:p>
          </p:txBody>
        </p:sp>
        <p:sp>
          <p:nvSpPr>
            <p:cNvPr id="381991" name="Rectangle 52"/>
            <p:cNvSpPr>
              <a:spLocks noChangeArrowheads="1"/>
            </p:cNvSpPr>
            <p:nvPr/>
          </p:nvSpPr>
          <p:spPr bwMode="auto">
            <a:xfrm>
              <a:off x="2079" y="1517"/>
              <a:ext cx="5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>
                  <a:solidFill>
                    <a:srgbClr val="000000"/>
                  </a:solidFill>
                  <a:latin typeface="Constantia" pitchFamily="18" charset="0"/>
                </a:rPr>
                <a:t>-</a:t>
              </a:r>
              <a:endParaRPr lang="ru-RU">
                <a:latin typeface="Constantia" pitchFamily="18" charset="0"/>
              </a:endParaRPr>
            </a:p>
          </p:txBody>
        </p:sp>
        <p:sp>
          <p:nvSpPr>
            <p:cNvPr id="381992" name="Rectangle 53"/>
            <p:cNvSpPr>
              <a:spLocks noChangeArrowheads="1"/>
            </p:cNvSpPr>
            <p:nvPr/>
          </p:nvSpPr>
          <p:spPr bwMode="auto">
            <a:xfrm>
              <a:off x="863" y="1710"/>
              <a:ext cx="144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>
                  <a:solidFill>
                    <a:srgbClr val="000000"/>
                  </a:solidFill>
                  <a:latin typeface="Arial" charset="0"/>
                </a:rPr>
                <a:t>таможенный</a:t>
              </a:r>
              <a:r>
                <a:rPr lang="ru-RU">
                  <a:solidFill>
                    <a:srgbClr val="000000"/>
                  </a:solidFill>
                  <a:latin typeface="Constantia" pitchFamily="18" charset="0"/>
                </a:rPr>
                <a:t> д</a:t>
              </a:r>
              <a:r>
                <a:rPr lang="ru-RU">
                  <a:solidFill>
                    <a:srgbClr val="000000"/>
                  </a:solidFill>
                  <a:latin typeface="Arial" charset="0"/>
                </a:rPr>
                <a:t>осмотр</a:t>
              </a:r>
            </a:p>
          </p:txBody>
        </p:sp>
        <p:sp>
          <p:nvSpPr>
            <p:cNvPr id="381993" name="Rectangle 54"/>
            <p:cNvSpPr>
              <a:spLocks noChangeArrowheads="1"/>
            </p:cNvSpPr>
            <p:nvPr/>
          </p:nvSpPr>
          <p:spPr bwMode="auto">
            <a:xfrm>
              <a:off x="5345" y="2628"/>
              <a:ext cx="72" cy="6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uk-UA">
                <a:latin typeface="Constantia" pitchFamily="18" charset="0"/>
              </a:endParaRPr>
            </a:p>
          </p:txBody>
        </p:sp>
        <p:sp>
          <p:nvSpPr>
            <p:cNvPr id="381994" name="Rectangle 55"/>
            <p:cNvSpPr>
              <a:spLocks noChangeArrowheads="1"/>
            </p:cNvSpPr>
            <p:nvPr/>
          </p:nvSpPr>
          <p:spPr bwMode="auto">
            <a:xfrm>
              <a:off x="3858" y="1705"/>
              <a:ext cx="1717" cy="6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uk-UA">
                <a:latin typeface="Constantia" pitchFamily="18" charset="0"/>
              </a:endParaRPr>
            </a:p>
          </p:txBody>
        </p:sp>
        <p:sp>
          <p:nvSpPr>
            <p:cNvPr id="381995" name="Freeform 56"/>
            <p:cNvSpPr>
              <a:spLocks noEditPoints="1"/>
            </p:cNvSpPr>
            <p:nvPr/>
          </p:nvSpPr>
          <p:spPr bwMode="auto">
            <a:xfrm>
              <a:off x="5563" y="1705"/>
              <a:ext cx="49" cy="1469"/>
            </a:xfrm>
            <a:custGeom>
              <a:avLst/>
              <a:gdLst>
                <a:gd name="T0" fmla="*/ 30 w 49"/>
                <a:gd name="T1" fmla="*/ 0 h 1469"/>
                <a:gd name="T2" fmla="*/ 30 w 49"/>
                <a:gd name="T3" fmla="*/ 1427 h 1469"/>
                <a:gd name="T4" fmla="*/ 24 w 49"/>
                <a:gd name="T5" fmla="*/ 1427 h 1469"/>
                <a:gd name="T6" fmla="*/ 24 w 49"/>
                <a:gd name="T7" fmla="*/ 0 h 1469"/>
                <a:gd name="T8" fmla="*/ 30 w 49"/>
                <a:gd name="T9" fmla="*/ 0 h 1469"/>
                <a:gd name="T10" fmla="*/ 49 w 49"/>
                <a:gd name="T11" fmla="*/ 1420 h 1469"/>
                <a:gd name="T12" fmla="*/ 24 w 49"/>
                <a:gd name="T13" fmla="*/ 1469 h 1469"/>
                <a:gd name="T14" fmla="*/ 0 w 49"/>
                <a:gd name="T15" fmla="*/ 1420 h 1469"/>
                <a:gd name="T16" fmla="*/ 49 w 49"/>
                <a:gd name="T17" fmla="*/ 1420 h 14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1469"/>
                <a:gd name="T29" fmla="*/ 49 w 49"/>
                <a:gd name="T30" fmla="*/ 1469 h 146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1469">
                  <a:moveTo>
                    <a:pt x="30" y="0"/>
                  </a:moveTo>
                  <a:lnTo>
                    <a:pt x="30" y="1427"/>
                  </a:lnTo>
                  <a:lnTo>
                    <a:pt x="24" y="1427"/>
                  </a:lnTo>
                  <a:lnTo>
                    <a:pt x="24" y="0"/>
                  </a:lnTo>
                  <a:lnTo>
                    <a:pt x="30" y="0"/>
                  </a:lnTo>
                  <a:close/>
                  <a:moveTo>
                    <a:pt x="49" y="1420"/>
                  </a:moveTo>
                  <a:lnTo>
                    <a:pt x="24" y="1469"/>
                  </a:lnTo>
                  <a:lnTo>
                    <a:pt x="0" y="1420"/>
                  </a:lnTo>
                  <a:lnTo>
                    <a:pt x="49" y="14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1996" name="Freeform 57"/>
            <p:cNvSpPr>
              <a:spLocks/>
            </p:cNvSpPr>
            <p:nvPr/>
          </p:nvSpPr>
          <p:spPr bwMode="auto">
            <a:xfrm>
              <a:off x="143" y="1499"/>
              <a:ext cx="437" cy="413"/>
            </a:xfrm>
            <a:custGeom>
              <a:avLst/>
              <a:gdLst>
                <a:gd name="T0" fmla="*/ 0 w 437"/>
                <a:gd name="T1" fmla="*/ 103 h 413"/>
                <a:gd name="T2" fmla="*/ 328 w 437"/>
                <a:gd name="T3" fmla="*/ 103 h 413"/>
                <a:gd name="T4" fmla="*/ 328 w 437"/>
                <a:gd name="T5" fmla="*/ 0 h 413"/>
                <a:gd name="T6" fmla="*/ 437 w 437"/>
                <a:gd name="T7" fmla="*/ 206 h 413"/>
                <a:gd name="T8" fmla="*/ 328 w 437"/>
                <a:gd name="T9" fmla="*/ 413 h 413"/>
                <a:gd name="T10" fmla="*/ 328 w 437"/>
                <a:gd name="T11" fmla="*/ 310 h 413"/>
                <a:gd name="T12" fmla="*/ 0 w 437"/>
                <a:gd name="T13" fmla="*/ 310 h 413"/>
                <a:gd name="T14" fmla="*/ 0 w 437"/>
                <a:gd name="T15" fmla="*/ 103 h 4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37"/>
                <a:gd name="T25" fmla="*/ 0 h 413"/>
                <a:gd name="T26" fmla="*/ 437 w 437"/>
                <a:gd name="T27" fmla="*/ 413 h 4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37" h="413">
                  <a:moveTo>
                    <a:pt x="0" y="103"/>
                  </a:moveTo>
                  <a:lnTo>
                    <a:pt x="328" y="103"/>
                  </a:lnTo>
                  <a:lnTo>
                    <a:pt x="328" y="0"/>
                  </a:lnTo>
                  <a:lnTo>
                    <a:pt x="437" y="206"/>
                  </a:lnTo>
                  <a:lnTo>
                    <a:pt x="328" y="413"/>
                  </a:lnTo>
                  <a:lnTo>
                    <a:pt x="328" y="310"/>
                  </a:lnTo>
                  <a:lnTo>
                    <a:pt x="0" y="310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1997" name="Freeform 58"/>
            <p:cNvSpPr>
              <a:spLocks noEditPoints="1"/>
            </p:cNvSpPr>
            <p:nvPr/>
          </p:nvSpPr>
          <p:spPr bwMode="auto">
            <a:xfrm>
              <a:off x="143" y="1487"/>
              <a:ext cx="443" cy="437"/>
            </a:xfrm>
            <a:custGeom>
              <a:avLst/>
              <a:gdLst>
                <a:gd name="T0" fmla="*/ 0 w 443"/>
                <a:gd name="T1" fmla="*/ 115 h 437"/>
                <a:gd name="T2" fmla="*/ 328 w 443"/>
                <a:gd name="T3" fmla="*/ 115 h 437"/>
                <a:gd name="T4" fmla="*/ 328 w 443"/>
                <a:gd name="T5" fmla="*/ 115 h 437"/>
                <a:gd name="T6" fmla="*/ 328 w 443"/>
                <a:gd name="T7" fmla="*/ 0 h 437"/>
                <a:gd name="T8" fmla="*/ 443 w 443"/>
                <a:gd name="T9" fmla="*/ 218 h 437"/>
                <a:gd name="T10" fmla="*/ 328 w 443"/>
                <a:gd name="T11" fmla="*/ 437 h 437"/>
                <a:gd name="T12" fmla="*/ 328 w 443"/>
                <a:gd name="T13" fmla="*/ 322 h 437"/>
                <a:gd name="T14" fmla="*/ 328 w 443"/>
                <a:gd name="T15" fmla="*/ 328 h 437"/>
                <a:gd name="T16" fmla="*/ 0 w 443"/>
                <a:gd name="T17" fmla="*/ 328 h 437"/>
                <a:gd name="T18" fmla="*/ 0 w 443"/>
                <a:gd name="T19" fmla="*/ 115 h 437"/>
                <a:gd name="T20" fmla="*/ 6 w 443"/>
                <a:gd name="T21" fmla="*/ 322 h 437"/>
                <a:gd name="T22" fmla="*/ 0 w 443"/>
                <a:gd name="T23" fmla="*/ 322 h 437"/>
                <a:gd name="T24" fmla="*/ 334 w 443"/>
                <a:gd name="T25" fmla="*/ 322 h 437"/>
                <a:gd name="T26" fmla="*/ 334 w 443"/>
                <a:gd name="T27" fmla="*/ 425 h 437"/>
                <a:gd name="T28" fmla="*/ 328 w 443"/>
                <a:gd name="T29" fmla="*/ 425 h 437"/>
                <a:gd name="T30" fmla="*/ 437 w 443"/>
                <a:gd name="T31" fmla="*/ 218 h 437"/>
                <a:gd name="T32" fmla="*/ 437 w 443"/>
                <a:gd name="T33" fmla="*/ 218 h 437"/>
                <a:gd name="T34" fmla="*/ 328 w 443"/>
                <a:gd name="T35" fmla="*/ 12 h 437"/>
                <a:gd name="T36" fmla="*/ 334 w 443"/>
                <a:gd name="T37" fmla="*/ 12 h 437"/>
                <a:gd name="T38" fmla="*/ 334 w 443"/>
                <a:gd name="T39" fmla="*/ 121 h 437"/>
                <a:gd name="T40" fmla="*/ 0 w 443"/>
                <a:gd name="T41" fmla="*/ 121 h 437"/>
                <a:gd name="T42" fmla="*/ 6 w 443"/>
                <a:gd name="T43" fmla="*/ 115 h 437"/>
                <a:gd name="T44" fmla="*/ 6 w 443"/>
                <a:gd name="T45" fmla="*/ 322 h 4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43"/>
                <a:gd name="T70" fmla="*/ 0 h 437"/>
                <a:gd name="T71" fmla="*/ 443 w 443"/>
                <a:gd name="T72" fmla="*/ 437 h 4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43" h="437">
                  <a:moveTo>
                    <a:pt x="0" y="115"/>
                  </a:moveTo>
                  <a:lnTo>
                    <a:pt x="328" y="115"/>
                  </a:lnTo>
                  <a:lnTo>
                    <a:pt x="328" y="0"/>
                  </a:lnTo>
                  <a:lnTo>
                    <a:pt x="443" y="218"/>
                  </a:lnTo>
                  <a:lnTo>
                    <a:pt x="328" y="437"/>
                  </a:lnTo>
                  <a:lnTo>
                    <a:pt x="328" y="322"/>
                  </a:lnTo>
                  <a:lnTo>
                    <a:pt x="328" y="328"/>
                  </a:lnTo>
                  <a:lnTo>
                    <a:pt x="0" y="328"/>
                  </a:lnTo>
                  <a:lnTo>
                    <a:pt x="0" y="115"/>
                  </a:lnTo>
                  <a:close/>
                  <a:moveTo>
                    <a:pt x="6" y="322"/>
                  </a:moveTo>
                  <a:lnTo>
                    <a:pt x="0" y="322"/>
                  </a:lnTo>
                  <a:lnTo>
                    <a:pt x="334" y="322"/>
                  </a:lnTo>
                  <a:lnTo>
                    <a:pt x="334" y="425"/>
                  </a:lnTo>
                  <a:lnTo>
                    <a:pt x="328" y="425"/>
                  </a:lnTo>
                  <a:lnTo>
                    <a:pt x="437" y="218"/>
                  </a:lnTo>
                  <a:lnTo>
                    <a:pt x="328" y="12"/>
                  </a:lnTo>
                  <a:lnTo>
                    <a:pt x="334" y="12"/>
                  </a:lnTo>
                  <a:lnTo>
                    <a:pt x="334" y="121"/>
                  </a:lnTo>
                  <a:lnTo>
                    <a:pt x="0" y="121"/>
                  </a:lnTo>
                  <a:lnTo>
                    <a:pt x="6" y="115"/>
                  </a:lnTo>
                  <a:lnTo>
                    <a:pt x="6" y="3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1998" name="Freeform 59"/>
            <p:cNvSpPr>
              <a:spLocks/>
            </p:cNvSpPr>
            <p:nvPr/>
          </p:nvSpPr>
          <p:spPr bwMode="auto">
            <a:xfrm>
              <a:off x="143" y="2956"/>
              <a:ext cx="437" cy="412"/>
            </a:xfrm>
            <a:custGeom>
              <a:avLst/>
              <a:gdLst>
                <a:gd name="T0" fmla="*/ 0 w 437"/>
                <a:gd name="T1" fmla="*/ 103 h 412"/>
                <a:gd name="T2" fmla="*/ 328 w 437"/>
                <a:gd name="T3" fmla="*/ 103 h 412"/>
                <a:gd name="T4" fmla="*/ 328 w 437"/>
                <a:gd name="T5" fmla="*/ 0 h 412"/>
                <a:gd name="T6" fmla="*/ 437 w 437"/>
                <a:gd name="T7" fmla="*/ 206 h 412"/>
                <a:gd name="T8" fmla="*/ 328 w 437"/>
                <a:gd name="T9" fmla="*/ 412 h 412"/>
                <a:gd name="T10" fmla="*/ 328 w 437"/>
                <a:gd name="T11" fmla="*/ 309 h 412"/>
                <a:gd name="T12" fmla="*/ 0 w 437"/>
                <a:gd name="T13" fmla="*/ 309 h 412"/>
                <a:gd name="T14" fmla="*/ 0 w 437"/>
                <a:gd name="T15" fmla="*/ 103 h 4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37"/>
                <a:gd name="T25" fmla="*/ 0 h 412"/>
                <a:gd name="T26" fmla="*/ 437 w 437"/>
                <a:gd name="T27" fmla="*/ 412 h 4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37" h="412">
                  <a:moveTo>
                    <a:pt x="0" y="103"/>
                  </a:moveTo>
                  <a:lnTo>
                    <a:pt x="328" y="103"/>
                  </a:lnTo>
                  <a:lnTo>
                    <a:pt x="328" y="0"/>
                  </a:lnTo>
                  <a:lnTo>
                    <a:pt x="437" y="206"/>
                  </a:lnTo>
                  <a:lnTo>
                    <a:pt x="328" y="412"/>
                  </a:lnTo>
                  <a:lnTo>
                    <a:pt x="328" y="309"/>
                  </a:lnTo>
                  <a:lnTo>
                    <a:pt x="0" y="309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1999" name="Freeform 60"/>
            <p:cNvSpPr>
              <a:spLocks noEditPoints="1"/>
            </p:cNvSpPr>
            <p:nvPr/>
          </p:nvSpPr>
          <p:spPr bwMode="auto">
            <a:xfrm>
              <a:off x="143" y="2943"/>
              <a:ext cx="443" cy="437"/>
            </a:xfrm>
            <a:custGeom>
              <a:avLst/>
              <a:gdLst>
                <a:gd name="T0" fmla="*/ 0 w 443"/>
                <a:gd name="T1" fmla="*/ 116 h 437"/>
                <a:gd name="T2" fmla="*/ 328 w 443"/>
                <a:gd name="T3" fmla="*/ 116 h 437"/>
                <a:gd name="T4" fmla="*/ 328 w 443"/>
                <a:gd name="T5" fmla="*/ 116 h 437"/>
                <a:gd name="T6" fmla="*/ 328 w 443"/>
                <a:gd name="T7" fmla="*/ 0 h 437"/>
                <a:gd name="T8" fmla="*/ 443 w 443"/>
                <a:gd name="T9" fmla="*/ 219 h 437"/>
                <a:gd name="T10" fmla="*/ 328 w 443"/>
                <a:gd name="T11" fmla="*/ 437 h 437"/>
                <a:gd name="T12" fmla="*/ 328 w 443"/>
                <a:gd name="T13" fmla="*/ 322 h 437"/>
                <a:gd name="T14" fmla="*/ 328 w 443"/>
                <a:gd name="T15" fmla="*/ 328 h 437"/>
                <a:gd name="T16" fmla="*/ 0 w 443"/>
                <a:gd name="T17" fmla="*/ 328 h 437"/>
                <a:gd name="T18" fmla="*/ 0 w 443"/>
                <a:gd name="T19" fmla="*/ 116 h 437"/>
                <a:gd name="T20" fmla="*/ 6 w 443"/>
                <a:gd name="T21" fmla="*/ 322 h 437"/>
                <a:gd name="T22" fmla="*/ 0 w 443"/>
                <a:gd name="T23" fmla="*/ 322 h 437"/>
                <a:gd name="T24" fmla="*/ 334 w 443"/>
                <a:gd name="T25" fmla="*/ 322 h 437"/>
                <a:gd name="T26" fmla="*/ 334 w 443"/>
                <a:gd name="T27" fmla="*/ 425 h 437"/>
                <a:gd name="T28" fmla="*/ 328 w 443"/>
                <a:gd name="T29" fmla="*/ 425 h 437"/>
                <a:gd name="T30" fmla="*/ 437 w 443"/>
                <a:gd name="T31" fmla="*/ 219 h 437"/>
                <a:gd name="T32" fmla="*/ 437 w 443"/>
                <a:gd name="T33" fmla="*/ 219 h 437"/>
                <a:gd name="T34" fmla="*/ 328 w 443"/>
                <a:gd name="T35" fmla="*/ 13 h 437"/>
                <a:gd name="T36" fmla="*/ 334 w 443"/>
                <a:gd name="T37" fmla="*/ 13 h 437"/>
                <a:gd name="T38" fmla="*/ 334 w 443"/>
                <a:gd name="T39" fmla="*/ 122 h 437"/>
                <a:gd name="T40" fmla="*/ 0 w 443"/>
                <a:gd name="T41" fmla="*/ 122 h 437"/>
                <a:gd name="T42" fmla="*/ 6 w 443"/>
                <a:gd name="T43" fmla="*/ 116 h 437"/>
                <a:gd name="T44" fmla="*/ 6 w 443"/>
                <a:gd name="T45" fmla="*/ 322 h 4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43"/>
                <a:gd name="T70" fmla="*/ 0 h 437"/>
                <a:gd name="T71" fmla="*/ 443 w 443"/>
                <a:gd name="T72" fmla="*/ 437 h 4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43" h="437">
                  <a:moveTo>
                    <a:pt x="0" y="116"/>
                  </a:moveTo>
                  <a:lnTo>
                    <a:pt x="328" y="116"/>
                  </a:lnTo>
                  <a:lnTo>
                    <a:pt x="328" y="0"/>
                  </a:lnTo>
                  <a:lnTo>
                    <a:pt x="443" y="219"/>
                  </a:lnTo>
                  <a:lnTo>
                    <a:pt x="328" y="437"/>
                  </a:lnTo>
                  <a:lnTo>
                    <a:pt x="328" y="322"/>
                  </a:lnTo>
                  <a:lnTo>
                    <a:pt x="328" y="328"/>
                  </a:lnTo>
                  <a:lnTo>
                    <a:pt x="0" y="328"/>
                  </a:lnTo>
                  <a:lnTo>
                    <a:pt x="0" y="116"/>
                  </a:lnTo>
                  <a:close/>
                  <a:moveTo>
                    <a:pt x="6" y="322"/>
                  </a:moveTo>
                  <a:lnTo>
                    <a:pt x="0" y="322"/>
                  </a:lnTo>
                  <a:lnTo>
                    <a:pt x="334" y="322"/>
                  </a:lnTo>
                  <a:lnTo>
                    <a:pt x="334" y="425"/>
                  </a:lnTo>
                  <a:lnTo>
                    <a:pt x="328" y="425"/>
                  </a:lnTo>
                  <a:lnTo>
                    <a:pt x="437" y="219"/>
                  </a:lnTo>
                  <a:lnTo>
                    <a:pt x="328" y="13"/>
                  </a:lnTo>
                  <a:lnTo>
                    <a:pt x="334" y="13"/>
                  </a:lnTo>
                  <a:lnTo>
                    <a:pt x="334" y="122"/>
                  </a:lnTo>
                  <a:lnTo>
                    <a:pt x="0" y="122"/>
                  </a:lnTo>
                  <a:lnTo>
                    <a:pt x="6" y="116"/>
                  </a:lnTo>
                  <a:lnTo>
                    <a:pt x="6" y="3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000" name="Rectangle 66"/>
            <p:cNvSpPr>
              <a:spLocks noChangeArrowheads="1"/>
            </p:cNvSpPr>
            <p:nvPr/>
          </p:nvSpPr>
          <p:spPr bwMode="auto">
            <a:xfrm>
              <a:off x="816" y="2790"/>
              <a:ext cx="106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 sz="1600">
                  <a:solidFill>
                    <a:srgbClr val="000000"/>
                  </a:solidFill>
                  <a:latin typeface="Constantia" pitchFamily="18" charset="0"/>
                </a:rPr>
                <a:t>Форма контрол</a:t>
              </a:r>
              <a:r>
                <a:rPr lang="ru-RU" sz="1600">
                  <a:solidFill>
                    <a:srgbClr val="000000"/>
                  </a:solidFill>
                  <a:latin typeface="Arial" charset="0"/>
                </a:rPr>
                <a:t>я</a:t>
              </a:r>
              <a:r>
                <a:rPr lang="en-US" sz="1600">
                  <a:solidFill>
                    <a:srgbClr val="000000"/>
                  </a:solidFill>
                  <a:latin typeface="Constantia" pitchFamily="18" charset="0"/>
                </a:rPr>
                <a:t> 2</a:t>
              </a:r>
              <a:endParaRPr lang="ru-RU" sz="1600">
                <a:latin typeface="Constantia" pitchFamily="18" charset="0"/>
              </a:endParaRPr>
            </a:p>
          </p:txBody>
        </p:sp>
        <p:sp>
          <p:nvSpPr>
            <p:cNvPr id="382001" name="Rectangle 68"/>
            <p:cNvSpPr>
              <a:spLocks noChangeArrowheads="1"/>
            </p:cNvSpPr>
            <p:nvPr/>
          </p:nvSpPr>
          <p:spPr bwMode="auto">
            <a:xfrm>
              <a:off x="816" y="3130"/>
              <a:ext cx="106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 sz="1600">
                  <a:solidFill>
                    <a:srgbClr val="000000"/>
                  </a:solidFill>
                  <a:latin typeface="Constantia" pitchFamily="18" charset="0"/>
                </a:rPr>
                <a:t>Форма контрол</a:t>
              </a:r>
              <a:r>
                <a:rPr lang="ru-RU" sz="1600">
                  <a:solidFill>
                    <a:srgbClr val="000000"/>
                  </a:solidFill>
                  <a:latin typeface="Arial" charset="0"/>
                </a:rPr>
                <a:t>я</a:t>
              </a:r>
              <a:r>
                <a:rPr lang="en-US" sz="1600">
                  <a:solidFill>
                    <a:srgbClr val="000000"/>
                  </a:solidFill>
                  <a:latin typeface="Constantia" pitchFamily="18" charset="0"/>
                </a:rPr>
                <a:t> 3</a:t>
              </a:r>
              <a:endParaRPr lang="ru-RU" sz="1600">
                <a:latin typeface="Constantia" pitchFamily="18" charset="0"/>
              </a:endParaRPr>
            </a:p>
          </p:txBody>
        </p:sp>
        <p:sp>
          <p:nvSpPr>
            <p:cNvPr id="382002" name="Rectangle 70"/>
            <p:cNvSpPr>
              <a:spLocks noChangeArrowheads="1"/>
            </p:cNvSpPr>
            <p:nvPr/>
          </p:nvSpPr>
          <p:spPr bwMode="auto">
            <a:xfrm>
              <a:off x="831" y="3445"/>
              <a:ext cx="111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 sz="1600">
                  <a:solidFill>
                    <a:srgbClr val="000000"/>
                  </a:solidFill>
                  <a:latin typeface="Constantia" pitchFamily="18" charset="0"/>
                </a:rPr>
                <a:t>Форма контрол</a:t>
              </a:r>
              <a:r>
                <a:rPr lang="ru-RU" sz="1600">
                  <a:solidFill>
                    <a:srgbClr val="000000"/>
                  </a:solidFill>
                  <a:latin typeface="Arial" charset="0"/>
                </a:rPr>
                <a:t>я</a:t>
              </a:r>
              <a:r>
                <a:rPr lang="ru-RU" sz="1600">
                  <a:solidFill>
                    <a:srgbClr val="000000"/>
                  </a:solidFill>
                  <a:latin typeface="Constantia" pitchFamily="18" charset="0"/>
                </a:rPr>
                <a:t> </a:t>
              </a:r>
              <a:r>
                <a:rPr lang="en-US" sz="1600">
                  <a:solidFill>
                    <a:srgbClr val="000000"/>
                  </a:solidFill>
                  <a:latin typeface="Constantia" pitchFamily="18" charset="0"/>
                </a:rPr>
                <a:t>n</a:t>
              </a:r>
              <a:r>
                <a:rPr lang="ru-RU" sz="1600">
                  <a:solidFill>
                    <a:srgbClr val="000000"/>
                  </a:solidFill>
                  <a:latin typeface="Constantia" pitchFamily="18" charset="0"/>
                </a:rPr>
                <a:t> </a:t>
              </a:r>
              <a:endParaRPr lang="ru-RU" sz="1600">
                <a:latin typeface="Constantia" pitchFamily="18" charset="0"/>
              </a:endParaRPr>
            </a:p>
          </p:txBody>
        </p:sp>
      </p:grpSp>
      <p:sp>
        <p:nvSpPr>
          <p:cNvPr id="381955" name="TextBox 73"/>
          <p:cNvSpPr txBox="1">
            <a:spLocks noChangeArrowheads="1"/>
          </p:cNvSpPr>
          <p:nvPr/>
        </p:nvSpPr>
        <p:spPr bwMode="auto">
          <a:xfrm>
            <a:off x="7215188" y="5176838"/>
            <a:ext cx="18573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Arial" charset="0"/>
              </a:rPr>
              <a:t>Общий</a:t>
            </a:r>
            <a:r>
              <a:rPr lang="ru-RU" sz="1600" b="1">
                <a:latin typeface="Constantia" pitchFamily="18" charset="0"/>
              </a:rPr>
              <a:t> пере</a:t>
            </a:r>
            <a:r>
              <a:rPr lang="ru-RU" sz="1600" b="1">
                <a:latin typeface="Arial" charset="0"/>
              </a:rPr>
              <a:t>чень</a:t>
            </a:r>
            <a:r>
              <a:rPr lang="ru-RU" sz="1600" b="1">
                <a:latin typeface="Constantia" pitchFamily="18" charset="0"/>
              </a:rPr>
              <a:t> </a:t>
            </a:r>
            <a:r>
              <a:rPr lang="ru-RU" sz="1600" b="1">
                <a:latin typeface="Arial" charset="0"/>
              </a:rPr>
              <a:t>таможенных </a:t>
            </a:r>
            <a:r>
              <a:rPr lang="ru-RU" sz="1600" b="1">
                <a:latin typeface="Constantia" pitchFamily="18" charset="0"/>
              </a:rPr>
              <a:t>формальностей </a:t>
            </a:r>
            <a:r>
              <a:rPr lang="ru-RU" sz="1600" b="1">
                <a:latin typeface="Arial" charset="0"/>
              </a:rPr>
              <a:t>по декларации</a:t>
            </a:r>
          </a:p>
        </p:txBody>
      </p:sp>
      <p:sp>
        <p:nvSpPr>
          <p:cNvPr id="381956" name="TextBox 74"/>
          <p:cNvSpPr txBox="1">
            <a:spLocks noChangeArrowheads="1"/>
          </p:cNvSpPr>
          <p:nvPr/>
        </p:nvSpPr>
        <p:spPr bwMode="auto">
          <a:xfrm>
            <a:off x="0" y="1428750"/>
            <a:ext cx="18351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Arial" charset="0"/>
              </a:rPr>
              <a:t>Если</a:t>
            </a:r>
            <a:r>
              <a:rPr lang="ru-RU" sz="1600" b="1">
                <a:latin typeface="Constantia" pitchFamily="18" charset="0"/>
              </a:rPr>
              <a:t> проф</a:t>
            </a:r>
            <a:r>
              <a:rPr lang="ru-RU" sz="1600" b="1">
                <a:latin typeface="Arial" charset="0"/>
              </a:rPr>
              <a:t>и</a:t>
            </a:r>
            <a:r>
              <a:rPr lang="ru-RU" sz="1600" b="1">
                <a:latin typeface="Constantia" pitchFamily="18" charset="0"/>
              </a:rPr>
              <a:t>ль ри</a:t>
            </a:r>
            <a:r>
              <a:rPr lang="ru-RU" sz="1600" b="1">
                <a:latin typeface="Arial" charset="0"/>
              </a:rPr>
              <a:t>с</a:t>
            </a:r>
            <a:r>
              <a:rPr lang="ru-RU" sz="1600" b="1">
                <a:latin typeface="Constantia" pitchFamily="18" charset="0"/>
              </a:rPr>
              <a:t>к</a:t>
            </a:r>
            <a:r>
              <a:rPr lang="ru-RU" sz="1600" b="1">
                <a:latin typeface="Arial" charset="0"/>
              </a:rPr>
              <a:t>а</a:t>
            </a:r>
            <a:r>
              <a:rPr lang="ru-RU" sz="1600" b="1">
                <a:latin typeface="Constantia" pitchFamily="18" charset="0"/>
              </a:rPr>
              <a:t> не сра</a:t>
            </a:r>
            <a:r>
              <a:rPr lang="ru-RU" sz="1600" b="1">
                <a:latin typeface="Arial" charset="0"/>
              </a:rPr>
              <a:t>ботал</a:t>
            </a:r>
            <a:endParaRPr lang="ru-RU" sz="1600" b="1">
              <a:latin typeface="Constantia" pitchFamily="18" charset="0"/>
            </a:endParaRPr>
          </a:p>
        </p:txBody>
      </p:sp>
      <p:sp>
        <p:nvSpPr>
          <p:cNvPr id="381957" name="TextBox 75"/>
          <p:cNvSpPr txBox="1">
            <a:spLocks noChangeArrowheads="1"/>
          </p:cNvSpPr>
          <p:nvPr/>
        </p:nvSpPr>
        <p:spPr bwMode="auto">
          <a:xfrm>
            <a:off x="0" y="3429000"/>
            <a:ext cx="150018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Arial" charset="0"/>
              </a:rPr>
              <a:t>Если</a:t>
            </a:r>
            <a:r>
              <a:rPr lang="ru-RU" sz="1600" b="1">
                <a:latin typeface="Constantia" pitchFamily="18" charset="0"/>
              </a:rPr>
              <a:t> проф</a:t>
            </a:r>
            <a:r>
              <a:rPr lang="ru-RU" sz="1600" b="1">
                <a:latin typeface="Arial" charset="0"/>
              </a:rPr>
              <a:t>и</a:t>
            </a:r>
            <a:r>
              <a:rPr lang="ru-RU" sz="1600" b="1">
                <a:latin typeface="Constantia" pitchFamily="18" charset="0"/>
              </a:rPr>
              <a:t>ль ри</a:t>
            </a:r>
            <a:r>
              <a:rPr lang="ru-RU" sz="1600" b="1">
                <a:latin typeface="Arial" charset="0"/>
              </a:rPr>
              <a:t>с</a:t>
            </a:r>
            <a:r>
              <a:rPr lang="ru-RU" sz="1600" b="1">
                <a:latin typeface="Constantia" pitchFamily="18" charset="0"/>
              </a:rPr>
              <a:t>к</a:t>
            </a:r>
            <a:r>
              <a:rPr lang="ru-RU" sz="1600" b="1">
                <a:latin typeface="Arial" charset="0"/>
              </a:rPr>
              <a:t>а</a:t>
            </a:r>
            <a:r>
              <a:rPr lang="ru-RU" sz="1600" b="1">
                <a:latin typeface="Constantia" pitchFamily="18" charset="0"/>
              </a:rPr>
              <a:t> сра</a:t>
            </a:r>
            <a:r>
              <a:rPr lang="ru-RU" sz="1600" b="1">
                <a:latin typeface="Arial" charset="0"/>
              </a:rPr>
              <a:t>ботал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260350"/>
            <a:ext cx="7596188" cy="504825"/>
          </a:xfrm>
          <a:prstGeom prst="rect">
            <a:avLst/>
          </a:prstGeom>
          <a:solidFill>
            <a:srgbClr val="005F9D">
              <a:alpha val="9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b="1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381959" name="Picture 53" descr="OS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0350"/>
            <a:ext cx="14414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linia444-6-67-7-9-90">
  <a:themeElements>
    <a:clrScheme name="1_linia444-6-67-7-9-90 1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FFFFFF"/>
      </a:accent3>
      <a:accent4>
        <a:srgbClr val="000000"/>
      </a:accent4>
      <a:accent5>
        <a:srgbClr val="BCBFCE"/>
      </a:accent5>
      <a:accent6>
        <a:srgbClr val="90A6BA"/>
      </a:accent6>
      <a:hlink>
        <a:srgbClr val="B292CA"/>
      </a:hlink>
      <a:folHlink>
        <a:srgbClr val="6B5680"/>
      </a:folHlink>
    </a:clrScheme>
    <a:fontScheme name="1_linia444-6-67-7-9-90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linia444-6-67-7-9-90 1">
        <a:dk1>
          <a:srgbClr val="000000"/>
        </a:dk1>
        <a:lt1>
          <a:srgbClr val="FFFFFF"/>
        </a:lt1>
        <a:dk2>
          <a:srgbClr val="464653"/>
        </a:dk2>
        <a:lt2>
          <a:srgbClr val="DDE9EC"/>
        </a:lt2>
        <a:accent1>
          <a:srgbClr val="727CA3"/>
        </a:accent1>
        <a:accent2>
          <a:srgbClr val="9FB8CD"/>
        </a:accent2>
        <a:accent3>
          <a:srgbClr val="FFFFFF"/>
        </a:accent3>
        <a:accent4>
          <a:srgbClr val="000000"/>
        </a:accent4>
        <a:accent5>
          <a:srgbClr val="BCBFCE"/>
        </a:accent5>
        <a:accent6>
          <a:srgbClr val="90A6BA"/>
        </a:accent6>
        <a:hlink>
          <a:srgbClr val="B292CA"/>
        </a:hlink>
        <a:folHlink>
          <a:srgbClr val="6B56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goluboi">
  <a:themeElements>
    <a:clrScheme name="6_goluboi 1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EC4"/>
      </a:accent6>
      <a:hlink>
        <a:srgbClr val="E2D700"/>
      </a:hlink>
      <a:folHlink>
        <a:srgbClr val="85DFD0"/>
      </a:folHlink>
    </a:clrScheme>
    <a:fontScheme name="6_goluboi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goluboi 1">
        <a:dk1>
          <a:srgbClr val="000000"/>
        </a:dk1>
        <a:lt1>
          <a:srgbClr val="FFFFFF"/>
        </a:lt1>
        <a:dk2>
          <a:srgbClr val="04617B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EC4"/>
        </a:accent6>
        <a:hlink>
          <a:srgbClr val="E2D700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goluboi">
  <a:themeElements>
    <a:clrScheme name="7_goluboi 1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EC4"/>
      </a:accent6>
      <a:hlink>
        <a:srgbClr val="E2D700"/>
      </a:hlink>
      <a:folHlink>
        <a:srgbClr val="85DFD0"/>
      </a:folHlink>
    </a:clrScheme>
    <a:fontScheme name="7_goluboi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goluboi 1">
        <a:dk1>
          <a:srgbClr val="000000"/>
        </a:dk1>
        <a:lt1>
          <a:srgbClr val="FFFFFF"/>
        </a:lt1>
        <a:dk2>
          <a:srgbClr val="04617B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EC4"/>
        </a:accent6>
        <a:hlink>
          <a:srgbClr val="E2D700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8_goluboi">
  <a:themeElements>
    <a:clrScheme name="8_goluboi 1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EC4"/>
      </a:accent6>
      <a:hlink>
        <a:srgbClr val="E2D700"/>
      </a:hlink>
      <a:folHlink>
        <a:srgbClr val="85DFD0"/>
      </a:folHlink>
    </a:clrScheme>
    <a:fontScheme name="8_goluboi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goluboi 1">
        <a:dk1>
          <a:srgbClr val="000000"/>
        </a:dk1>
        <a:lt1>
          <a:srgbClr val="FFFFFF"/>
        </a:lt1>
        <a:dk2>
          <a:srgbClr val="04617B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EC4"/>
        </a:accent6>
        <a:hlink>
          <a:srgbClr val="E2D700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9_goluboi">
  <a:themeElements>
    <a:clrScheme name="9_goluboi 1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EC4"/>
      </a:accent6>
      <a:hlink>
        <a:srgbClr val="E2D700"/>
      </a:hlink>
      <a:folHlink>
        <a:srgbClr val="85DFD0"/>
      </a:folHlink>
    </a:clrScheme>
    <a:fontScheme name="9_goluboi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goluboi 1">
        <a:dk1>
          <a:srgbClr val="000000"/>
        </a:dk1>
        <a:lt1>
          <a:srgbClr val="FFFFFF"/>
        </a:lt1>
        <a:dk2>
          <a:srgbClr val="04617B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EC4"/>
        </a:accent6>
        <a:hlink>
          <a:srgbClr val="E2D700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0_goluboi">
  <a:themeElements>
    <a:clrScheme name="10_goluboi 1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EC4"/>
      </a:accent6>
      <a:hlink>
        <a:srgbClr val="E2D700"/>
      </a:hlink>
      <a:folHlink>
        <a:srgbClr val="85DFD0"/>
      </a:folHlink>
    </a:clrScheme>
    <a:fontScheme name="10_goluboi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goluboi 1">
        <a:dk1>
          <a:srgbClr val="000000"/>
        </a:dk1>
        <a:lt1>
          <a:srgbClr val="FFFFFF"/>
        </a:lt1>
        <a:dk2>
          <a:srgbClr val="04617B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EC4"/>
        </a:accent6>
        <a:hlink>
          <a:srgbClr val="E2D700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1_goluboi">
  <a:themeElements>
    <a:clrScheme name="11_goluboi 1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EC4"/>
      </a:accent6>
      <a:hlink>
        <a:srgbClr val="E2D700"/>
      </a:hlink>
      <a:folHlink>
        <a:srgbClr val="85DFD0"/>
      </a:folHlink>
    </a:clrScheme>
    <a:fontScheme name="11_goluboi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goluboi 1">
        <a:dk1>
          <a:srgbClr val="000000"/>
        </a:dk1>
        <a:lt1>
          <a:srgbClr val="FFFFFF"/>
        </a:lt1>
        <a:dk2>
          <a:srgbClr val="04617B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EC4"/>
        </a:accent6>
        <a:hlink>
          <a:srgbClr val="E2D700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_planeta">
  <a:themeElements>
    <a:clrScheme name="1_planeta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planeta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laneta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planeta">
  <a:themeElements>
    <a:clrScheme name="planeta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planeta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neta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2_planeta">
  <a:themeElements>
    <a:clrScheme name="2_planeta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planeta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planeta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_bloknot9990">
  <a:themeElements>
    <a:clrScheme name="1_bloknot9990 1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FFFFFF"/>
      </a:accent3>
      <a:accent4>
        <a:srgbClr val="000000"/>
      </a:accent4>
      <a:accent5>
        <a:srgbClr val="BCBFCE"/>
      </a:accent5>
      <a:accent6>
        <a:srgbClr val="90A6BA"/>
      </a:accent6>
      <a:hlink>
        <a:srgbClr val="B292CA"/>
      </a:hlink>
      <a:folHlink>
        <a:srgbClr val="6B5680"/>
      </a:folHlink>
    </a:clrScheme>
    <a:fontScheme name="1_bloknot9990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oknot9990 1">
        <a:dk1>
          <a:srgbClr val="000000"/>
        </a:dk1>
        <a:lt1>
          <a:srgbClr val="FFFFFF"/>
        </a:lt1>
        <a:dk2>
          <a:srgbClr val="464653"/>
        </a:dk2>
        <a:lt2>
          <a:srgbClr val="DDE9EC"/>
        </a:lt2>
        <a:accent1>
          <a:srgbClr val="727CA3"/>
        </a:accent1>
        <a:accent2>
          <a:srgbClr val="9FB8CD"/>
        </a:accent2>
        <a:accent3>
          <a:srgbClr val="FFFFFF"/>
        </a:accent3>
        <a:accent4>
          <a:srgbClr val="000000"/>
        </a:accent4>
        <a:accent5>
          <a:srgbClr val="BCBFCE"/>
        </a:accent5>
        <a:accent6>
          <a:srgbClr val="90A6BA"/>
        </a:accent6>
        <a:hlink>
          <a:srgbClr val="B292CA"/>
        </a:hlink>
        <a:folHlink>
          <a:srgbClr val="6B56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inia444-6-67-7-9-90">
  <a:themeElements>
    <a:clrScheme name="linia444-6-67-7-9-90 1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FFFFFF"/>
      </a:accent3>
      <a:accent4>
        <a:srgbClr val="000000"/>
      </a:accent4>
      <a:accent5>
        <a:srgbClr val="BCBFCE"/>
      </a:accent5>
      <a:accent6>
        <a:srgbClr val="90A6BA"/>
      </a:accent6>
      <a:hlink>
        <a:srgbClr val="B292CA"/>
      </a:hlink>
      <a:folHlink>
        <a:srgbClr val="6B5680"/>
      </a:folHlink>
    </a:clrScheme>
    <a:fontScheme name="linia444-6-67-7-9-90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inia444-6-67-7-9-90 1">
        <a:dk1>
          <a:srgbClr val="000000"/>
        </a:dk1>
        <a:lt1>
          <a:srgbClr val="FFFFFF"/>
        </a:lt1>
        <a:dk2>
          <a:srgbClr val="464653"/>
        </a:dk2>
        <a:lt2>
          <a:srgbClr val="DDE9EC"/>
        </a:lt2>
        <a:accent1>
          <a:srgbClr val="727CA3"/>
        </a:accent1>
        <a:accent2>
          <a:srgbClr val="9FB8CD"/>
        </a:accent2>
        <a:accent3>
          <a:srgbClr val="FFFFFF"/>
        </a:accent3>
        <a:accent4>
          <a:srgbClr val="000000"/>
        </a:accent4>
        <a:accent5>
          <a:srgbClr val="BCBFCE"/>
        </a:accent5>
        <a:accent6>
          <a:srgbClr val="90A6BA"/>
        </a:accent6>
        <a:hlink>
          <a:srgbClr val="B292CA"/>
        </a:hlink>
        <a:folHlink>
          <a:srgbClr val="6B56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bloknot9990">
  <a:themeElements>
    <a:clrScheme name="bloknot9990 1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FFFFFF"/>
      </a:accent3>
      <a:accent4>
        <a:srgbClr val="000000"/>
      </a:accent4>
      <a:accent5>
        <a:srgbClr val="BCBFCE"/>
      </a:accent5>
      <a:accent6>
        <a:srgbClr val="90A6BA"/>
      </a:accent6>
      <a:hlink>
        <a:srgbClr val="B292CA"/>
      </a:hlink>
      <a:folHlink>
        <a:srgbClr val="6B5680"/>
      </a:folHlink>
    </a:clrScheme>
    <a:fontScheme name="bloknot9990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oknot9990 1">
        <a:dk1>
          <a:srgbClr val="000000"/>
        </a:dk1>
        <a:lt1>
          <a:srgbClr val="FFFFFF"/>
        </a:lt1>
        <a:dk2>
          <a:srgbClr val="464653"/>
        </a:dk2>
        <a:lt2>
          <a:srgbClr val="DDE9EC"/>
        </a:lt2>
        <a:accent1>
          <a:srgbClr val="727CA3"/>
        </a:accent1>
        <a:accent2>
          <a:srgbClr val="9FB8CD"/>
        </a:accent2>
        <a:accent3>
          <a:srgbClr val="FFFFFF"/>
        </a:accent3>
        <a:accent4>
          <a:srgbClr val="000000"/>
        </a:accent4>
        <a:accent5>
          <a:srgbClr val="BCBFCE"/>
        </a:accent5>
        <a:accent6>
          <a:srgbClr val="90A6BA"/>
        </a:accent6>
        <a:hlink>
          <a:srgbClr val="B292CA"/>
        </a:hlink>
        <a:folHlink>
          <a:srgbClr val="6B56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_bloknot9990">
  <a:themeElements>
    <a:clrScheme name="2_bloknot9990 1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FFFFFF"/>
      </a:accent3>
      <a:accent4>
        <a:srgbClr val="000000"/>
      </a:accent4>
      <a:accent5>
        <a:srgbClr val="BCBFCE"/>
      </a:accent5>
      <a:accent6>
        <a:srgbClr val="90A6BA"/>
      </a:accent6>
      <a:hlink>
        <a:srgbClr val="B292CA"/>
      </a:hlink>
      <a:folHlink>
        <a:srgbClr val="6B5680"/>
      </a:folHlink>
    </a:clrScheme>
    <a:fontScheme name="2_bloknot9990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bloknot9990 1">
        <a:dk1>
          <a:srgbClr val="000000"/>
        </a:dk1>
        <a:lt1>
          <a:srgbClr val="FFFFFF"/>
        </a:lt1>
        <a:dk2>
          <a:srgbClr val="464653"/>
        </a:dk2>
        <a:lt2>
          <a:srgbClr val="DDE9EC"/>
        </a:lt2>
        <a:accent1>
          <a:srgbClr val="727CA3"/>
        </a:accent1>
        <a:accent2>
          <a:srgbClr val="9FB8CD"/>
        </a:accent2>
        <a:accent3>
          <a:srgbClr val="FFFFFF"/>
        </a:accent3>
        <a:accent4>
          <a:srgbClr val="000000"/>
        </a:accent4>
        <a:accent5>
          <a:srgbClr val="BCBFCE"/>
        </a:accent5>
        <a:accent6>
          <a:srgbClr val="90A6BA"/>
        </a:accent6>
        <a:hlink>
          <a:srgbClr val="B292CA"/>
        </a:hlink>
        <a:folHlink>
          <a:srgbClr val="6B56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_SISISISNNN333">
  <a:themeElements>
    <a:clrScheme name="1_SISISISNNN333 1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FFFFFF"/>
      </a:accent3>
      <a:accent4>
        <a:srgbClr val="000000"/>
      </a:accent4>
      <a:accent5>
        <a:srgbClr val="B7CCE5"/>
      </a:accent5>
      <a:accent6>
        <a:srgbClr val="2472C1"/>
      </a:accent6>
      <a:hlink>
        <a:srgbClr val="9454C3"/>
      </a:hlink>
      <a:folHlink>
        <a:srgbClr val="3EBBF0"/>
      </a:folHlink>
    </a:clrScheme>
    <a:fontScheme name="1_SISISISNNN333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ISISISNNN333 1">
        <a:dk1>
          <a:srgbClr val="000000"/>
        </a:dk1>
        <a:lt1>
          <a:srgbClr val="FFFFFF"/>
        </a:lt1>
        <a:dk2>
          <a:srgbClr val="242852"/>
        </a:dk2>
        <a:lt2>
          <a:srgbClr val="ACCBF9"/>
        </a:lt2>
        <a:accent1>
          <a:srgbClr val="629DD1"/>
        </a:accent1>
        <a:accent2>
          <a:srgbClr val="297FD5"/>
        </a:accent2>
        <a:accent3>
          <a:srgbClr val="FFFFFF"/>
        </a:accent3>
        <a:accent4>
          <a:srgbClr val="000000"/>
        </a:accent4>
        <a:accent5>
          <a:srgbClr val="B7CCE5"/>
        </a:accent5>
        <a:accent6>
          <a:srgbClr val="2472C1"/>
        </a:accent6>
        <a:hlink>
          <a:srgbClr val="9454C3"/>
        </a:hlink>
        <a:folHlink>
          <a:srgbClr val="3EBB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SISISISNNN333">
  <a:themeElements>
    <a:clrScheme name="SISISISNNN333 1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FFFFFF"/>
      </a:accent3>
      <a:accent4>
        <a:srgbClr val="000000"/>
      </a:accent4>
      <a:accent5>
        <a:srgbClr val="B7CCE5"/>
      </a:accent5>
      <a:accent6>
        <a:srgbClr val="2472C1"/>
      </a:accent6>
      <a:hlink>
        <a:srgbClr val="9454C3"/>
      </a:hlink>
      <a:folHlink>
        <a:srgbClr val="3EBBF0"/>
      </a:folHlink>
    </a:clrScheme>
    <a:fontScheme name="SISISISNNN333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ISISISNNN333 1">
        <a:dk1>
          <a:srgbClr val="000000"/>
        </a:dk1>
        <a:lt1>
          <a:srgbClr val="FFFFFF"/>
        </a:lt1>
        <a:dk2>
          <a:srgbClr val="242852"/>
        </a:dk2>
        <a:lt2>
          <a:srgbClr val="ACCBF9"/>
        </a:lt2>
        <a:accent1>
          <a:srgbClr val="629DD1"/>
        </a:accent1>
        <a:accent2>
          <a:srgbClr val="297FD5"/>
        </a:accent2>
        <a:accent3>
          <a:srgbClr val="FFFFFF"/>
        </a:accent3>
        <a:accent4>
          <a:srgbClr val="000000"/>
        </a:accent4>
        <a:accent5>
          <a:srgbClr val="B7CCE5"/>
        </a:accent5>
        <a:accent6>
          <a:srgbClr val="2472C1"/>
        </a:accent6>
        <a:hlink>
          <a:srgbClr val="9454C3"/>
        </a:hlink>
        <a:folHlink>
          <a:srgbClr val="3EBB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_SISISISNNN333">
  <a:themeElements>
    <a:clrScheme name="2_SISISISNNN333 1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FFFFFF"/>
      </a:accent3>
      <a:accent4>
        <a:srgbClr val="000000"/>
      </a:accent4>
      <a:accent5>
        <a:srgbClr val="B7CCE5"/>
      </a:accent5>
      <a:accent6>
        <a:srgbClr val="2472C1"/>
      </a:accent6>
      <a:hlink>
        <a:srgbClr val="9454C3"/>
      </a:hlink>
      <a:folHlink>
        <a:srgbClr val="3EBBF0"/>
      </a:folHlink>
    </a:clrScheme>
    <a:fontScheme name="2_SISISISNNN333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ISISISNNN333 1">
        <a:dk1>
          <a:srgbClr val="000000"/>
        </a:dk1>
        <a:lt1>
          <a:srgbClr val="FFFFFF"/>
        </a:lt1>
        <a:dk2>
          <a:srgbClr val="242852"/>
        </a:dk2>
        <a:lt2>
          <a:srgbClr val="ACCBF9"/>
        </a:lt2>
        <a:accent1>
          <a:srgbClr val="629DD1"/>
        </a:accent1>
        <a:accent2>
          <a:srgbClr val="297FD5"/>
        </a:accent2>
        <a:accent3>
          <a:srgbClr val="FFFFFF"/>
        </a:accent3>
        <a:accent4>
          <a:srgbClr val="000000"/>
        </a:accent4>
        <a:accent5>
          <a:srgbClr val="B7CCE5"/>
        </a:accent5>
        <a:accent6>
          <a:srgbClr val="2472C1"/>
        </a:accent6>
        <a:hlink>
          <a:srgbClr val="9454C3"/>
        </a:hlink>
        <a:folHlink>
          <a:srgbClr val="3EBB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_mir1-2-3-4-5-6-7-8">
  <a:themeElements>
    <a:clrScheme name="1_mir1-2-3-4-5-6-7-8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1_mir1-2-3-4-5-6-7-8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ir1-2-3-4-5-6-7-8 1">
        <a:dk1>
          <a:srgbClr val="000000"/>
        </a:dk1>
        <a:lt1>
          <a:srgbClr val="FFFFFF"/>
        </a:lt1>
        <a:dk2>
          <a:srgbClr val="775F55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mir1-2-3-4-5-6-7-8">
  <a:themeElements>
    <a:clrScheme name="mir1-2-3-4-5-6-7-8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mir1-2-3-4-5-6-7-8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ir1-2-3-4-5-6-7-8 1">
        <a:dk1>
          <a:srgbClr val="000000"/>
        </a:dk1>
        <a:lt1>
          <a:srgbClr val="FFFFFF"/>
        </a:lt1>
        <a:dk2>
          <a:srgbClr val="775F55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_mir1-2-3-4-5-6-7-8">
  <a:themeElements>
    <a:clrScheme name="2_mir1-2-3-4-5-6-7-8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2_mir1-2-3-4-5-6-7-8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mir1-2-3-4-5-6-7-8 1">
        <a:dk1>
          <a:srgbClr val="000000"/>
        </a:dk1>
        <a:lt1>
          <a:srgbClr val="FFFFFF"/>
        </a:lt1>
        <a:dk2>
          <a:srgbClr val="775F55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1_mir4444-8765-123">
  <a:themeElements>
    <a:clrScheme name="1_mir4444-8765-123 1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FFFFFF"/>
      </a:accent3>
      <a:accent4>
        <a:srgbClr val="000000"/>
      </a:accent4>
      <a:accent5>
        <a:srgbClr val="C0C9D3"/>
      </a:accent5>
      <a:accent6>
        <a:srgbClr val="B98056"/>
      </a:accent6>
      <a:hlink>
        <a:srgbClr val="646464"/>
      </a:hlink>
      <a:folHlink>
        <a:srgbClr val="969696"/>
      </a:folHlink>
    </a:clrScheme>
    <a:fontScheme name="1_mir4444-8765-123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ir4444-8765-123 1">
        <a:dk1>
          <a:srgbClr val="000000"/>
        </a:dk1>
        <a:lt1>
          <a:srgbClr val="FFFFFF"/>
        </a:lt1>
        <a:dk2>
          <a:srgbClr val="1F2123"/>
        </a:dk2>
        <a:lt2>
          <a:srgbClr val="DC9E1F"/>
        </a:lt2>
        <a:accent1>
          <a:srgbClr val="7E97AD"/>
        </a:accent1>
        <a:accent2>
          <a:srgbClr val="CC8E60"/>
        </a:accent2>
        <a:accent3>
          <a:srgbClr val="FFFFFF"/>
        </a:accent3>
        <a:accent4>
          <a:srgbClr val="000000"/>
        </a:accent4>
        <a:accent5>
          <a:srgbClr val="C0C9D3"/>
        </a:accent5>
        <a:accent6>
          <a:srgbClr val="B98056"/>
        </a:accent6>
        <a:hlink>
          <a:srgbClr val="646464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mir4444-8765-123">
  <a:themeElements>
    <a:clrScheme name="mir4444-8765-123 1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FFFFFF"/>
      </a:accent3>
      <a:accent4>
        <a:srgbClr val="000000"/>
      </a:accent4>
      <a:accent5>
        <a:srgbClr val="C0C9D3"/>
      </a:accent5>
      <a:accent6>
        <a:srgbClr val="B98056"/>
      </a:accent6>
      <a:hlink>
        <a:srgbClr val="646464"/>
      </a:hlink>
      <a:folHlink>
        <a:srgbClr val="969696"/>
      </a:folHlink>
    </a:clrScheme>
    <a:fontScheme name="mir4444-8765-123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ir4444-8765-123 1">
        <a:dk1>
          <a:srgbClr val="000000"/>
        </a:dk1>
        <a:lt1>
          <a:srgbClr val="FFFFFF"/>
        </a:lt1>
        <a:dk2>
          <a:srgbClr val="1F2123"/>
        </a:dk2>
        <a:lt2>
          <a:srgbClr val="DC9E1F"/>
        </a:lt2>
        <a:accent1>
          <a:srgbClr val="7E97AD"/>
        </a:accent1>
        <a:accent2>
          <a:srgbClr val="CC8E60"/>
        </a:accent2>
        <a:accent3>
          <a:srgbClr val="FFFFFF"/>
        </a:accent3>
        <a:accent4>
          <a:srgbClr val="000000"/>
        </a:accent4>
        <a:accent5>
          <a:srgbClr val="C0C9D3"/>
        </a:accent5>
        <a:accent6>
          <a:srgbClr val="B98056"/>
        </a:accent6>
        <a:hlink>
          <a:srgbClr val="646464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linia444-6-67-7-9-90">
  <a:themeElements>
    <a:clrScheme name="2_linia444-6-67-7-9-90 1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FFFFFF"/>
      </a:accent3>
      <a:accent4>
        <a:srgbClr val="000000"/>
      </a:accent4>
      <a:accent5>
        <a:srgbClr val="BCBFCE"/>
      </a:accent5>
      <a:accent6>
        <a:srgbClr val="90A6BA"/>
      </a:accent6>
      <a:hlink>
        <a:srgbClr val="B292CA"/>
      </a:hlink>
      <a:folHlink>
        <a:srgbClr val="6B5680"/>
      </a:folHlink>
    </a:clrScheme>
    <a:fontScheme name="2_linia444-6-67-7-9-90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linia444-6-67-7-9-90 1">
        <a:dk1>
          <a:srgbClr val="000000"/>
        </a:dk1>
        <a:lt1>
          <a:srgbClr val="FFFFFF"/>
        </a:lt1>
        <a:dk2>
          <a:srgbClr val="464653"/>
        </a:dk2>
        <a:lt2>
          <a:srgbClr val="DDE9EC"/>
        </a:lt2>
        <a:accent1>
          <a:srgbClr val="727CA3"/>
        </a:accent1>
        <a:accent2>
          <a:srgbClr val="9FB8CD"/>
        </a:accent2>
        <a:accent3>
          <a:srgbClr val="FFFFFF"/>
        </a:accent3>
        <a:accent4>
          <a:srgbClr val="000000"/>
        </a:accent4>
        <a:accent5>
          <a:srgbClr val="BCBFCE"/>
        </a:accent5>
        <a:accent6>
          <a:srgbClr val="90A6BA"/>
        </a:accent6>
        <a:hlink>
          <a:srgbClr val="B292CA"/>
        </a:hlink>
        <a:folHlink>
          <a:srgbClr val="6B56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_mir4444-8765-123">
  <a:themeElements>
    <a:clrScheme name="2_mir4444-8765-123 1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FFFFFF"/>
      </a:accent3>
      <a:accent4>
        <a:srgbClr val="000000"/>
      </a:accent4>
      <a:accent5>
        <a:srgbClr val="C0C9D3"/>
      </a:accent5>
      <a:accent6>
        <a:srgbClr val="B98056"/>
      </a:accent6>
      <a:hlink>
        <a:srgbClr val="646464"/>
      </a:hlink>
      <a:folHlink>
        <a:srgbClr val="969696"/>
      </a:folHlink>
    </a:clrScheme>
    <a:fontScheme name="2_mir4444-8765-123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mir4444-8765-123 1">
        <a:dk1>
          <a:srgbClr val="000000"/>
        </a:dk1>
        <a:lt1>
          <a:srgbClr val="FFFFFF"/>
        </a:lt1>
        <a:dk2>
          <a:srgbClr val="1F2123"/>
        </a:dk2>
        <a:lt2>
          <a:srgbClr val="DC9E1F"/>
        </a:lt2>
        <a:accent1>
          <a:srgbClr val="7E97AD"/>
        </a:accent1>
        <a:accent2>
          <a:srgbClr val="CC8E60"/>
        </a:accent2>
        <a:accent3>
          <a:srgbClr val="FFFFFF"/>
        </a:accent3>
        <a:accent4>
          <a:srgbClr val="000000"/>
        </a:accent4>
        <a:accent5>
          <a:srgbClr val="C0C9D3"/>
        </a:accent5>
        <a:accent6>
          <a:srgbClr val="B98056"/>
        </a:accent6>
        <a:hlink>
          <a:srgbClr val="646464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goluboi">
  <a:themeElements>
    <a:clrScheme name="1_goluboi 1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EC4"/>
      </a:accent6>
      <a:hlink>
        <a:srgbClr val="E2D700"/>
      </a:hlink>
      <a:folHlink>
        <a:srgbClr val="85DFD0"/>
      </a:folHlink>
    </a:clrScheme>
    <a:fontScheme name="1_goluboi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goluboi 1">
        <a:dk1>
          <a:srgbClr val="000000"/>
        </a:dk1>
        <a:lt1>
          <a:srgbClr val="FFFFFF"/>
        </a:lt1>
        <a:dk2>
          <a:srgbClr val="04617B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EC4"/>
        </a:accent6>
        <a:hlink>
          <a:srgbClr val="E2D700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goluboi">
  <a:themeElements>
    <a:clrScheme name="goluboi 1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EC4"/>
      </a:accent6>
      <a:hlink>
        <a:srgbClr val="E2D700"/>
      </a:hlink>
      <a:folHlink>
        <a:srgbClr val="85DFD0"/>
      </a:folHlink>
    </a:clrScheme>
    <a:fontScheme name="goluboi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oluboi 1">
        <a:dk1>
          <a:srgbClr val="000000"/>
        </a:dk1>
        <a:lt1>
          <a:srgbClr val="FFFFFF"/>
        </a:lt1>
        <a:dk2>
          <a:srgbClr val="04617B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EC4"/>
        </a:accent6>
        <a:hlink>
          <a:srgbClr val="E2D700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goluboi">
  <a:themeElements>
    <a:clrScheme name="2_goluboi 1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EC4"/>
      </a:accent6>
      <a:hlink>
        <a:srgbClr val="E2D700"/>
      </a:hlink>
      <a:folHlink>
        <a:srgbClr val="85DFD0"/>
      </a:folHlink>
    </a:clrScheme>
    <a:fontScheme name="2_goluboi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goluboi 1">
        <a:dk1>
          <a:srgbClr val="000000"/>
        </a:dk1>
        <a:lt1>
          <a:srgbClr val="FFFFFF"/>
        </a:lt1>
        <a:dk2>
          <a:srgbClr val="04617B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EC4"/>
        </a:accent6>
        <a:hlink>
          <a:srgbClr val="E2D700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goluboi">
  <a:themeElements>
    <a:clrScheme name="3_goluboi 1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EC4"/>
      </a:accent6>
      <a:hlink>
        <a:srgbClr val="E2D700"/>
      </a:hlink>
      <a:folHlink>
        <a:srgbClr val="85DFD0"/>
      </a:folHlink>
    </a:clrScheme>
    <a:fontScheme name="3_goluboi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goluboi 1">
        <a:dk1>
          <a:srgbClr val="000000"/>
        </a:dk1>
        <a:lt1>
          <a:srgbClr val="FFFFFF"/>
        </a:lt1>
        <a:dk2>
          <a:srgbClr val="04617B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EC4"/>
        </a:accent6>
        <a:hlink>
          <a:srgbClr val="E2D700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goluboi">
  <a:themeElements>
    <a:clrScheme name="4_goluboi 1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EC4"/>
      </a:accent6>
      <a:hlink>
        <a:srgbClr val="E2D700"/>
      </a:hlink>
      <a:folHlink>
        <a:srgbClr val="85DFD0"/>
      </a:folHlink>
    </a:clrScheme>
    <a:fontScheme name="4_goluboi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goluboi 1">
        <a:dk1>
          <a:srgbClr val="000000"/>
        </a:dk1>
        <a:lt1>
          <a:srgbClr val="FFFFFF"/>
        </a:lt1>
        <a:dk2>
          <a:srgbClr val="04617B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EC4"/>
        </a:accent6>
        <a:hlink>
          <a:srgbClr val="E2D700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goluboi">
  <a:themeElements>
    <a:clrScheme name="5_goluboi 1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EC4"/>
      </a:accent6>
      <a:hlink>
        <a:srgbClr val="E2D700"/>
      </a:hlink>
      <a:folHlink>
        <a:srgbClr val="85DFD0"/>
      </a:folHlink>
    </a:clrScheme>
    <a:fontScheme name="5_goluboi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goluboi 1">
        <a:dk1>
          <a:srgbClr val="000000"/>
        </a:dk1>
        <a:lt1>
          <a:srgbClr val="FFFFFF"/>
        </a:lt1>
        <a:dk2>
          <a:srgbClr val="04617B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EC4"/>
        </a:accent6>
        <a:hlink>
          <a:srgbClr val="E2D700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Презентация8</Template>
  <TotalTime>2674</TotalTime>
  <Words>540</Words>
  <Application>Microsoft Office PowerPoint</Application>
  <PresentationFormat>Экран (4:3)</PresentationFormat>
  <Paragraphs>158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30</vt:i4>
      </vt:variant>
      <vt:variant>
        <vt:lpstr>Заголовки слайдов</vt:lpstr>
      </vt:variant>
      <vt:variant>
        <vt:i4>16</vt:i4>
      </vt:variant>
    </vt:vector>
  </HeadingPairs>
  <TitlesOfParts>
    <vt:vector size="46" baseType="lpstr">
      <vt:lpstr>1_linia444-6-67-7-9-90</vt:lpstr>
      <vt:lpstr>linia444-6-67-7-9-90</vt:lpstr>
      <vt:lpstr>2_linia444-6-67-7-9-90</vt:lpstr>
      <vt:lpstr>1_goluboi</vt:lpstr>
      <vt:lpstr>goluboi</vt:lpstr>
      <vt:lpstr>2_goluboi</vt:lpstr>
      <vt:lpstr>3_goluboi</vt:lpstr>
      <vt:lpstr>4_goluboi</vt:lpstr>
      <vt:lpstr>5_goluboi</vt:lpstr>
      <vt:lpstr>6_goluboi</vt:lpstr>
      <vt:lpstr>7_goluboi</vt:lpstr>
      <vt:lpstr>8_goluboi</vt:lpstr>
      <vt:lpstr>9_goluboi</vt:lpstr>
      <vt:lpstr>10_goluboi</vt:lpstr>
      <vt:lpstr>11_goluboi</vt:lpstr>
      <vt:lpstr>1_planeta</vt:lpstr>
      <vt:lpstr>planeta</vt:lpstr>
      <vt:lpstr>2_planeta</vt:lpstr>
      <vt:lpstr>1_bloknot9990</vt:lpstr>
      <vt:lpstr>bloknot9990</vt:lpstr>
      <vt:lpstr>2_bloknot9990</vt:lpstr>
      <vt:lpstr>1_SISISISNNN333</vt:lpstr>
      <vt:lpstr>SISISISNNN333</vt:lpstr>
      <vt:lpstr>2_SISISISNNN333</vt:lpstr>
      <vt:lpstr>1_mir1-2-3-4-5-6-7-8</vt:lpstr>
      <vt:lpstr>mir1-2-3-4-5-6-7-8</vt:lpstr>
      <vt:lpstr>2_mir1-2-3-4-5-6-7-8</vt:lpstr>
      <vt:lpstr>1_mir4444-8765-123</vt:lpstr>
      <vt:lpstr>mir4444-8765-123</vt:lpstr>
      <vt:lpstr>2_mir4444-8765-123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TEST</dc:creator>
  <cp:lastModifiedBy>Mihail</cp:lastModifiedBy>
  <cp:revision>467</cp:revision>
  <dcterms:created xsi:type="dcterms:W3CDTF">2013-06-17T12:34:02Z</dcterms:created>
  <dcterms:modified xsi:type="dcterms:W3CDTF">2014-09-28T09:28:20Z</dcterms:modified>
</cp:coreProperties>
</file>