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charts/chart2.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2" r:id="rId2"/>
    <p:sldMasterId id="2147483705" r:id="rId3"/>
    <p:sldMasterId id="2147483731" r:id="rId4"/>
  </p:sldMasterIdLst>
  <p:notesMasterIdLst>
    <p:notesMasterId r:id="rId62"/>
  </p:notesMasterIdLst>
  <p:sldIdLst>
    <p:sldId id="332" r:id="rId5"/>
    <p:sldId id="406" r:id="rId6"/>
    <p:sldId id="266" r:id="rId7"/>
    <p:sldId id="404" r:id="rId8"/>
    <p:sldId id="353" r:id="rId9"/>
    <p:sldId id="405" r:id="rId10"/>
    <p:sldId id="293" r:id="rId11"/>
    <p:sldId id="335" r:id="rId12"/>
    <p:sldId id="259" r:id="rId13"/>
    <p:sldId id="292" r:id="rId14"/>
    <p:sldId id="376" r:id="rId15"/>
    <p:sldId id="377" r:id="rId16"/>
    <p:sldId id="379" r:id="rId17"/>
    <p:sldId id="380" r:id="rId18"/>
    <p:sldId id="381" r:id="rId19"/>
    <p:sldId id="354" r:id="rId20"/>
    <p:sldId id="383" r:id="rId21"/>
    <p:sldId id="397" r:id="rId22"/>
    <p:sldId id="407" r:id="rId23"/>
    <p:sldId id="311" r:id="rId24"/>
    <p:sldId id="303" r:id="rId25"/>
    <p:sldId id="356" r:id="rId26"/>
    <p:sldId id="301" r:id="rId27"/>
    <p:sldId id="355" r:id="rId28"/>
    <p:sldId id="324" r:id="rId29"/>
    <p:sldId id="304" r:id="rId30"/>
    <p:sldId id="305" r:id="rId31"/>
    <p:sldId id="373" r:id="rId32"/>
    <p:sldId id="307" r:id="rId33"/>
    <p:sldId id="409" r:id="rId34"/>
    <p:sldId id="410" r:id="rId35"/>
    <p:sldId id="336" r:id="rId36"/>
    <p:sldId id="374" r:id="rId37"/>
    <p:sldId id="327" r:id="rId38"/>
    <p:sldId id="346" r:id="rId39"/>
    <p:sldId id="408" r:id="rId40"/>
    <p:sldId id="312" r:id="rId41"/>
    <p:sldId id="359" r:id="rId42"/>
    <p:sldId id="326" r:id="rId43"/>
    <p:sldId id="350" r:id="rId44"/>
    <p:sldId id="360" r:id="rId45"/>
    <p:sldId id="361" r:id="rId46"/>
    <p:sldId id="390" r:id="rId47"/>
    <p:sldId id="411" r:id="rId48"/>
    <p:sldId id="412" r:id="rId49"/>
    <p:sldId id="413" r:id="rId50"/>
    <p:sldId id="394" r:id="rId51"/>
    <p:sldId id="368" r:id="rId52"/>
    <p:sldId id="325" r:id="rId53"/>
    <p:sldId id="395" r:id="rId54"/>
    <p:sldId id="398" r:id="rId55"/>
    <p:sldId id="399" r:id="rId56"/>
    <p:sldId id="400" r:id="rId57"/>
    <p:sldId id="401" r:id="rId58"/>
    <p:sldId id="402" r:id="rId59"/>
    <p:sldId id="403" r:id="rId60"/>
    <p:sldId id="288" r:id="rId61"/>
  </p:sldIdLst>
  <p:sldSz cx="9144000" cy="6858000" type="screen4x3"/>
  <p:notesSz cx="7099300" cy="10234613"/>
  <p:defaultTextStyle>
    <a:defPPr>
      <a:defRPr lang="sv-SE"/>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FFFF"/>
    <a:srgbClr val="F06673"/>
    <a:srgbClr val="B5D9FA"/>
    <a:srgbClr val="8ED64C"/>
    <a:srgbClr val="FFA61C"/>
    <a:srgbClr val="F06C79"/>
    <a:srgbClr val="5BD63E"/>
    <a:srgbClr val="B4DFF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840" autoAdjust="0"/>
  </p:normalViewPr>
  <p:slideViewPr>
    <p:cSldViewPr snapToGrid="0">
      <p:cViewPr>
        <p:scale>
          <a:sx n="60" d="100"/>
          <a:sy n="60" d="100"/>
        </p:scale>
        <p:origin x="-979" y="163"/>
      </p:cViewPr>
      <p:guideLst>
        <p:guide orient="horz" pos="730"/>
        <p:guide orient="horz" pos="1007"/>
        <p:guide orient="horz" pos="1324"/>
        <p:guide orient="horz" pos="3183"/>
        <p:guide orient="horz" pos="4249"/>
        <p:guide orient="horz" pos="307"/>
        <p:guide pos="947"/>
        <p:guide pos="5435"/>
        <p:guide pos="879"/>
        <p:guide pos="55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7" d="100"/>
          <a:sy n="67" d="100"/>
        </p:scale>
        <p:origin x="-2748" y="-114"/>
      </p:cViewPr>
      <p:guideLst>
        <p:guide orient="horz" pos="3224"/>
        <p:guide pos="2236"/>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Office_Excel_Worksheet4.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Office_Excel_Worksheet5.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style val="26"/>
  <c:chart>
    <c:autoTitleDeleted val="1"/>
    <c:plotArea>
      <c:layout>
        <c:manualLayout>
          <c:layoutTarget val="inner"/>
          <c:xMode val="edge"/>
          <c:yMode val="edge"/>
          <c:x val="0.1234704483202498"/>
          <c:y val="3.6017361329939282E-2"/>
          <c:w val="0.87556249591738255"/>
          <c:h val="0.83672156931516461"/>
        </c:manualLayout>
      </c:layout>
      <c:barChart>
        <c:barDir val="col"/>
        <c:grouping val="clustered"/>
        <c:ser>
          <c:idx val="1"/>
          <c:order val="0"/>
          <c:tx>
            <c:strRef>
              <c:f>Sheet1!$B$1</c:f>
              <c:strCache>
                <c:ptCount val="1"/>
                <c:pt idx="0">
                  <c:v>Tonnage</c:v>
                </c:pt>
              </c:strCache>
            </c:strRef>
          </c:tx>
          <c:spPr>
            <a:solidFill>
              <a:schemeClr val="bg2"/>
            </a:solidFill>
            <a:ln w="9525" cap="flat" cmpd="sng" algn="ctr">
              <a:noFill/>
              <a:prstDash val="solid"/>
            </a:ln>
            <a:effectLst/>
            <a:scene3d>
              <a:camera prst="orthographicFront"/>
              <a:lightRig rig="threePt" dir="t">
                <a:rot lat="0" lon="0" rev="1200000"/>
              </a:lightRig>
            </a:scene3d>
            <a:sp3d/>
          </c:spPr>
          <c:dPt>
            <c:idx val="0"/>
            <c:spPr>
              <a:solidFill>
                <a:schemeClr val="bg2"/>
              </a:solidFill>
              <a:ln w="9525" cap="flat" cmpd="sng" algn="ctr">
                <a:noFill/>
                <a:prstDash val="solid"/>
              </a:ln>
              <a:effectLst/>
              <a:scene3d>
                <a:camera prst="orthographicFront"/>
                <a:lightRig rig="threePt" dir="t">
                  <a:rot lat="0" lon="0" rev="1200000"/>
                </a:lightRig>
              </a:scene3d>
              <a:sp3d/>
            </c:spPr>
          </c:dPt>
          <c:dLbls>
            <c:dLbl>
              <c:idx val="0"/>
              <c:layout>
                <c:manualLayout>
                  <c:x val="-2.3794362862890012E-3"/>
                  <c:y val="-4.7435951615265801E-3"/>
                </c:manualLayout>
              </c:layout>
              <c:spPr/>
              <c:txPr>
                <a:bodyPr/>
                <a:lstStyle/>
                <a:p>
                  <a:pPr>
                    <a:defRPr lang="de-DE" b="1">
                      <a:solidFill>
                        <a:schemeClr val="tx1"/>
                      </a:solidFill>
                    </a:defRPr>
                  </a:pPr>
                  <a:endParaRPr lang="en-US"/>
                </a:p>
              </c:txPr>
              <c:dLblPos val="outEnd"/>
              <c:showVal val="1"/>
            </c:dLbl>
            <c:dLbl>
              <c:idx val="1"/>
              <c:layout>
                <c:manualLayout>
                  <c:x val="-6.5286661140894807E-3"/>
                  <c:y val="-7.0214994895448669E-3"/>
                </c:manualLayout>
              </c:layout>
              <c:spPr/>
              <c:txPr>
                <a:bodyPr/>
                <a:lstStyle/>
                <a:p>
                  <a:pPr>
                    <a:defRPr lang="de-DE" b="1">
                      <a:solidFill>
                        <a:schemeClr val="tx1"/>
                      </a:solidFill>
                    </a:defRPr>
                  </a:pPr>
                  <a:endParaRPr lang="en-US"/>
                </a:p>
              </c:txPr>
              <c:dLblPos val="outEnd"/>
              <c:showVal val="1"/>
            </c:dLbl>
            <c:dLbl>
              <c:idx val="2"/>
              <c:layout>
                <c:manualLayout>
                  <c:x val="-4.1944793026941814E-3"/>
                  <c:y val="0.13035656240755572"/>
                </c:manualLayout>
              </c:layout>
              <c:spPr/>
              <c:txPr>
                <a:bodyPr/>
                <a:lstStyle/>
                <a:p>
                  <a:pPr>
                    <a:defRPr lang="de-DE" sz="2000" b="1">
                      <a:solidFill>
                        <a:schemeClr val="bg1"/>
                      </a:solidFill>
                    </a:defRPr>
                  </a:pPr>
                  <a:endParaRPr lang="en-US"/>
                </a:p>
              </c:txPr>
              <c:dLblPos val="outEnd"/>
              <c:showVal val="1"/>
            </c:dLbl>
            <c:dLbl>
              <c:idx val="3"/>
              <c:layout>
                <c:manualLayout>
                  <c:x val="0"/>
                  <c:y val="0.13195576626903166"/>
                </c:manualLayout>
              </c:layout>
              <c:spPr/>
              <c:txPr>
                <a:bodyPr/>
                <a:lstStyle/>
                <a:p>
                  <a:pPr>
                    <a:defRPr lang="de-DE" sz="2000" b="1">
                      <a:solidFill>
                        <a:schemeClr val="bg1"/>
                      </a:solidFill>
                    </a:defRPr>
                  </a:pPr>
                  <a:endParaRPr lang="en-US"/>
                </a:p>
              </c:txPr>
              <c:dLblPos val="outEnd"/>
              <c:showVal val="1"/>
            </c:dLbl>
            <c:dLbl>
              <c:idx val="4"/>
              <c:spPr/>
              <c:txPr>
                <a:bodyPr/>
                <a:lstStyle/>
                <a:p>
                  <a:pPr>
                    <a:defRPr lang="de-DE" sz="2000" b="1">
                      <a:solidFill>
                        <a:schemeClr val="bg1"/>
                      </a:solidFill>
                    </a:defRPr>
                  </a:pPr>
                  <a:endParaRPr lang="en-US"/>
                </a:p>
              </c:txPr>
            </c:dLbl>
            <c:dLbl>
              <c:idx val="5"/>
              <c:layout>
                <c:manualLayout>
                  <c:x val="-2.074614913900214E-3"/>
                  <c:y val="-5.2459478944874927E-3"/>
                </c:manualLayout>
              </c:layout>
              <c:spPr/>
              <c:txPr>
                <a:bodyPr/>
                <a:lstStyle/>
                <a:p>
                  <a:pPr>
                    <a:defRPr lang="de-DE" b="1">
                      <a:solidFill>
                        <a:schemeClr val="tx1"/>
                      </a:solidFill>
                    </a:defRPr>
                  </a:pPr>
                  <a:endParaRPr lang="en-US"/>
                </a:p>
              </c:txPr>
              <c:dLblPos val="outEnd"/>
              <c:showVal val="1"/>
            </c:dLbl>
            <c:txPr>
              <a:bodyPr/>
              <a:lstStyle/>
              <a:p>
                <a:pPr>
                  <a:defRPr lang="de-DE" b="1">
                    <a:solidFill>
                      <a:schemeClr val="bg1"/>
                    </a:solidFill>
                  </a:defRPr>
                </a:pPr>
                <a:endParaRPr lang="en-US"/>
              </a:p>
            </c:txPr>
            <c:dLblPos val="inEnd"/>
            <c:showVal val="1"/>
          </c:dLbls>
          <c:cat>
            <c:numRef>
              <c:f>Sheet1!$A$2:$A$7</c:f>
              <c:numCache>
                <c:formatCode>General</c:formatCode>
                <c:ptCount val="6"/>
                <c:pt idx="0">
                  <c:v>2008</c:v>
                </c:pt>
                <c:pt idx="1">
                  <c:v>2009</c:v>
                </c:pt>
                <c:pt idx="2">
                  <c:v>2010</c:v>
                </c:pt>
                <c:pt idx="3">
                  <c:v>2011</c:v>
                </c:pt>
                <c:pt idx="4">
                  <c:v>2012</c:v>
                </c:pt>
                <c:pt idx="5">
                  <c:v>2013</c:v>
                </c:pt>
              </c:numCache>
            </c:numRef>
          </c:cat>
          <c:val>
            <c:numRef>
              <c:f>Sheet1!$B$2:$B$7</c:f>
              <c:numCache>
                <c:formatCode>_-* #,##0.0\ _k_r_-;\-* #,##0.0\ _k_r_-;_-* "-"??\ _k_r_-;_-@_-</c:formatCode>
                <c:ptCount val="6"/>
                <c:pt idx="0">
                  <c:v>0.2</c:v>
                </c:pt>
                <c:pt idx="1">
                  <c:v>2.7</c:v>
                </c:pt>
                <c:pt idx="2">
                  <c:v>8.5</c:v>
                </c:pt>
                <c:pt idx="3">
                  <c:v>18.399999999999999</c:v>
                </c:pt>
                <c:pt idx="4">
                  <c:v>26.35</c:v>
                </c:pt>
                <c:pt idx="5">
                  <c:v>32</c:v>
                </c:pt>
              </c:numCache>
            </c:numRef>
          </c:val>
        </c:ser>
        <c:gapWidth val="56"/>
        <c:overlap val="56"/>
        <c:axId val="244877952"/>
        <c:axId val="245088640"/>
      </c:barChart>
      <c:catAx>
        <c:axId val="244877952"/>
        <c:scaling>
          <c:orientation val="minMax"/>
        </c:scaling>
        <c:axPos val="b"/>
        <c:numFmt formatCode="General" sourceLinked="1"/>
        <c:tickLblPos val="nextTo"/>
        <c:txPr>
          <a:bodyPr/>
          <a:lstStyle/>
          <a:p>
            <a:pPr>
              <a:defRPr sz="1800"/>
            </a:pPr>
            <a:endParaRPr lang="en-US"/>
          </a:p>
        </c:txPr>
        <c:crossAx val="245088640"/>
        <c:crosses val="autoZero"/>
        <c:auto val="1"/>
        <c:lblAlgn val="ctr"/>
        <c:lblOffset val="100"/>
      </c:catAx>
      <c:valAx>
        <c:axId val="245088640"/>
        <c:scaling>
          <c:orientation val="minMax"/>
          <c:max val="30"/>
          <c:min val="0"/>
        </c:scaling>
        <c:axPos val="l"/>
        <c:numFmt formatCode="0" sourceLinked="0"/>
        <c:tickLblPos val="nextTo"/>
        <c:txPr>
          <a:bodyPr/>
          <a:lstStyle/>
          <a:p>
            <a:pPr>
              <a:defRPr sz="1600"/>
            </a:pPr>
            <a:endParaRPr lang="en-US"/>
          </a:p>
        </c:txPr>
        <c:crossAx val="244877952"/>
        <c:crosses val="autoZero"/>
        <c:crossBetween val="between"/>
        <c:majorUnit val="5"/>
      </c:valAx>
    </c:plotArea>
    <c:plotVisOnly val="1"/>
    <c:dispBlanksAs val="gap"/>
  </c:chart>
  <c:spPr>
    <a:solidFill>
      <a:schemeClr val="bg1"/>
    </a:solidFill>
  </c:spPr>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GB"/>
  <c:chart>
    <c:autoTitleDeleted val="1"/>
    <c:plotArea>
      <c:layout>
        <c:manualLayout>
          <c:layoutTarget val="inner"/>
          <c:xMode val="edge"/>
          <c:yMode val="edge"/>
          <c:x val="2.0392865562551866E-2"/>
          <c:y val="3.2294501260050892E-3"/>
          <c:w val="0.95921426887489625"/>
          <c:h val="0.83909122122032964"/>
        </c:manualLayout>
      </c:layout>
      <c:barChart>
        <c:barDir val="col"/>
        <c:grouping val="clustered"/>
        <c:ser>
          <c:idx val="0"/>
          <c:order val="0"/>
          <c:tx>
            <c:strRef>
              <c:f>Blad1!$B$1</c:f>
              <c:strCache>
                <c:ptCount val="1"/>
                <c:pt idx="0">
                  <c:v>Serie 1</c:v>
                </c:pt>
              </c:strCache>
            </c:strRef>
          </c:tx>
          <c:spPr>
            <a:solidFill>
              <a:schemeClr val="tx1"/>
            </a:solidFill>
          </c:spPr>
          <c:dLbls>
            <c:dLbl>
              <c:idx val="0"/>
              <c:layout>
                <c:manualLayout>
                  <c:x val="0"/>
                  <c:y val="1.3345058666231703E-2"/>
                </c:manualLayout>
              </c:layout>
              <c:spPr/>
              <c:txPr>
                <a:bodyPr/>
                <a:lstStyle/>
                <a:p>
                  <a:pPr>
                    <a:defRPr sz="1600" b="1">
                      <a:solidFill>
                        <a:schemeClr val="tx1"/>
                      </a:solidFill>
                    </a:defRPr>
                  </a:pPr>
                  <a:endParaRPr lang="en-US"/>
                </a:p>
              </c:txPr>
              <c:dLblPos val="outEnd"/>
              <c:showVal val="1"/>
            </c:dLbl>
            <c:txPr>
              <a:bodyPr/>
              <a:lstStyle/>
              <a:p>
                <a:pPr>
                  <a:defRPr sz="1600" b="1">
                    <a:solidFill>
                      <a:schemeClr val="bg1"/>
                    </a:solidFill>
                  </a:defRPr>
                </a:pPr>
                <a:endParaRPr lang="en-US"/>
              </a:p>
            </c:txPr>
            <c:dLblPos val="ctr"/>
            <c:showVal val="1"/>
          </c:dLbls>
          <c:cat>
            <c:numRef>
              <c:f>Blad1!$A$2:$A$4</c:f>
              <c:numCache>
                <c:formatCode>General</c:formatCode>
                <c:ptCount val="3"/>
                <c:pt idx="0">
                  <c:v>2011</c:v>
                </c:pt>
                <c:pt idx="1">
                  <c:v>2012</c:v>
                </c:pt>
                <c:pt idx="2">
                  <c:v>2013</c:v>
                </c:pt>
              </c:numCache>
            </c:numRef>
          </c:cat>
          <c:val>
            <c:numRef>
              <c:f>Blad1!$B$2:$B$4</c:f>
              <c:numCache>
                <c:formatCode>General</c:formatCode>
                <c:ptCount val="3"/>
                <c:pt idx="0">
                  <c:v>80</c:v>
                </c:pt>
                <c:pt idx="1">
                  <c:v>610</c:v>
                </c:pt>
                <c:pt idx="2">
                  <c:v>1100</c:v>
                </c:pt>
              </c:numCache>
            </c:numRef>
          </c:val>
        </c:ser>
        <c:gapWidth val="53"/>
        <c:axId val="53515008"/>
        <c:axId val="53516544"/>
      </c:barChart>
      <c:catAx>
        <c:axId val="53515008"/>
        <c:scaling>
          <c:orientation val="minMax"/>
        </c:scaling>
        <c:axPos val="b"/>
        <c:numFmt formatCode="General" sourceLinked="1"/>
        <c:majorTickMark val="none"/>
        <c:tickLblPos val="low"/>
        <c:txPr>
          <a:bodyPr/>
          <a:lstStyle/>
          <a:p>
            <a:pPr>
              <a:defRPr sz="1600" b="1"/>
            </a:pPr>
            <a:endParaRPr lang="en-US"/>
          </a:p>
        </c:txPr>
        <c:crossAx val="53516544"/>
        <c:crosses val="autoZero"/>
        <c:auto val="1"/>
        <c:lblAlgn val="ctr"/>
        <c:lblOffset val="100"/>
      </c:catAx>
      <c:valAx>
        <c:axId val="53516544"/>
        <c:scaling>
          <c:orientation val="minMax"/>
          <c:min val="0"/>
        </c:scaling>
        <c:delete val="1"/>
        <c:axPos val="l"/>
        <c:numFmt formatCode="General" sourceLinked="1"/>
        <c:tickLblPos val="none"/>
        <c:crossAx val="53515008"/>
        <c:crosses val="autoZero"/>
        <c:crossBetween val="between"/>
      </c:valAx>
    </c:plotArea>
    <c:plotVisOnly val="1"/>
    <c:dispBlanksAs val="gap"/>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GB"/>
  <c:style val="5"/>
  <c:chart>
    <c:autoTitleDeleted val="1"/>
    <c:plotArea>
      <c:layout>
        <c:manualLayout>
          <c:layoutTarget val="inner"/>
          <c:xMode val="edge"/>
          <c:yMode val="edge"/>
          <c:x val="1.2788922980095978E-2"/>
          <c:y val="3.9699353414897456E-2"/>
          <c:w val="0.96483046180473608"/>
          <c:h val="0.92060129317020645"/>
        </c:manualLayout>
      </c:layout>
      <c:lineChart>
        <c:grouping val="standard"/>
        <c:ser>
          <c:idx val="0"/>
          <c:order val="0"/>
          <c:tx>
            <c:strRef>
              <c:f>Sheet1!$B$1</c:f>
              <c:strCache>
                <c:ptCount val="1"/>
                <c:pt idx="0">
                  <c:v>Series 1</c:v>
                </c:pt>
              </c:strCache>
            </c:strRef>
          </c:tx>
          <c:dLbls>
            <c:dLbl>
              <c:idx val="0"/>
              <c:tx>
                <c:rich>
                  <a:bodyPr/>
                  <a:lstStyle/>
                  <a:p>
                    <a:r>
                      <a:rPr lang="en-US" smtClean="0"/>
                      <a:t>1,0%</a:t>
                    </a:r>
                    <a:endParaRPr lang="en-US"/>
                  </a:p>
                </c:rich>
              </c:tx>
              <c:dLblPos val="t"/>
              <c:showVal val="1"/>
            </c:dLbl>
            <c:dLbl>
              <c:idx val="1"/>
              <c:layout/>
              <c:tx>
                <c:rich>
                  <a:bodyPr/>
                  <a:lstStyle/>
                  <a:p>
                    <a:r>
                      <a:rPr lang="en-US" smtClean="0"/>
                      <a:t>3,7%</a:t>
                    </a:r>
                    <a:endParaRPr lang="en-US" dirty="0"/>
                  </a:p>
                </c:rich>
              </c:tx>
              <c:dLblPos val="t"/>
              <c:showVal val="1"/>
            </c:dLbl>
            <c:dLbl>
              <c:idx val="2"/>
              <c:layout/>
              <c:tx>
                <c:rich>
                  <a:bodyPr/>
                  <a:lstStyle/>
                  <a:p>
                    <a:r>
                      <a:rPr lang="uk-UA" dirty="0" smtClean="0"/>
                      <a:t>9</a:t>
                    </a:r>
                    <a:r>
                      <a:rPr lang="en-US" dirty="0" smtClean="0"/>
                      <a:t>,</a:t>
                    </a:r>
                    <a:r>
                      <a:rPr lang="uk-UA" dirty="0" smtClean="0"/>
                      <a:t>2</a:t>
                    </a:r>
                    <a:r>
                      <a:rPr lang="en-US" dirty="0" smtClean="0"/>
                      <a:t>%</a:t>
                    </a:r>
                    <a:endParaRPr lang="en-US" dirty="0"/>
                  </a:p>
                </c:rich>
              </c:tx>
              <c:dLblPos val="t"/>
              <c:showVal val="1"/>
            </c:dLbl>
            <c:dLbl>
              <c:idx val="3"/>
              <c:layout/>
              <c:tx>
                <c:rich>
                  <a:bodyPr/>
                  <a:lstStyle/>
                  <a:p>
                    <a:r>
                      <a:rPr lang="uk-UA" dirty="0" smtClean="0"/>
                      <a:t>11</a:t>
                    </a:r>
                    <a:r>
                      <a:rPr lang="en-US" dirty="0" smtClean="0"/>
                      <a:t>,6%</a:t>
                    </a:r>
                    <a:endParaRPr lang="en-US" dirty="0"/>
                  </a:p>
                </c:rich>
              </c:tx>
              <c:dLblPos val="t"/>
              <c:showVal val="1"/>
            </c:dLbl>
            <c:dLbl>
              <c:idx val="4"/>
              <c:layout/>
              <c:tx>
                <c:rich>
                  <a:bodyPr/>
                  <a:lstStyle/>
                  <a:p>
                    <a:r>
                      <a:rPr lang="uk-UA" dirty="0" smtClean="0"/>
                      <a:t>15,3</a:t>
                    </a:r>
                    <a:r>
                      <a:rPr lang="en-US" dirty="0" smtClean="0"/>
                      <a:t>%</a:t>
                    </a:r>
                    <a:endParaRPr lang="en-US" dirty="0"/>
                  </a:p>
                </c:rich>
              </c:tx>
              <c:dLblPos val="t"/>
              <c:showVal val="1"/>
            </c:dLbl>
            <c:dLbl>
              <c:idx val="5"/>
              <c:layout/>
              <c:tx>
                <c:rich>
                  <a:bodyPr/>
                  <a:lstStyle/>
                  <a:p>
                    <a:r>
                      <a:rPr lang="uk-UA" dirty="0" smtClean="0"/>
                      <a:t>20</a:t>
                    </a:r>
                    <a:r>
                      <a:rPr lang="en-US" dirty="0" smtClean="0"/>
                      <a:t>%</a:t>
                    </a:r>
                    <a:endParaRPr lang="en-US" dirty="0"/>
                  </a:p>
                </c:rich>
              </c:tx>
              <c:dLblPos val="t"/>
              <c:showVal val="1"/>
            </c:dLbl>
            <c:dLbl>
              <c:idx val="6"/>
              <c:layout/>
              <c:tx>
                <c:rich>
                  <a:bodyPr/>
                  <a:lstStyle/>
                  <a:p>
                    <a:r>
                      <a:rPr lang="uk-UA" dirty="0" smtClean="0"/>
                      <a:t>22</a:t>
                    </a:r>
                    <a:r>
                      <a:rPr lang="en-US" dirty="0" smtClean="0"/>
                      <a:t>%</a:t>
                    </a:r>
                    <a:endParaRPr lang="en-US" dirty="0"/>
                  </a:p>
                </c:rich>
              </c:tx>
              <c:dLblPos val="t"/>
              <c:showVal val="1"/>
            </c:dLbl>
            <c:dLbl>
              <c:idx val="7"/>
              <c:layout/>
              <c:tx>
                <c:rich>
                  <a:bodyPr/>
                  <a:lstStyle/>
                  <a:p>
                    <a:r>
                      <a:rPr lang="uk-UA" dirty="0" smtClean="0"/>
                      <a:t>23</a:t>
                    </a:r>
                    <a:r>
                      <a:rPr lang="en-US" dirty="0" smtClean="0"/>
                      <a:t>%</a:t>
                    </a:r>
                    <a:endParaRPr lang="en-US" dirty="0"/>
                  </a:p>
                </c:rich>
              </c:tx>
              <c:dLblPos val="t"/>
              <c:showVal val="1"/>
            </c:dLbl>
            <c:dLbl>
              <c:idx val="8"/>
              <c:delete val="1"/>
            </c:dLbl>
            <c:dLbl>
              <c:idx val="9"/>
              <c:layout/>
              <c:tx>
                <c:rich>
                  <a:bodyPr/>
                  <a:lstStyle/>
                  <a:p>
                    <a:r>
                      <a:rPr lang="en-US"/>
                      <a:t>27,0%</a:t>
                    </a:r>
                  </a:p>
                </c:rich>
              </c:tx>
              <c:dLblPos val="t"/>
              <c:showVal val="1"/>
            </c:dLbl>
            <c:dLblPos val="t"/>
            <c:showVal val="1"/>
          </c:dLbls>
          <c:cat>
            <c:numRef>
              <c:f>Sheet1!$A$2:$A$11</c:f>
              <c:numCache>
                <c:formatCode>General</c:formatCode>
                <c:ptCount val="10"/>
                <c:pt idx="1">
                  <c:v>2008</c:v>
                </c:pt>
                <c:pt idx="2">
                  <c:v>2009</c:v>
                </c:pt>
                <c:pt idx="3">
                  <c:v>2010</c:v>
                </c:pt>
                <c:pt idx="4">
                  <c:v>2011</c:v>
                </c:pt>
                <c:pt idx="5">
                  <c:v>2012</c:v>
                </c:pt>
                <c:pt idx="6">
                  <c:v>2013</c:v>
                </c:pt>
                <c:pt idx="7">
                  <c:v>2014</c:v>
                </c:pt>
                <c:pt idx="9">
                  <c:v>2020</c:v>
                </c:pt>
              </c:numCache>
            </c:numRef>
          </c:cat>
          <c:val>
            <c:numRef>
              <c:f>Sheet1!$B$2:$B$11</c:f>
              <c:numCache>
                <c:formatCode>General</c:formatCode>
                <c:ptCount val="10"/>
                <c:pt idx="1">
                  <c:v>3.7</c:v>
                </c:pt>
                <c:pt idx="2">
                  <c:v>9.2000000000000011</c:v>
                </c:pt>
                <c:pt idx="3">
                  <c:v>11.6</c:v>
                </c:pt>
                <c:pt idx="4">
                  <c:v>15.3</c:v>
                </c:pt>
                <c:pt idx="5">
                  <c:v>20</c:v>
                </c:pt>
                <c:pt idx="6">
                  <c:v>22</c:v>
                </c:pt>
                <c:pt idx="7">
                  <c:v>23</c:v>
                </c:pt>
                <c:pt idx="8">
                  <c:v>25</c:v>
                </c:pt>
                <c:pt idx="9">
                  <c:v>27</c:v>
                </c:pt>
              </c:numCache>
            </c:numRef>
          </c:val>
        </c:ser>
        <c:ser>
          <c:idx val="1"/>
          <c:order val="1"/>
          <c:tx>
            <c:strRef>
              <c:f>Sheet1!$C$1</c:f>
              <c:strCache>
                <c:ptCount val="1"/>
                <c:pt idx="0">
                  <c:v>Series 2</c:v>
                </c:pt>
              </c:strCache>
            </c:strRef>
          </c:tx>
          <c:cat>
            <c:numRef>
              <c:f>Sheet1!$A$2:$A$11</c:f>
              <c:numCache>
                <c:formatCode>General</c:formatCode>
                <c:ptCount val="10"/>
                <c:pt idx="1">
                  <c:v>2008</c:v>
                </c:pt>
                <c:pt idx="2">
                  <c:v>2009</c:v>
                </c:pt>
                <c:pt idx="3">
                  <c:v>2010</c:v>
                </c:pt>
                <c:pt idx="4">
                  <c:v>2011</c:v>
                </c:pt>
                <c:pt idx="5">
                  <c:v>2012</c:v>
                </c:pt>
                <c:pt idx="6">
                  <c:v>2013</c:v>
                </c:pt>
                <c:pt idx="7">
                  <c:v>2014</c:v>
                </c:pt>
                <c:pt idx="9">
                  <c:v>2020</c:v>
                </c:pt>
              </c:numCache>
            </c:numRef>
          </c:cat>
          <c:val>
            <c:numRef>
              <c:f>Sheet1!$C$2:$C$11</c:f>
              <c:numCache>
                <c:formatCode>General</c:formatCode>
                <c:ptCount val="10"/>
              </c:numCache>
            </c:numRef>
          </c:val>
        </c:ser>
        <c:marker val="1"/>
        <c:axId val="212366848"/>
        <c:axId val="256259968"/>
      </c:lineChart>
      <c:catAx>
        <c:axId val="212366848"/>
        <c:scaling>
          <c:orientation val="minMax"/>
        </c:scaling>
        <c:delete val="1"/>
        <c:axPos val="b"/>
        <c:numFmt formatCode="General" sourceLinked="1"/>
        <c:tickLblPos val="none"/>
        <c:crossAx val="256259968"/>
        <c:crosses val="autoZero"/>
        <c:auto val="1"/>
        <c:lblAlgn val="ctr"/>
        <c:lblOffset val="100"/>
      </c:catAx>
      <c:valAx>
        <c:axId val="256259968"/>
        <c:scaling>
          <c:orientation val="minMax"/>
        </c:scaling>
        <c:delete val="1"/>
        <c:axPos val="l"/>
        <c:numFmt formatCode="General" sourceLinked="1"/>
        <c:tickLblPos val="none"/>
        <c:crossAx val="212366848"/>
        <c:crosses val="autoZero"/>
        <c:crossBetween val="between"/>
      </c:valAx>
    </c:plotArea>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GB"/>
  <c:clrMapOvr bg1="lt1" tx1="dk1" bg2="lt2" tx2="dk2" accent1="accent1" accent2="accent2" accent3="accent3" accent4="accent4" accent5="accent5" accent6="accent6" hlink="hlink" folHlink="folHlink"/>
  <c:chart>
    <c:plotArea>
      <c:layout/>
      <c:barChart>
        <c:barDir val="bar"/>
        <c:grouping val="percentStacked"/>
        <c:ser>
          <c:idx val="0"/>
          <c:order val="0"/>
          <c:tx>
            <c:strRef>
              <c:f>Sheet1!$B$1</c:f>
              <c:strCache>
                <c:ptCount val="1"/>
                <c:pt idx="0">
                  <c:v>Column2</c:v>
                </c:pt>
              </c:strCache>
            </c:strRef>
          </c:tx>
          <c:spPr>
            <a:solidFill>
              <a:srgbClr val="000090"/>
            </a:solidFill>
            <a:effectLst/>
          </c:spPr>
          <c:dLbls>
            <c:txPr>
              <a:bodyPr/>
              <a:lstStyle/>
              <a:p>
                <a:pPr>
                  <a:defRPr sz="1000" b="1" baseline="0">
                    <a:solidFill>
                      <a:schemeClr val="bg1"/>
                    </a:solidFill>
                    <a:latin typeface="Arial" pitchFamily="34" charset="0"/>
                  </a:defRPr>
                </a:pPr>
                <a:endParaRPr lang="en-US"/>
              </a:p>
            </c:txPr>
            <c:showVal val="1"/>
          </c:dLbls>
          <c:cat>
            <c:numRef>
              <c:f>Sheet1!$A$2:$A$9</c:f>
              <c:numCache>
                <c:formatCode>General</c:formatCode>
                <c:ptCount val="8"/>
              </c:numCache>
            </c:numRef>
          </c:cat>
          <c:val>
            <c:numRef>
              <c:f>Sheet1!$B$2:$B$9</c:f>
              <c:numCache>
                <c:formatCode>General</c:formatCode>
                <c:ptCount val="8"/>
                <c:pt idx="0">
                  <c:v>54</c:v>
                </c:pt>
                <c:pt idx="1">
                  <c:v>22</c:v>
                </c:pt>
                <c:pt idx="2">
                  <c:v>17</c:v>
                </c:pt>
              </c:numCache>
            </c:numRef>
          </c:val>
        </c:ser>
        <c:ser>
          <c:idx val="1"/>
          <c:order val="1"/>
          <c:tx>
            <c:strRef>
              <c:f>Sheet1!$C$1</c:f>
              <c:strCache>
                <c:ptCount val="1"/>
                <c:pt idx="0">
                  <c:v>Column3</c:v>
                </c:pt>
              </c:strCache>
            </c:strRef>
          </c:tx>
          <c:spPr>
            <a:solidFill>
              <a:srgbClr val="94C6F0"/>
            </a:solidFill>
            <a:effectLst/>
          </c:spPr>
          <c:dLbls>
            <c:txPr>
              <a:bodyPr/>
              <a:lstStyle/>
              <a:p>
                <a:pPr algn="ctr">
                  <a:defRPr lang="en-GB" sz="1000" b="1" i="0" u="none" strike="noStrike" kern="1200" baseline="0">
                    <a:solidFill>
                      <a:schemeClr val="bg1"/>
                    </a:solidFill>
                    <a:latin typeface="Arial" pitchFamily="34" charset="0"/>
                    <a:ea typeface="+mn-ea"/>
                    <a:cs typeface="+mn-cs"/>
                  </a:defRPr>
                </a:pPr>
                <a:endParaRPr lang="en-US"/>
              </a:p>
            </c:txPr>
            <c:showVal val="1"/>
          </c:dLbls>
          <c:cat>
            <c:numRef>
              <c:f>Sheet1!$A$2:$A$9</c:f>
              <c:numCache>
                <c:formatCode>General</c:formatCode>
                <c:ptCount val="8"/>
              </c:numCache>
            </c:numRef>
          </c:cat>
          <c:val>
            <c:numRef>
              <c:f>Sheet1!$C$2:$C$9</c:f>
              <c:numCache>
                <c:formatCode>General</c:formatCode>
                <c:ptCount val="8"/>
                <c:pt idx="0">
                  <c:v>21</c:v>
                </c:pt>
                <c:pt idx="1">
                  <c:v>25</c:v>
                </c:pt>
                <c:pt idx="2">
                  <c:v>24</c:v>
                </c:pt>
              </c:numCache>
            </c:numRef>
          </c:val>
        </c:ser>
        <c:ser>
          <c:idx val="2"/>
          <c:order val="2"/>
          <c:tx>
            <c:strRef>
              <c:f>Sheet1!$D$1</c:f>
              <c:strCache>
                <c:ptCount val="1"/>
                <c:pt idx="0">
                  <c:v>Column4</c:v>
                </c:pt>
              </c:strCache>
            </c:strRef>
          </c:tx>
          <c:spPr>
            <a:solidFill>
              <a:srgbClr val="B5D4F9"/>
            </a:solidFill>
            <a:effectLst/>
          </c:spPr>
          <c:dLbls>
            <c:dLbl>
              <c:idx val="0"/>
              <c:layout>
                <c:manualLayout>
                  <c:x val="-9.6640090388164582E-3"/>
                  <c:y val="-2.6219910283681457E-3"/>
                </c:manualLayout>
              </c:layout>
              <c:showVal val="1"/>
            </c:dLbl>
            <c:spPr>
              <a:noFill/>
            </c:spPr>
            <c:txPr>
              <a:bodyPr/>
              <a:lstStyle/>
              <a:p>
                <a:pPr algn="ctr">
                  <a:defRPr lang="en-GB" sz="1000" b="1" i="0" u="none" strike="noStrike" kern="1200" baseline="0">
                    <a:solidFill>
                      <a:schemeClr val="bg1"/>
                    </a:solidFill>
                    <a:latin typeface="Arial" pitchFamily="34" charset="0"/>
                    <a:ea typeface="+mn-ea"/>
                    <a:cs typeface="+mn-cs"/>
                  </a:defRPr>
                </a:pPr>
                <a:endParaRPr lang="en-US"/>
              </a:p>
            </c:txPr>
            <c:showVal val="1"/>
          </c:dLbls>
          <c:cat>
            <c:numRef>
              <c:f>Sheet1!$A$2:$A$9</c:f>
              <c:numCache>
                <c:formatCode>General</c:formatCode>
                <c:ptCount val="8"/>
              </c:numCache>
            </c:numRef>
          </c:cat>
          <c:val>
            <c:numRef>
              <c:f>Sheet1!$D$2:$D$9</c:f>
              <c:numCache>
                <c:formatCode>General</c:formatCode>
                <c:ptCount val="8"/>
                <c:pt idx="0">
                  <c:v>11</c:v>
                </c:pt>
                <c:pt idx="1">
                  <c:v>28</c:v>
                </c:pt>
                <c:pt idx="2">
                  <c:v>29</c:v>
                </c:pt>
              </c:numCache>
            </c:numRef>
          </c:val>
        </c:ser>
        <c:ser>
          <c:idx val="3"/>
          <c:order val="3"/>
          <c:tx>
            <c:strRef>
              <c:f>Sheet1!$E$1</c:f>
              <c:strCache>
                <c:ptCount val="1"/>
                <c:pt idx="0">
                  <c:v>Column42</c:v>
                </c:pt>
              </c:strCache>
            </c:strRef>
          </c:tx>
          <c:spPr>
            <a:solidFill>
              <a:srgbClr val="8ED64C"/>
            </a:solidFill>
            <a:effectLst/>
          </c:spPr>
          <c:dLbls>
            <c:txPr>
              <a:bodyPr/>
              <a:lstStyle/>
              <a:p>
                <a:pPr algn="ctr">
                  <a:defRPr lang="en-GB" sz="1000" b="1" i="0" u="none" strike="noStrike" kern="1200" baseline="0">
                    <a:solidFill>
                      <a:srgbClr val="FFFFFF"/>
                    </a:solidFill>
                    <a:latin typeface="Arial" pitchFamily="34" charset="0"/>
                    <a:ea typeface="+mn-ea"/>
                    <a:cs typeface="+mn-cs"/>
                  </a:defRPr>
                </a:pPr>
                <a:endParaRPr lang="en-US"/>
              </a:p>
            </c:txPr>
            <c:showVal val="1"/>
          </c:dLbls>
          <c:cat>
            <c:numRef>
              <c:f>Sheet1!$A$2:$A$9</c:f>
              <c:numCache>
                <c:formatCode>General</c:formatCode>
                <c:ptCount val="8"/>
              </c:numCache>
            </c:numRef>
          </c:cat>
          <c:val>
            <c:numRef>
              <c:f>Sheet1!$E$2:$E$9</c:f>
              <c:numCache>
                <c:formatCode>General</c:formatCode>
                <c:ptCount val="8"/>
                <c:pt idx="0">
                  <c:v>5</c:v>
                </c:pt>
                <c:pt idx="1">
                  <c:v>12</c:v>
                </c:pt>
                <c:pt idx="2">
                  <c:v>14</c:v>
                </c:pt>
              </c:numCache>
            </c:numRef>
          </c:val>
        </c:ser>
        <c:ser>
          <c:idx val="4"/>
          <c:order val="4"/>
          <c:tx>
            <c:strRef>
              <c:f>Sheet1!$F$1</c:f>
              <c:strCache>
                <c:ptCount val="1"/>
                <c:pt idx="0">
                  <c:v>Column5</c:v>
                </c:pt>
              </c:strCache>
            </c:strRef>
          </c:tx>
          <c:spPr>
            <a:solidFill>
              <a:srgbClr val="4FA74B"/>
            </a:solidFill>
            <a:effectLst/>
          </c:spPr>
          <c:dLbls>
            <c:txPr>
              <a:bodyPr/>
              <a:lstStyle/>
              <a:p>
                <a:pPr>
                  <a:defRPr sz="1000" b="1" baseline="0">
                    <a:solidFill>
                      <a:schemeClr val="bg1"/>
                    </a:solidFill>
                    <a:latin typeface="Arial" pitchFamily="34" charset="0"/>
                  </a:defRPr>
                </a:pPr>
                <a:endParaRPr lang="en-US"/>
              </a:p>
            </c:txPr>
            <c:dLblPos val="ctr"/>
            <c:showVal val="1"/>
          </c:dLbls>
          <c:cat>
            <c:numRef>
              <c:f>Sheet1!$A$2:$A$9</c:f>
              <c:numCache>
                <c:formatCode>General</c:formatCode>
                <c:ptCount val="8"/>
              </c:numCache>
            </c:numRef>
          </c:cat>
          <c:val>
            <c:numRef>
              <c:f>Sheet1!$F$2:$F$9</c:f>
              <c:numCache>
                <c:formatCode>General</c:formatCode>
                <c:ptCount val="8"/>
                <c:pt idx="0">
                  <c:v>8</c:v>
                </c:pt>
                <c:pt idx="1">
                  <c:v>13</c:v>
                </c:pt>
                <c:pt idx="2">
                  <c:v>16</c:v>
                </c:pt>
              </c:numCache>
            </c:numRef>
          </c:val>
        </c:ser>
        <c:gapWidth val="20"/>
        <c:overlap val="100"/>
        <c:axId val="206105216"/>
        <c:axId val="206111104"/>
      </c:barChart>
      <c:catAx>
        <c:axId val="206105216"/>
        <c:scaling>
          <c:orientation val="maxMin"/>
        </c:scaling>
        <c:axPos val="l"/>
        <c:numFmt formatCode="General" sourceLinked="1"/>
        <c:majorTickMark val="none"/>
        <c:tickLblPos val="none"/>
        <c:spPr>
          <a:ln>
            <a:noFill/>
          </a:ln>
        </c:spPr>
        <c:crossAx val="206111104"/>
        <c:crosses val="autoZero"/>
        <c:auto val="1"/>
        <c:lblAlgn val="ctr"/>
        <c:lblOffset val="100"/>
      </c:catAx>
      <c:valAx>
        <c:axId val="206111104"/>
        <c:scaling>
          <c:orientation val="minMax"/>
        </c:scaling>
        <c:delete val="1"/>
        <c:axPos val="t"/>
        <c:numFmt formatCode="0%" sourceLinked="1"/>
        <c:tickLblPos val="none"/>
        <c:crossAx val="206105216"/>
        <c:crosses val="autoZero"/>
        <c:crossBetween val="between"/>
      </c:valAx>
    </c:plotArea>
    <c:plotVisOnly val="1"/>
    <c:dispBlanksAs val="gap"/>
  </c:chart>
  <c:txPr>
    <a:bodyPr/>
    <a:lstStyle/>
    <a:p>
      <a:pPr>
        <a:defRPr sz="1800"/>
      </a:pPr>
      <a:endParaRPr lang="en-US"/>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GB"/>
  <c:clrMapOvr bg1="lt1" tx1="dk1" bg2="lt2" tx2="dk2" accent1="accent1" accent2="accent2" accent3="accent3" accent4="accent4" accent5="accent5" accent6="accent6" hlink="hlink" folHlink="folHlink"/>
  <c:chart>
    <c:plotArea>
      <c:layout/>
      <c:barChart>
        <c:barDir val="bar"/>
        <c:grouping val="percentStacked"/>
        <c:ser>
          <c:idx val="0"/>
          <c:order val="0"/>
          <c:tx>
            <c:strRef>
              <c:f>Sheet1!$B$1</c:f>
              <c:strCache>
                <c:ptCount val="1"/>
                <c:pt idx="0">
                  <c:v>Column2</c:v>
                </c:pt>
              </c:strCache>
            </c:strRef>
          </c:tx>
          <c:spPr>
            <a:solidFill>
              <a:srgbClr val="000090"/>
            </a:solidFill>
            <a:effectLst/>
          </c:spPr>
          <c:dLbls>
            <c:txPr>
              <a:bodyPr/>
              <a:lstStyle/>
              <a:p>
                <a:pPr>
                  <a:defRPr sz="1000" b="1" baseline="0">
                    <a:solidFill>
                      <a:schemeClr val="bg1"/>
                    </a:solidFill>
                    <a:latin typeface="Arial" pitchFamily="34" charset="0"/>
                  </a:defRPr>
                </a:pPr>
                <a:endParaRPr lang="en-US"/>
              </a:p>
            </c:txPr>
            <c:showVal val="1"/>
          </c:dLbls>
          <c:cat>
            <c:numRef>
              <c:f>Sheet1!$A$2:$A$6</c:f>
              <c:numCache>
                <c:formatCode>General</c:formatCode>
                <c:ptCount val="5"/>
              </c:numCache>
            </c:numRef>
          </c:cat>
          <c:val>
            <c:numRef>
              <c:f>Sheet1!$B$2:$B$6</c:f>
              <c:numCache>
                <c:formatCode>General</c:formatCode>
                <c:ptCount val="5"/>
                <c:pt idx="0">
                  <c:v>13</c:v>
                </c:pt>
                <c:pt idx="1">
                  <c:v>13</c:v>
                </c:pt>
                <c:pt idx="2">
                  <c:v>11</c:v>
                </c:pt>
                <c:pt idx="3">
                  <c:v>11</c:v>
                </c:pt>
              </c:numCache>
            </c:numRef>
          </c:val>
        </c:ser>
        <c:ser>
          <c:idx val="1"/>
          <c:order val="1"/>
          <c:tx>
            <c:strRef>
              <c:f>Sheet1!$C$1</c:f>
              <c:strCache>
                <c:ptCount val="1"/>
                <c:pt idx="0">
                  <c:v>Column3</c:v>
                </c:pt>
              </c:strCache>
            </c:strRef>
          </c:tx>
          <c:spPr>
            <a:solidFill>
              <a:srgbClr val="94C6F0"/>
            </a:solidFill>
            <a:effectLst/>
          </c:spPr>
          <c:dLbls>
            <c:txPr>
              <a:bodyPr/>
              <a:lstStyle/>
              <a:p>
                <a:pPr algn="ctr">
                  <a:defRPr lang="en-GB" sz="1000" b="1" i="0" u="none" strike="noStrike" kern="1200" baseline="0">
                    <a:solidFill>
                      <a:schemeClr val="bg1"/>
                    </a:solidFill>
                    <a:latin typeface="Arial" pitchFamily="34" charset="0"/>
                    <a:ea typeface="+mn-ea"/>
                    <a:cs typeface="+mn-cs"/>
                  </a:defRPr>
                </a:pPr>
                <a:endParaRPr lang="en-US"/>
              </a:p>
            </c:txPr>
            <c:showVal val="1"/>
          </c:dLbls>
          <c:cat>
            <c:numRef>
              <c:f>Sheet1!$A$2:$A$6</c:f>
              <c:numCache>
                <c:formatCode>General</c:formatCode>
                <c:ptCount val="5"/>
              </c:numCache>
            </c:numRef>
          </c:cat>
          <c:val>
            <c:numRef>
              <c:f>Sheet1!$C$2:$C$6</c:f>
              <c:numCache>
                <c:formatCode>General</c:formatCode>
                <c:ptCount val="5"/>
                <c:pt idx="0">
                  <c:v>23</c:v>
                </c:pt>
                <c:pt idx="1">
                  <c:v>22</c:v>
                </c:pt>
                <c:pt idx="2">
                  <c:v>21</c:v>
                </c:pt>
                <c:pt idx="3">
                  <c:v>21</c:v>
                </c:pt>
              </c:numCache>
            </c:numRef>
          </c:val>
        </c:ser>
        <c:ser>
          <c:idx val="2"/>
          <c:order val="2"/>
          <c:tx>
            <c:strRef>
              <c:f>Sheet1!$D$1</c:f>
              <c:strCache>
                <c:ptCount val="1"/>
                <c:pt idx="0">
                  <c:v>Column4</c:v>
                </c:pt>
              </c:strCache>
            </c:strRef>
          </c:tx>
          <c:spPr>
            <a:solidFill>
              <a:srgbClr val="B5D4F9"/>
            </a:solidFill>
            <a:effectLst/>
          </c:spPr>
          <c:dLbls>
            <c:dLbl>
              <c:idx val="0"/>
              <c:layout>
                <c:manualLayout>
                  <c:x val="-9.6640090388164582E-3"/>
                  <c:y val="-2.6219910283681457E-3"/>
                </c:manualLayout>
              </c:layout>
              <c:showVal val="1"/>
            </c:dLbl>
            <c:spPr>
              <a:noFill/>
            </c:spPr>
            <c:txPr>
              <a:bodyPr/>
              <a:lstStyle/>
              <a:p>
                <a:pPr algn="ctr">
                  <a:defRPr lang="en-GB" sz="1000" b="1" i="0" u="none" strike="noStrike" kern="1200" baseline="0">
                    <a:solidFill>
                      <a:schemeClr val="bg1"/>
                    </a:solidFill>
                    <a:latin typeface="Arial" pitchFamily="34" charset="0"/>
                    <a:ea typeface="+mn-ea"/>
                    <a:cs typeface="+mn-cs"/>
                  </a:defRPr>
                </a:pPr>
                <a:endParaRPr lang="en-US"/>
              </a:p>
            </c:txPr>
            <c:showVal val="1"/>
          </c:dLbls>
          <c:cat>
            <c:numRef>
              <c:f>Sheet1!$A$2:$A$6</c:f>
              <c:numCache>
                <c:formatCode>General</c:formatCode>
                <c:ptCount val="5"/>
              </c:numCache>
            </c:numRef>
          </c:cat>
          <c:val>
            <c:numRef>
              <c:f>Sheet1!$D$2:$D$6</c:f>
              <c:numCache>
                <c:formatCode>General</c:formatCode>
                <c:ptCount val="5"/>
                <c:pt idx="0">
                  <c:v>28</c:v>
                </c:pt>
                <c:pt idx="1">
                  <c:v>30</c:v>
                </c:pt>
                <c:pt idx="2">
                  <c:v>30</c:v>
                </c:pt>
                <c:pt idx="3">
                  <c:v>29</c:v>
                </c:pt>
              </c:numCache>
            </c:numRef>
          </c:val>
        </c:ser>
        <c:ser>
          <c:idx val="3"/>
          <c:order val="3"/>
          <c:tx>
            <c:strRef>
              <c:f>Sheet1!$E$1</c:f>
              <c:strCache>
                <c:ptCount val="1"/>
                <c:pt idx="0">
                  <c:v>Column42</c:v>
                </c:pt>
              </c:strCache>
            </c:strRef>
          </c:tx>
          <c:spPr>
            <a:solidFill>
              <a:srgbClr val="8ED64C"/>
            </a:solidFill>
            <a:effectLst/>
          </c:spPr>
          <c:dLbls>
            <c:txPr>
              <a:bodyPr/>
              <a:lstStyle/>
              <a:p>
                <a:pPr algn="ctr">
                  <a:defRPr lang="en-GB" sz="1000" b="1" i="0" u="none" strike="noStrike" kern="1200" baseline="0">
                    <a:solidFill>
                      <a:srgbClr val="FFFFFF"/>
                    </a:solidFill>
                    <a:latin typeface="Arial" pitchFamily="34" charset="0"/>
                    <a:ea typeface="+mn-ea"/>
                    <a:cs typeface="+mn-cs"/>
                  </a:defRPr>
                </a:pPr>
                <a:endParaRPr lang="en-US"/>
              </a:p>
            </c:txPr>
            <c:showVal val="1"/>
          </c:dLbls>
          <c:cat>
            <c:numRef>
              <c:f>Sheet1!$A$2:$A$6</c:f>
              <c:numCache>
                <c:formatCode>General</c:formatCode>
                <c:ptCount val="5"/>
              </c:numCache>
            </c:numRef>
          </c:cat>
          <c:val>
            <c:numRef>
              <c:f>Sheet1!$E$2:$E$6</c:f>
              <c:numCache>
                <c:formatCode>General</c:formatCode>
                <c:ptCount val="5"/>
                <c:pt idx="0">
                  <c:v>17</c:v>
                </c:pt>
                <c:pt idx="1">
                  <c:v>15</c:v>
                </c:pt>
                <c:pt idx="2">
                  <c:v>17</c:v>
                </c:pt>
                <c:pt idx="3">
                  <c:v>17</c:v>
                </c:pt>
              </c:numCache>
            </c:numRef>
          </c:val>
        </c:ser>
        <c:ser>
          <c:idx val="4"/>
          <c:order val="4"/>
          <c:tx>
            <c:strRef>
              <c:f>Sheet1!$F$1</c:f>
              <c:strCache>
                <c:ptCount val="1"/>
                <c:pt idx="0">
                  <c:v>Column5</c:v>
                </c:pt>
              </c:strCache>
            </c:strRef>
          </c:tx>
          <c:spPr>
            <a:solidFill>
              <a:srgbClr val="4FA74B"/>
            </a:solidFill>
            <a:effectLst/>
          </c:spPr>
          <c:dLbls>
            <c:txPr>
              <a:bodyPr/>
              <a:lstStyle/>
              <a:p>
                <a:pPr>
                  <a:defRPr sz="1000" b="1" baseline="0">
                    <a:solidFill>
                      <a:schemeClr val="bg1"/>
                    </a:solidFill>
                    <a:latin typeface="Arial" pitchFamily="34" charset="0"/>
                  </a:defRPr>
                </a:pPr>
                <a:endParaRPr lang="en-US"/>
              </a:p>
            </c:txPr>
            <c:dLblPos val="ctr"/>
            <c:showVal val="1"/>
          </c:dLbls>
          <c:cat>
            <c:numRef>
              <c:f>Sheet1!$A$2:$A$6</c:f>
              <c:numCache>
                <c:formatCode>General</c:formatCode>
                <c:ptCount val="5"/>
              </c:numCache>
            </c:numRef>
          </c:cat>
          <c:val>
            <c:numRef>
              <c:f>Sheet1!$F$2:$F$6</c:f>
              <c:numCache>
                <c:formatCode>General</c:formatCode>
                <c:ptCount val="5"/>
                <c:pt idx="0">
                  <c:v>19</c:v>
                </c:pt>
                <c:pt idx="1">
                  <c:v>21</c:v>
                </c:pt>
                <c:pt idx="2">
                  <c:v>21</c:v>
                </c:pt>
                <c:pt idx="3">
                  <c:v>22</c:v>
                </c:pt>
              </c:numCache>
            </c:numRef>
          </c:val>
        </c:ser>
        <c:gapWidth val="20"/>
        <c:overlap val="100"/>
        <c:axId val="206262656"/>
        <c:axId val="206264192"/>
      </c:barChart>
      <c:catAx>
        <c:axId val="206262656"/>
        <c:scaling>
          <c:orientation val="maxMin"/>
        </c:scaling>
        <c:axPos val="l"/>
        <c:numFmt formatCode="General" sourceLinked="1"/>
        <c:majorTickMark val="none"/>
        <c:tickLblPos val="none"/>
        <c:spPr>
          <a:ln>
            <a:noFill/>
          </a:ln>
        </c:spPr>
        <c:crossAx val="206264192"/>
        <c:crosses val="autoZero"/>
        <c:auto val="1"/>
        <c:lblAlgn val="ctr"/>
        <c:lblOffset val="100"/>
      </c:catAx>
      <c:valAx>
        <c:axId val="206264192"/>
        <c:scaling>
          <c:orientation val="minMax"/>
        </c:scaling>
        <c:delete val="1"/>
        <c:axPos val="t"/>
        <c:numFmt formatCode="0%" sourceLinked="1"/>
        <c:tickLblPos val="none"/>
        <c:crossAx val="206262656"/>
        <c:crosses val="autoZero"/>
        <c:crossBetween val="between"/>
      </c:valAx>
    </c:plotArea>
    <c:plotVisOnly val="1"/>
    <c:dispBlanksAs val="gap"/>
  </c:chart>
  <c:txPr>
    <a:bodyPr/>
    <a:lstStyle/>
    <a:p>
      <a:pPr>
        <a:defRPr sz="1800"/>
      </a:pPr>
      <a:endParaRPr lang="en-US"/>
    </a:p>
  </c:txPr>
  <c:externalData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GB"/>
  <c:chart>
    <c:autoTitleDeleted val="1"/>
    <c:plotArea>
      <c:layout>
        <c:manualLayout>
          <c:layoutTarget val="inner"/>
          <c:xMode val="edge"/>
          <c:yMode val="edge"/>
          <c:x val="0"/>
          <c:y val="0"/>
          <c:w val="1"/>
          <c:h val="1"/>
        </c:manualLayout>
      </c:layout>
      <c:barChart>
        <c:barDir val="bar"/>
        <c:grouping val="clustered"/>
        <c:ser>
          <c:idx val="1"/>
          <c:order val="0"/>
          <c:tx>
            <c:strRef>
              <c:f>Sheet1!$B$1</c:f>
              <c:strCache>
                <c:ptCount val="1"/>
                <c:pt idx="0">
                  <c:v>a</c:v>
                </c:pt>
              </c:strCache>
            </c:strRef>
          </c:tx>
          <c:spPr>
            <a:solidFill>
              <a:srgbClr val="4FA74B"/>
            </a:solidFill>
            <a:ln w="9929">
              <a:noFill/>
              <a:prstDash val="solid"/>
            </a:ln>
            <a:effectLst/>
          </c:spPr>
          <c:dLbls>
            <c:dLbl>
              <c:idx val="0"/>
              <c:layout>
                <c:manualLayout>
                  <c:x val="-0.31087550211289378"/>
                  <c:y val="3.0864197531313496E-7"/>
                </c:manualLayout>
              </c:layout>
              <c:showVal val="1"/>
            </c:dLbl>
            <c:dLbl>
              <c:idx val="1"/>
              <c:layout>
                <c:manualLayout>
                  <c:x val="-0.21243159311047732"/>
                  <c:y val="0"/>
                </c:manualLayout>
              </c:layout>
              <c:showVal val="1"/>
            </c:dLbl>
            <c:dLbl>
              <c:idx val="2"/>
              <c:layout>
                <c:manualLayout>
                  <c:x val="-0.20725033474192842"/>
                  <c:y val="3.593065488485672E-17"/>
                </c:manualLayout>
              </c:layout>
              <c:showVal val="1"/>
            </c:dLbl>
            <c:dLbl>
              <c:idx val="3"/>
              <c:layout>
                <c:manualLayout>
                  <c:x val="-0.20206907637338001"/>
                  <c:y val="-3.9197530864197505E-3"/>
                </c:manualLayout>
              </c:layout>
              <c:showVal val="1"/>
            </c:dLbl>
            <c:dLbl>
              <c:idx val="4"/>
              <c:layout>
                <c:manualLayout>
                  <c:x val="-0.18652530126773625"/>
                  <c:y val="-3.9197530864197505E-3"/>
                </c:manualLayout>
              </c:layout>
              <c:showVal val="1"/>
            </c:dLbl>
            <c:dLbl>
              <c:idx val="5"/>
              <c:layout>
                <c:manualLayout>
                  <c:x val="-0.18134404289918729"/>
                  <c:y val="7.8395061728396779E-3"/>
                </c:manualLayout>
              </c:layout>
              <c:showVal val="1"/>
            </c:dLbl>
            <c:dLbl>
              <c:idx val="6"/>
              <c:layout>
                <c:manualLayout>
                  <c:x val="-0.11916894247660929"/>
                  <c:y val="6.1728395047356364E-7"/>
                </c:manualLayout>
              </c:layout>
              <c:showVal val="1"/>
            </c:dLbl>
            <c:spPr>
              <a:noFill/>
              <a:ln w="19858">
                <a:noFill/>
              </a:ln>
            </c:spPr>
            <c:txPr>
              <a:bodyPr/>
              <a:lstStyle/>
              <a:p>
                <a:pPr>
                  <a:defRPr sz="1200" b="1" i="0" u="none" strike="noStrike" baseline="0">
                    <a:solidFill>
                      <a:schemeClr val="bg1"/>
                    </a:solidFill>
                    <a:latin typeface="Arial" pitchFamily="34" charset="0"/>
                    <a:ea typeface="Tahoma"/>
                    <a:cs typeface="Tahoma"/>
                  </a:defRPr>
                </a:pPr>
                <a:endParaRPr lang="en-US"/>
              </a:p>
            </c:txPr>
            <c:showVal val="1"/>
          </c:dLbls>
          <c:cat>
            <c:numRef>
              <c:f>Sheet1!$A$2:$A$8</c:f>
              <c:numCache>
                <c:formatCode>General</c:formatCode>
                <c:ptCount val="7"/>
              </c:numCache>
            </c:numRef>
          </c:cat>
          <c:val>
            <c:numRef>
              <c:f>Sheet1!$B$2:$B$8</c:f>
              <c:numCache>
                <c:formatCode>General</c:formatCode>
                <c:ptCount val="7"/>
                <c:pt idx="0">
                  <c:v>46</c:v>
                </c:pt>
                <c:pt idx="1">
                  <c:v>29</c:v>
                </c:pt>
                <c:pt idx="2">
                  <c:v>28</c:v>
                </c:pt>
                <c:pt idx="3">
                  <c:v>28</c:v>
                </c:pt>
                <c:pt idx="4">
                  <c:v>22</c:v>
                </c:pt>
                <c:pt idx="5">
                  <c:v>21</c:v>
                </c:pt>
                <c:pt idx="6">
                  <c:v>10</c:v>
                </c:pt>
              </c:numCache>
            </c:numRef>
          </c:val>
        </c:ser>
        <c:dLbls>
          <c:showVal val="1"/>
        </c:dLbls>
        <c:gapWidth val="30"/>
        <c:overlap val="100"/>
        <c:axId val="206017664"/>
        <c:axId val="206019200"/>
      </c:barChart>
      <c:catAx>
        <c:axId val="206017664"/>
        <c:scaling>
          <c:orientation val="maxMin"/>
        </c:scaling>
        <c:delete val="1"/>
        <c:axPos val="l"/>
        <c:numFmt formatCode="General" sourceLinked="1"/>
        <c:tickLblPos val="none"/>
        <c:crossAx val="206019200"/>
        <c:crosses val="autoZero"/>
        <c:auto val="1"/>
        <c:lblAlgn val="ctr"/>
        <c:lblOffset val="100"/>
      </c:catAx>
      <c:valAx>
        <c:axId val="206019200"/>
        <c:scaling>
          <c:orientation val="minMax"/>
          <c:max val="100"/>
          <c:min val="0"/>
        </c:scaling>
        <c:delete val="1"/>
        <c:axPos val="t"/>
        <c:numFmt formatCode="General" sourceLinked="1"/>
        <c:tickLblPos val="none"/>
        <c:crossAx val="206017664"/>
        <c:crosses val="autoZero"/>
        <c:crossBetween val="between"/>
      </c:valAx>
      <c:spPr>
        <a:noFill/>
        <a:ln w="19858">
          <a:noFill/>
        </a:ln>
      </c:spPr>
    </c:plotArea>
    <c:plotVisOnly val="1"/>
    <c:dispBlanksAs val="gap"/>
  </c:chart>
  <c:spPr>
    <a:noFill/>
    <a:ln>
      <a:noFill/>
    </a:ln>
  </c:spPr>
  <c:txPr>
    <a:bodyPr/>
    <a:lstStyle/>
    <a:p>
      <a:pPr>
        <a:defRPr sz="801" b="1" i="0" u="none" strike="noStrike" baseline="0">
          <a:solidFill>
            <a:schemeClr val="tx1"/>
          </a:solidFill>
          <a:latin typeface="Tahoma"/>
          <a:ea typeface="Tahoma"/>
          <a:cs typeface="Tahoma"/>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GB"/>
  <c:chart>
    <c:autoTitleDeleted val="1"/>
    <c:plotArea>
      <c:layout>
        <c:manualLayout>
          <c:layoutTarget val="inner"/>
          <c:xMode val="edge"/>
          <c:yMode val="edge"/>
          <c:x val="0"/>
          <c:y val="0"/>
          <c:w val="1"/>
          <c:h val="1"/>
        </c:manualLayout>
      </c:layout>
      <c:barChart>
        <c:barDir val="bar"/>
        <c:grouping val="clustered"/>
        <c:ser>
          <c:idx val="1"/>
          <c:order val="0"/>
          <c:spPr>
            <a:solidFill>
              <a:srgbClr val="94C6F0"/>
            </a:solidFill>
            <a:ln w="9929">
              <a:noFill/>
              <a:prstDash val="solid"/>
            </a:ln>
            <a:effectLst/>
          </c:spPr>
          <c:dPt>
            <c:idx val="0"/>
            <c:spPr>
              <a:solidFill>
                <a:srgbClr val="8ED64C"/>
              </a:solidFill>
              <a:ln w="9929">
                <a:noFill/>
                <a:prstDash val="solid"/>
              </a:ln>
              <a:effectLst/>
            </c:spPr>
          </c:dPt>
          <c:dPt>
            <c:idx val="1"/>
            <c:spPr>
              <a:solidFill>
                <a:srgbClr val="8ED64C"/>
              </a:solidFill>
              <a:ln w="9929">
                <a:noFill/>
                <a:prstDash val="solid"/>
              </a:ln>
              <a:effectLst/>
            </c:spPr>
          </c:dPt>
          <c:dPt>
            <c:idx val="7"/>
            <c:spPr>
              <a:solidFill>
                <a:srgbClr val="8ED64C"/>
              </a:solidFill>
              <a:ln w="9929">
                <a:noFill/>
                <a:prstDash val="solid"/>
              </a:ln>
              <a:effectLst/>
            </c:spPr>
          </c:dPt>
          <c:dLbls>
            <c:spPr>
              <a:noFill/>
              <a:ln w="19858">
                <a:noFill/>
              </a:ln>
            </c:spPr>
            <c:txPr>
              <a:bodyPr/>
              <a:lstStyle/>
              <a:p>
                <a:pPr>
                  <a:defRPr sz="1000" b="1" i="0" u="none" strike="noStrike" baseline="0">
                    <a:solidFill>
                      <a:srgbClr val="000090"/>
                    </a:solidFill>
                    <a:latin typeface="Arial" pitchFamily="34" charset="0"/>
                    <a:ea typeface="Tahoma"/>
                    <a:cs typeface="Tahoma"/>
                  </a:defRPr>
                </a:pPr>
                <a:endParaRPr lang="en-US"/>
              </a:p>
            </c:txPr>
            <c:showVal val="1"/>
          </c:dLbls>
          <c:cat>
            <c:strRef>
              <c:f>Sheet1!$A$2:$A$15</c:f>
              <c:strCache>
                <c:ptCount val="14"/>
                <c:pt idx="0">
                  <c:v>Total</c:v>
                </c:pt>
                <c:pt idx="1">
                  <c:v>Developed </c:v>
                </c:pt>
                <c:pt idx="2">
                  <c:v>France </c:v>
                </c:pt>
                <c:pt idx="3">
                  <c:v>Germany </c:v>
                </c:pt>
                <c:pt idx="4">
                  <c:v>Japan </c:v>
                </c:pt>
                <c:pt idx="5">
                  <c:v>UK </c:v>
                </c:pt>
                <c:pt idx="6">
                  <c:v>USA </c:v>
                </c:pt>
                <c:pt idx="7">
                  <c:v>Developing </c:v>
                </c:pt>
                <c:pt idx="8">
                  <c:v>Brazil </c:v>
                </c:pt>
                <c:pt idx="9">
                  <c:v>China </c:v>
                </c:pt>
                <c:pt idx="10">
                  <c:v>India </c:v>
                </c:pt>
                <c:pt idx="11">
                  <c:v>Russia </c:v>
                </c:pt>
                <c:pt idx="12">
                  <c:v>South Africa </c:v>
                </c:pt>
                <c:pt idx="13">
                  <c:v>Turkey </c:v>
                </c:pt>
              </c:strCache>
            </c:strRef>
          </c:cat>
          <c:val>
            <c:numRef>
              <c:f>Sheet1!$B$2:$B$15</c:f>
              <c:numCache>
                <c:formatCode>General</c:formatCode>
                <c:ptCount val="14"/>
                <c:pt idx="0">
                  <c:v>54</c:v>
                </c:pt>
                <c:pt idx="1">
                  <c:v>43</c:v>
                </c:pt>
                <c:pt idx="2">
                  <c:v>37</c:v>
                </c:pt>
                <c:pt idx="3">
                  <c:v>35</c:v>
                </c:pt>
                <c:pt idx="4">
                  <c:v>34</c:v>
                </c:pt>
                <c:pt idx="5">
                  <c:v>44</c:v>
                </c:pt>
                <c:pt idx="6">
                  <c:v>52</c:v>
                </c:pt>
                <c:pt idx="7">
                  <c:v>61</c:v>
                </c:pt>
                <c:pt idx="8">
                  <c:v>50</c:v>
                </c:pt>
                <c:pt idx="9">
                  <c:v>66</c:v>
                </c:pt>
                <c:pt idx="10">
                  <c:v>68</c:v>
                </c:pt>
                <c:pt idx="11">
                  <c:v>50</c:v>
                </c:pt>
                <c:pt idx="12">
                  <c:v>73</c:v>
                </c:pt>
                <c:pt idx="13">
                  <c:v>53</c:v>
                </c:pt>
              </c:numCache>
            </c:numRef>
          </c:val>
        </c:ser>
        <c:dLbls>
          <c:showVal val="1"/>
        </c:dLbls>
        <c:gapWidth val="30"/>
        <c:overlap val="100"/>
        <c:axId val="206608640"/>
        <c:axId val="206614528"/>
      </c:barChart>
      <c:catAx>
        <c:axId val="206608640"/>
        <c:scaling>
          <c:orientation val="maxMin"/>
        </c:scaling>
        <c:delete val="1"/>
        <c:axPos val="l"/>
        <c:numFmt formatCode="General" sourceLinked="1"/>
        <c:tickLblPos val="none"/>
        <c:crossAx val="206614528"/>
        <c:crosses val="autoZero"/>
        <c:auto val="1"/>
        <c:lblAlgn val="ctr"/>
        <c:lblOffset val="100"/>
      </c:catAx>
      <c:valAx>
        <c:axId val="206614528"/>
        <c:scaling>
          <c:orientation val="minMax"/>
          <c:max val="100"/>
          <c:min val="0"/>
        </c:scaling>
        <c:delete val="1"/>
        <c:axPos val="t"/>
        <c:numFmt formatCode="General" sourceLinked="1"/>
        <c:tickLblPos val="none"/>
        <c:crossAx val="206608640"/>
        <c:crosses val="autoZero"/>
        <c:crossBetween val="between"/>
      </c:valAx>
      <c:spPr>
        <a:noFill/>
        <a:ln w="19858">
          <a:noFill/>
        </a:ln>
      </c:spPr>
    </c:plotArea>
    <c:plotVisOnly val="1"/>
    <c:dispBlanksAs val="gap"/>
  </c:chart>
  <c:spPr>
    <a:noFill/>
    <a:ln>
      <a:noFill/>
    </a:ln>
  </c:spPr>
  <c:txPr>
    <a:bodyPr/>
    <a:lstStyle/>
    <a:p>
      <a:pPr>
        <a:defRPr sz="801" b="1" i="0" u="none" strike="noStrike" baseline="0">
          <a:solidFill>
            <a:schemeClr val="tx1"/>
          </a:solidFill>
          <a:latin typeface="Tahoma"/>
          <a:ea typeface="Tahoma"/>
          <a:cs typeface="Tahoma"/>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6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fontAlgn="auto">
              <a:spcBef>
                <a:spcPts val="0"/>
              </a:spcBef>
              <a:spcAft>
                <a:spcPts val="0"/>
              </a:spcAft>
              <a:defRPr sz="1300">
                <a:latin typeface="+mn-lt"/>
                <a:ea typeface="+mn-ea"/>
              </a:defRPr>
            </a:lvl1pPr>
          </a:lstStyle>
          <a:p>
            <a:pPr>
              <a:defRPr/>
            </a:pPr>
            <a:endParaRPr lang="en-GB"/>
          </a:p>
        </p:txBody>
      </p:sp>
      <p:sp>
        <p:nvSpPr>
          <p:cNvPr id="3" name="Date Placeholder 2"/>
          <p:cNvSpPr>
            <a:spLocks noGrp="1"/>
          </p:cNvSpPr>
          <p:nvPr>
            <p:ph type="dt" idx="1"/>
          </p:nvPr>
        </p:nvSpPr>
        <p:spPr>
          <a:xfrm>
            <a:off x="4021294" y="0"/>
            <a:ext cx="3076363" cy="511731"/>
          </a:xfrm>
          <a:prstGeom prst="rect">
            <a:avLst/>
          </a:prstGeom>
        </p:spPr>
        <p:txBody>
          <a:bodyPr vert="horz" wrap="square" lIns="99048" tIns="49524" rIns="99048" bIns="49524" numCol="1" anchor="t" anchorCtr="0" compatLnSpc="1">
            <a:prstTxWarp prst="textNoShape">
              <a:avLst/>
            </a:prstTxWarp>
          </a:bodyPr>
          <a:lstStyle>
            <a:lvl1pPr algn="r">
              <a:defRPr sz="1300">
                <a:latin typeface="Calibri" pitchFamily="34" charset="0"/>
              </a:defRPr>
            </a:lvl1pPr>
          </a:lstStyle>
          <a:p>
            <a:fld id="{4A4564FD-D15F-4AB5-8322-61D81476A68D}" type="datetimeFigureOut">
              <a:rPr lang="en-GB"/>
              <a:pPr/>
              <a:t>09/10/2014</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en-GB" noProof="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fontAlgn="auto">
              <a:spcBef>
                <a:spcPts val="0"/>
              </a:spcBef>
              <a:spcAft>
                <a:spcPts val="0"/>
              </a:spcAft>
              <a:defRPr sz="1300">
                <a:latin typeface="+mn-lt"/>
                <a:ea typeface="+mn-ea"/>
              </a:defRPr>
            </a:lvl1pPr>
          </a:lstStyle>
          <a:p>
            <a:pPr>
              <a:defRPr/>
            </a:pPr>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wrap="square" lIns="99048" tIns="49524" rIns="99048" bIns="49524" numCol="1" anchor="b" anchorCtr="0" compatLnSpc="1">
            <a:prstTxWarp prst="textNoShape">
              <a:avLst/>
            </a:prstTxWarp>
          </a:bodyPr>
          <a:lstStyle>
            <a:lvl1pPr algn="r">
              <a:defRPr sz="1300">
                <a:latin typeface="Calibri" pitchFamily="34" charset="0"/>
              </a:defRPr>
            </a:lvl1pPr>
          </a:lstStyle>
          <a:p>
            <a:fld id="{98112EB9-5F3A-48F6-B326-F54D9943067B}" type="slidenum">
              <a:rPr lang="en-GB"/>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pitchFamily="34" charset="-128"/>
        <a:cs typeface="+mn-cs"/>
      </a:defRPr>
    </a:lvl1pPr>
    <a:lvl2pPr marL="457200" algn="l" rtl="0" fontAlgn="base">
      <a:spcBef>
        <a:spcPct val="30000"/>
      </a:spcBef>
      <a:spcAft>
        <a:spcPct val="0"/>
      </a:spcAft>
      <a:defRPr sz="1200" kern="1200">
        <a:solidFill>
          <a:schemeClr val="tx1"/>
        </a:solidFill>
        <a:latin typeface="+mn-lt"/>
        <a:ea typeface="ＭＳ Ｐゴシック" pitchFamily="34" charset="-128"/>
        <a:cs typeface="+mn-cs"/>
      </a:defRPr>
    </a:lvl2pPr>
    <a:lvl3pPr marL="914400" algn="l" rtl="0" fontAlgn="base">
      <a:spcBef>
        <a:spcPct val="30000"/>
      </a:spcBef>
      <a:spcAft>
        <a:spcPct val="0"/>
      </a:spcAft>
      <a:defRPr sz="1200" kern="1200">
        <a:solidFill>
          <a:schemeClr val="tx1"/>
        </a:solidFill>
        <a:latin typeface="+mn-lt"/>
        <a:ea typeface="ＭＳ Ｐゴシック" pitchFamily="34" charset="-128"/>
        <a:cs typeface="+mn-cs"/>
      </a:defRPr>
    </a:lvl3pPr>
    <a:lvl4pPr marL="1371600" algn="l" rtl="0" fontAlgn="base">
      <a:spcBef>
        <a:spcPct val="30000"/>
      </a:spcBef>
      <a:spcAft>
        <a:spcPct val="0"/>
      </a:spcAft>
      <a:defRPr sz="1200" kern="1200">
        <a:solidFill>
          <a:schemeClr val="tx1"/>
        </a:solidFill>
        <a:latin typeface="+mn-lt"/>
        <a:ea typeface="ＭＳ Ｐゴシック" pitchFamily="34" charset="-128"/>
        <a:cs typeface="+mn-cs"/>
      </a:defRPr>
    </a:lvl4pPr>
    <a:lvl5pPr marL="1828800" algn="l" rtl="0" fontAlgn="base">
      <a:spcBef>
        <a:spcPct val="30000"/>
      </a:spcBef>
      <a:spcAft>
        <a:spcPct val="0"/>
      </a:spcAft>
      <a:defRPr sz="1200" kern="1200">
        <a:solidFill>
          <a:schemeClr val="tx1"/>
        </a:solidFill>
        <a:latin typeface="+mn-lt"/>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bwMode="auto">
          <a:xfrm>
            <a:off x="1330325" y="446088"/>
            <a:ext cx="4456113" cy="3343275"/>
          </a:xfrm>
          <a:noFill/>
          <a:ln>
            <a:solidFill>
              <a:srgbClr val="000000"/>
            </a:solidFill>
            <a:miter lim="800000"/>
            <a:headEnd/>
            <a:tailEnd/>
          </a:ln>
        </p:spPr>
      </p:sp>
      <p:sp>
        <p:nvSpPr>
          <p:cNvPr id="49154" name="Rectangle 3"/>
          <p:cNvSpPr>
            <a:spLocks noGrp="1" noChangeArrowheads="1"/>
          </p:cNvSpPr>
          <p:nvPr>
            <p:ph type="body" idx="1"/>
          </p:nvPr>
        </p:nvSpPr>
        <p:spPr bwMode="auto">
          <a:xfrm>
            <a:off x="1237448" y="4227109"/>
            <a:ext cx="5173286" cy="5378502"/>
          </a:xfrm>
          <a:noFill/>
        </p:spPr>
        <p:txBody>
          <a:bodyPr wrap="square" numCol="1" anchor="t" anchorCtr="0" compatLnSpc="1">
            <a:prstTxWarp prst="textNoShape">
              <a:avLst/>
            </a:prstTxWarp>
          </a:bodyPr>
          <a:lstStyle/>
          <a:p>
            <a:pPr lvl="0"/>
            <a:r>
              <a:rPr lang="ru-RU" sz="1300" b="1" dirty="0" smtClean="0"/>
              <a:t>Увеличение</a:t>
            </a:r>
            <a:r>
              <a:rPr lang="ru-RU" sz="1300" b="1" baseline="0" dirty="0" smtClean="0"/>
              <a:t> доли материалов из возобновляемых ресурсов</a:t>
            </a:r>
            <a:endParaRPr lang="en-GB" sz="1300" dirty="0" smtClean="0"/>
          </a:p>
          <a:p>
            <a:pPr marL="0" marR="0" lvl="0" indent="0" algn="l" defTabSz="914400" rtl="0" eaLnBrk="1" fontAlgn="base" latinLnBrk="0" hangingPunct="1">
              <a:lnSpc>
                <a:spcPct val="100000"/>
              </a:lnSpc>
              <a:spcBef>
                <a:spcPts val="502"/>
              </a:spcBef>
              <a:spcAft>
                <a:spcPct val="0"/>
              </a:spcAft>
              <a:buClrTx/>
              <a:buSzTx/>
              <a:buFontTx/>
              <a:buNone/>
              <a:tabLst/>
              <a:defRPr/>
            </a:pPr>
            <a:r>
              <a:rPr lang="ru-RU" sz="1200" dirty="0" smtClean="0"/>
              <a:t>Развить использование полностью возобновляемых материалов  для производства упаковки. Основа - картон, из которой упаковка компании Тетра Пак состоит на 75% - уже в основном происходит из возобновляемых источников. В планах более широкое применение «зеленого полиэтилена», который производится из тростника для производства крышечек.</a:t>
            </a:r>
            <a:endParaRPr lang="en-GB" sz="1200" dirty="0" smtClean="0"/>
          </a:p>
          <a:p>
            <a:pPr lvl="0"/>
            <a:r>
              <a:rPr lang="ru-RU" sz="1200" b="1" dirty="0" smtClean="0"/>
              <a:t>в сфере выбора источников </a:t>
            </a:r>
            <a:r>
              <a:rPr lang="ru-RU" sz="1200" dirty="0" smtClean="0"/>
              <a:t>– увеличить долю сырья с маркировкой Лесного попечительского совета (</a:t>
            </a:r>
            <a:r>
              <a:rPr lang="en-US" sz="1200" dirty="0" smtClean="0"/>
              <a:t>FSC</a:t>
            </a:r>
            <a:r>
              <a:rPr lang="ru-RU" sz="1200" dirty="0" smtClean="0"/>
              <a:t>-сертифицированного) используемого для производства упаковки до 100%</a:t>
            </a:r>
            <a:endParaRPr lang="en-GB" sz="1200" dirty="0" smtClean="0"/>
          </a:p>
          <a:p>
            <a:r>
              <a:rPr lang="ru-RU" sz="1200" dirty="0" smtClean="0"/>
              <a:t> </a:t>
            </a:r>
            <a:endParaRPr lang="en-GB" sz="1200" dirty="0" smtClean="0"/>
          </a:p>
          <a:p>
            <a:pPr>
              <a:spcBef>
                <a:spcPts val="502"/>
              </a:spcBef>
            </a:pPr>
            <a:endParaRPr lang="en-US" dirty="0" smtClean="0">
              <a:solidFill>
                <a:srgbClr val="000000"/>
              </a:solidFill>
              <a:latin typeface="Arial" pitchFamily="34" charset="0"/>
              <a:ea typeface="Lucida Grande" pitchFamily="2" charset="0"/>
              <a:sym typeface="Lucida Grande" pitchFamily="2"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bwMode="auto">
          <a:noFill/>
          <a:ln>
            <a:solidFill>
              <a:srgbClr val="000000"/>
            </a:solidFill>
            <a:miter lim="800000"/>
            <a:headEnd/>
            <a:tailEnd/>
          </a:ln>
        </p:spPr>
      </p:sp>
      <p:sp>
        <p:nvSpPr>
          <p:cNvPr id="1945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6148" name="Foliennummernplatzhalter 3"/>
          <p:cNvSpPr txBox="1">
            <a:spLocks noGrp="1"/>
          </p:cNvSpPr>
          <p:nvPr/>
        </p:nvSpPr>
        <p:spPr bwMode="auto">
          <a:xfrm>
            <a:off x="4021294" y="9721106"/>
            <a:ext cx="3076363" cy="511731"/>
          </a:xfrm>
          <a:prstGeom prst="rect">
            <a:avLst/>
          </a:prstGeom>
          <a:noFill/>
          <a:ln>
            <a:miter lim="800000"/>
            <a:headEnd/>
            <a:tailEnd/>
          </a:ln>
        </p:spPr>
        <p:txBody>
          <a:bodyPr lIns="99048" tIns="49524" rIns="99048" bIns="49524" anchor="b"/>
          <a:lstStyle/>
          <a:p>
            <a:pPr algn="r" fontAlgn="auto">
              <a:spcBef>
                <a:spcPts val="0"/>
              </a:spcBef>
              <a:spcAft>
                <a:spcPts val="0"/>
              </a:spcAft>
              <a:defRPr/>
            </a:pPr>
            <a:fld id="{05A40853-2DBB-428C-BAEB-D6779D60E317}" type="slidenum">
              <a:rPr lang="de-DE" sz="1300">
                <a:solidFill>
                  <a:prstClr val="black"/>
                </a:solidFill>
                <a:latin typeface="+mn-lt"/>
              </a:rPr>
              <a:pPr algn="r" fontAlgn="auto">
                <a:spcBef>
                  <a:spcPts val="0"/>
                </a:spcBef>
                <a:spcAft>
                  <a:spcPts val="0"/>
                </a:spcAft>
                <a:defRPr/>
              </a:pPr>
              <a:t>12</a:t>
            </a:fld>
            <a:endParaRPr lang="de-DE" sz="1300" dirty="0">
              <a:solidFill>
                <a:prstClr val="black"/>
              </a:solidFill>
              <a:latin typeface="+mn-l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p:cNvSpPr>
            <a:spLocks noGrp="1" noRot="1" noChangeAspect="1" noTextEdit="1"/>
          </p:cNvSpPr>
          <p:nvPr>
            <p:ph type="sldImg"/>
          </p:nvPr>
        </p:nvSpPr>
        <p:spPr bwMode="auto">
          <a:noFill/>
          <a:ln>
            <a:solidFill>
              <a:srgbClr val="000000"/>
            </a:solidFill>
            <a:miter lim="800000"/>
            <a:headEnd/>
            <a:tailEnd/>
          </a:ln>
        </p:spPr>
      </p:sp>
      <p:sp>
        <p:nvSpPr>
          <p:cNvPr id="2048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614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B3CEF56-5C59-4DCB-8539-1321F2E47118}" type="slidenum">
              <a:rPr lang="de-DE">
                <a:solidFill>
                  <a:prstClr val="black"/>
                </a:solidFill>
              </a:rPr>
              <a:pPr>
                <a:defRPr/>
              </a:pPr>
              <a:t>13</a:t>
            </a:fld>
            <a:endParaRPr lang="de-DE">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p:cNvSpPr>
            <a:spLocks noGrp="1" noRot="1" noChangeAspect="1" noTextEdit="1"/>
          </p:cNvSpPr>
          <p:nvPr>
            <p:ph type="sldImg"/>
          </p:nvPr>
        </p:nvSpPr>
        <p:spPr bwMode="auto">
          <a:noFill/>
          <a:ln>
            <a:solidFill>
              <a:srgbClr val="000000"/>
            </a:solidFill>
            <a:miter lim="800000"/>
            <a:headEnd/>
            <a:tailEnd/>
          </a:ln>
        </p:spPr>
      </p:sp>
      <p:sp>
        <p:nvSpPr>
          <p:cNvPr id="2253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614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9E4FDB4-D81C-4B6D-B4F7-3EDC718EC988}" type="slidenum">
              <a:rPr lang="de-DE">
                <a:solidFill>
                  <a:prstClr val="black"/>
                </a:solidFill>
              </a:rPr>
              <a:pPr>
                <a:defRPr/>
              </a:pPr>
              <a:t>14</a:t>
            </a:fld>
            <a:endParaRPr lang="de-DE">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p:spPr>
      </p:sp>
      <p:sp>
        <p:nvSpPr>
          <p:cNvPr id="2355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614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476D76C-1082-42A0-98A4-064664583F69}" type="slidenum">
              <a:rPr lang="de-DE">
                <a:solidFill>
                  <a:prstClr val="black"/>
                </a:solidFill>
              </a:rPr>
              <a:pPr>
                <a:defRPr/>
              </a:pPr>
              <a:t>15</a:t>
            </a:fld>
            <a:endParaRPr lang="de-DE">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1690D763-5CDB-4E97-ACD1-A68D5ECF3CCC}" type="datetime1">
              <a:rPr lang="sv-SE"/>
              <a:pPr/>
              <a:t>2014-10-09</a:t>
            </a:fld>
            <a:endParaRPr lang="en-GB"/>
          </a:p>
        </p:txBody>
      </p:sp>
      <p:sp>
        <p:nvSpPr>
          <p:cNvPr id="5" name="Rectangle 6"/>
          <p:cNvSpPr>
            <a:spLocks noGrp="1" noChangeArrowheads="1"/>
          </p:cNvSpPr>
          <p:nvPr>
            <p:ph type="ftr" sz="quarter" idx="4"/>
          </p:nvPr>
        </p:nvSpPr>
        <p:spPr>
          <a:ln/>
        </p:spPr>
        <p:txBody>
          <a:bodyPr/>
          <a:lstStyle/>
          <a:p>
            <a:r>
              <a:rPr lang="en-GB"/>
              <a:t>CO Environment</a:t>
            </a:r>
          </a:p>
        </p:txBody>
      </p:sp>
      <p:sp>
        <p:nvSpPr>
          <p:cNvPr id="6" name="Rectangle 7"/>
          <p:cNvSpPr>
            <a:spLocks noGrp="1" noChangeArrowheads="1"/>
          </p:cNvSpPr>
          <p:nvPr>
            <p:ph type="sldNum" sz="quarter" idx="5"/>
          </p:nvPr>
        </p:nvSpPr>
        <p:spPr>
          <a:ln/>
        </p:spPr>
        <p:txBody>
          <a:bodyPr/>
          <a:lstStyle/>
          <a:p>
            <a:fld id="{AB883BA1-B0C6-43E2-A132-7311453DFC5F}" type="slidenum">
              <a:rPr lang="en-GB"/>
              <a:pPr/>
              <a:t>16</a:t>
            </a:fld>
            <a:endParaRPr lang="en-GB"/>
          </a:p>
        </p:txBody>
      </p:sp>
      <p:sp>
        <p:nvSpPr>
          <p:cNvPr id="541698" name="Rectangle 2"/>
          <p:cNvSpPr>
            <a:spLocks noGrp="1" noRot="1" noChangeAspect="1" noChangeArrowheads="1" noTextEdit="1"/>
          </p:cNvSpPr>
          <p:nvPr>
            <p:ph type="sldImg"/>
          </p:nvPr>
        </p:nvSpPr>
        <p:spPr>
          <a:xfrm>
            <a:off x="1322388" y="1052513"/>
            <a:ext cx="4456112" cy="3341687"/>
          </a:xfrm>
          <a:ln/>
        </p:spPr>
      </p:sp>
      <p:sp>
        <p:nvSpPr>
          <p:cNvPr id="541699" name="Rectangle 3"/>
          <p:cNvSpPr>
            <a:spLocks noGrp="1" noChangeArrowheads="1"/>
          </p:cNvSpPr>
          <p:nvPr>
            <p:ph type="body" idx="1"/>
          </p:nvPr>
        </p:nvSpPr>
        <p:spPr>
          <a:xfrm>
            <a:off x="1089025" y="4569705"/>
            <a:ext cx="5202238" cy="3695127"/>
          </a:xfrm>
        </p:spPr>
        <p:txBody>
          <a:bodyPr lIns="94567" tIns="47283" rIns="94567" bIns="47283"/>
          <a:lstStyle/>
          <a:p>
            <a:pPr>
              <a:tabLst>
                <a:tab pos="1342748" algn="l"/>
              </a:tabLst>
            </a:pPr>
            <a:r>
              <a:rPr lang="ru-RU" sz="1200" kern="1200" dirty="0" smtClean="0">
                <a:solidFill>
                  <a:schemeClr val="tx1"/>
                </a:solidFill>
                <a:latin typeface="+mn-lt"/>
                <a:ea typeface="ＭＳ Ｐゴシック" pitchFamily="34" charset="-128"/>
                <a:cs typeface="+mn-cs"/>
              </a:rPr>
              <a:t>За год 1 дерево дает планете в среднем от 100 до 700 кг кислорода (в зависимости от вида дерева), нейтрализует 80 кг вредных веществ, связывает 33 кг углерода, впитывает 20 кг пыли и фильтрует около 100 000 кубометров воздуха. Именно поэтому Тетра Пак активно борется за ответственное использование лесных ресурсов. </a:t>
            </a:r>
            <a:endParaRPr lang="en-US" sz="1200" kern="1200" dirty="0" smtClean="0">
              <a:solidFill>
                <a:schemeClr val="tx1"/>
              </a:solidFill>
              <a:latin typeface="+mn-lt"/>
              <a:ea typeface="ＭＳ Ｐゴシック" pitchFamily="34" charset="-128"/>
              <a:cs typeface="+mn-cs"/>
            </a:endParaRPr>
          </a:p>
          <a:p>
            <a:pPr marL="0" marR="0" indent="0" algn="l" defTabSz="914400" rtl="0" eaLnBrk="1" fontAlgn="base" latinLnBrk="0" hangingPunct="1">
              <a:lnSpc>
                <a:spcPct val="100000"/>
              </a:lnSpc>
              <a:spcBef>
                <a:spcPct val="30000"/>
              </a:spcBef>
              <a:spcAft>
                <a:spcPct val="0"/>
              </a:spcAft>
              <a:buClrTx/>
              <a:buSzTx/>
              <a:buFontTx/>
              <a:buNone/>
              <a:tabLst>
                <a:tab pos="1342748" algn="l"/>
              </a:tabLst>
              <a:defRPr/>
            </a:pPr>
            <a:r>
              <a:rPr lang="ru-RU" sz="1200" kern="1200" dirty="0" smtClean="0">
                <a:solidFill>
                  <a:schemeClr val="tx1"/>
                </a:solidFill>
                <a:latin typeface="+mn-lt"/>
                <a:ea typeface="ＭＳ Ｐゴシック" pitchFamily="34" charset="-128"/>
                <a:cs typeface="+mn-cs"/>
              </a:rPr>
              <a:t>Мы планируем увеличить до 100% долю </a:t>
            </a:r>
            <a:r>
              <a:rPr lang="en-US" sz="1200" kern="1200" dirty="0" smtClean="0">
                <a:solidFill>
                  <a:schemeClr val="tx1"/>
                </a:solidFill>
                <a:latin typeface="+mn-lt"/>
                <a:ea typeface="ＭＳ Ｐゴシック" pitchFamily="34" charset="-128"/>
                <a:cs typeface="+mn-cs"/>
              </a:rPr>
              <a:t>FSC</a:t>
            </a:r>
            <a:r>
              <a:rPr lang="ru-RU" sz="1200" kern="1200" dirty="0" smtClean="0">
                <a:solidFill>
                  <a:schemeClr val="tx1"/>
                </a:solidFill>
                <a:latin typeface="+mn-lt"/>
                <a:ea typeface="ＭＳ Ｐゴシック" pitchFamily="34" charset="-128"/>
                <a:cs typeface="+mn-cs"/>
              </a:rPr>
              <a:t>-сертифицированного картона в составе нашей упаковки, сертифицированного Лесным попечительским советом (FSC). Для этого мы сотрудничаем со своими поставщиками, а от заказчиков ожидаем готовности совместно продвигать ответственные стандарты потребления.</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Упаковка Тетра Пак происходит из леса.  Именно поэтому сохранение и приумножение лесных богатств является одним из основных направлений нашей экологической политики. </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Для этого мы активно поддерживаем деятельность Лесного попечительского совета (</a:t>
            </a:r>
            <a:r>
              <a:rPr lang="en-US" sz="1200" kern="1200" dirty="0" smtClean="0">
                <a:solidFill>
                  <a:schemeClr val="tx1"/>
                </a:solidFill>
                <a:latin typeface="+mn-lt"/>
                <a:ea typeface="ＭＳ Ｐゴシック" pitchFamily="34" charset="-128"/>
                <a:cs typeface="+mn-cs"/>
              </a:rPr>
              <a:t>Forest Stewardship Council</a:t>
            </a:r>
            <a:r>
              <a:rPr lang="ru-RU" sz="1200" kern="1200" dirty="0" smtClean="0">
                <a:solidFill>
                  <a:schemeClr val="tx1"/>
                </a:solidFill>
                <a:latin typeface="+mn-lt"/>
                <a:ea typeface="ＭＳ Ｐゴシック" pitchFamily="34" charset="-128"/>
                <a:cs typeface="+mn-cs"/>
              </a:rPr>
              <a:t> или </a:t>
            </a:r>
            <a:r>
              <a:rPr lang="en-US" sz="1200" kern="1200" dirty="0" smtClean="0">
                <a:solidFill>
                  <a:schemeClr val="tx1"/>
                </a:solidFill>
                <a:latin typeface="+mn-lt"/>
                <a:ea typeface="ＭＳ Ｐゴシック" pitchFamily="34" charset="-128"/>
                <a:cs typeface="+mn-cs"/>
              </a:rPr>
              <a:t>FSC</a:t>
            </a:r>
            <a:r>
              <a:rPr lang="ru-RU" sz="1200" kern="1200" dirty="0" smtClean="0">
                <a:solidFill>
                  <a:schemeClr val="tx1"/>
                </a:solidFill>
                <a:latin typeface="+mn-lt"/>
                <a:ea typeface="ＭＳ Ｐゴシック" pitchFamily="34" charset="-128"/>
                <a:cs typeface="+mn-cs"/>
              </a:rPr>
              <a:t>) – авторитетной независимой международной организации, выступающей за ответственное лесопользование, чьи сертификаты – это признанный международный стандарт качества при производстве лесобумажной продукции. Устойчивое управление лесами – это поиск разумного баланса между экологическими, социальными и экономическими аспектами лесопользования.</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С точки зрения экологии, грамотное управление лесными хозяйствами означает, что лесозаготовительная практика не приводит к сокращению лесных массивов и не оказывает негативного воздействия на растительный и животный мир лесов.</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Социальная роль ответственного лесопользования гарантирует участие местного населения и общества в целом в принятии решений о хозяйственной деятельности в лесах, его занятость на лесных производствах, а также сохранение в будущем для всех нас возможности жить и работать в лесах, пользоваться их дарами и находить в них отдохновение.</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И, наконец, с экономической точки зрения, тщательное планирование и управление лесами должно делать лесопользование эффективным уже сегодня без опасений за будущее лесных богатств.</a:t>
            </a:r>
            <a:endParaRPr lang="en-GB" sz="1200" kern="1200" dirty="0" smtClean="0">
              <a:solidFill>
                <a:schemeClr val="tx1"/>
              </a:solidFill>
              <a:latin typeface="+mn-lt"/>
              <a:ea typeface="ＭＳ Ｐゴシック" pitchFamily="34" charset="-128"/>
              <a:cs typeface="+mn-cs"/>
            </a:endParaRPr>
          </a:p>
          <a:p>
            <a:pPr>
              <a:tabLst>
                <a:tab pos="1342748" algn="l"/>
              </a:tabLst>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bwMode="auto">
          <a:xfrm>
            <a:off x="1330325" y="446088"/>
            <a:ext cx="4456113" cy="3343275"/>
          </a:xfrm>
          <a:noFill/>
          <a:ln>
            <a:solidFill>
              <a:srgbClr val="000000"/>
            </a:solidFill>
            <a:miter lim="800000"/>
            <a:headEnd/>
            <a:tailEnd/>
          </a:ln>
        </p:spPr>
      </p:sp>
      <p:sp>
        <p:nvSpPr>
          <p:cNvPr id="52226" name="Rectangle 3"/>
          <p:cNvSpPr>
            <a:spLocks noGrp="1" noChangeArrowheads="1"/>
          </p:cNvSpPr>
          <p:nvPr>
            <p:ph type="body" idx="1"/>
          </p:nvPr>
        </p:nvSpPr>
        <p:spPr bwMode="auto">
          <a:xfrm>
            <a:off x="1237448" y="4227109"/>
            <a:ext cx="5173286" cy="5378502"/>
          </a:xfrm>
          <a:noFill/>
        </p:spPr>
        <p:txBody>
          <a:bodyPr wrap="square" numCol="1" anchor="t" anchorCtr="0" compatLnSpc="1">
            <a:prstTxWarp prst="textNoShape">
              <a:avLst/>
            </a:prstTxWarp>
          </a:bodyPr>
          <a:lstStyle/>
          <a:p>
            <a:pPr defTabSz="990478">
              <a:lnSpc>
                <a:spcPct val="95000"/>
              </a:lnSpc>
              <a:spcBef>
                <a:spcPts val="502"/>
              </a:spcBef>
              <a:tabLst>
                <a:tab pos="2049739" algn="l"/>
              </a:tabLst>
              <a:defRPr/>
            </a:pPr>
            <a:r>
              <a:rPr lang="en-GB" sz="1300" i="1" dirty="0" smtClean="0"/>
              <a:t> </a:t>
            </a:r>
            <a:r>
              <a:rPr lang="ru-RU" sz="1300" i="1" dirty="0" smtClean="0"/>
              <a:t>Компании Тетра Пак Украина и </a:t>
            </a:r>
            <a:r>
              <a:rPr lang="ru-RU" sz="1300" i="1" dirty="0" err="1" smtClean="0"/>
              <a:t>ПепсиКо</a:t>
            </a:r>
            <a:r>
              <a:rPr lang="ru-RU" sz="1300" i="1" dirty="0" smtClean="0"/>
              <a:t> Украина активно поддерживают политику ответственного лесопользования и первыми выходят на рынок с торговым знаком FSС, внедряя политику экологически ответственных закупок и формируя  “зеленый” рынок потребления </a:t>
            </a:r>
            <a:endParaRPr lang="en-GB" sz="1300" dirty="0" smtClean="0"/>
          </a:p>
          <a:p>
            <a:pPr defTabSz="990478">
              <a:lnSpc>
                <a:spcPct val="95000"/>
              </a:lnSpc>
              <a:spcBef>
                <a:spcPts val="502"/>
              </a:spcBef>
              <a:tabLst>
                <a:tab pos="2049739" algn="l"/>
              </a:tabLst>
              <a:defRPr/>
            </a:pPr>
            <a:endParaRPr lang="ru-RU" sz="1300" i="1" dirty="0" smtClean="0"/>
          </a:p>
          <a:p>
            <a:pPr defTabSz="990478">
              <a:lnSpc>
                <a:spcPct val="95000"/>
              </a:lnSpc>
              <a:spcBef>
                <a:spcPts val="502"/>
              </a:spcBef>
              <a:tabLst>
                <a:tab pos="2049739" algn="l"/>
              </a:tabLst>
              <a:defRPr/>
            </a:pPr>
            <a:r>
              <a:rPr lang="ru-RU" sz="1300" i="1" dirty="0" smtClean="0"/>
              <a:t>К 2020 году в сфере выбора источников компания Тетра Пак в мире (и в Украине) планируем переход на полностью  возобновляемые материалы, что означает</a:t>
            </a:r>
            <a:r>
              <a:rPr lang="ru-RU" sz="1300" dirty="0" smtClean="0"/>
              <a:t> </a:t>
            </a:r>
            <a:r>
              <a:rPr lang="ru-RU" sz="1300" i="1" dirty="0" smtClean="0"/>
              <a:t>увеличение доли сырья с маркировкой Лесного попечительского совета (FSC-сертифицированного) используемого для производства упаковки до 100%, а также более широкое применение «зеленого полиэтилена», который производится из сахарного тростника</a:t>
            </a:r>
            <a:r>
              <a:rPr lang="ru-RU" sz="1300" dirty="0" smtClean="0"/>
              <a:t>.</a:t>
            </a:r>
            <a:endParaRPr lang="en-GB" sz="1300" dirty="0" smtClean="0"/>
          </a:p>
          <a:p>
            <a:pPr>
              <a:lnSpc>
                <a:spcPct val="95000"/>
              </a:lnSpc>
              <a:spcBef>
                <a:spcPts val="502"/>
              </a:spcBef>
              <a:tabLst>
                <a:tab pos="2049739" algn="l"/>
              </a:tabLst>
            </a:pPr>
            <a:endParaRPr lang="en-US" dirty="0" smtClean="0">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328738" y="446088"/>
            <a:ext cx="4457700" cy="3343275"/>
          </a:xfrm>
          <a:ln/>
        </p:spPr>
      </p:sp>
      <p:sp>
        <p:nvSpPr>
          <p:cNvPr id="106499" name="Rectangle 3"/>
          <p:cNvSpPr>
            <a:spLocks noGrp="1" noChangeArrowheads="1"/>
          </p:cNvSpPr>
          <p:nvPr>
            <p:ph type="body" idx="1"/>
          </p:nvPr>
        </p:nvSpPr>
        <p:spPr>
          <a:xfrm>
            <a:off x="1237449" y="4226685"/>
            <a:ext cx="5173286" cy="5378958"/>
          </a:xfrm>
          <a:noFill/>
          <a:ln/>
        </p:spPr>
        <p:txBody>
          <a:bodyPr/>
          <a:lstStyle/>
          <a:p>
            <a:pPr>
              <a:buFontTx/>
              <a:buNone/>
            </a:pPr>
            <a:endParaRPr lang="en-GB" dirty="0"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bwMode="auto">
          <a:xfrm>
            <a:off x="1330325" y="446088"/>
            <a:ext cx="4456113" cy="3343275"/>
          </a:xfrm>
          <a:noFill/>
          <a:ln>
            <a:solidFill>
              <a:srgbClr val="000000"/>
            </a:solidFill>
            <a:miter lim="800000"/>
            <a:headEnd/>
            <a:tailEnd/>
          </a:ln>
        </p:spPr>
      </p:sp>
      <p:sp>
        <p:nvSpPr>
          <p:cNvPr id="106499" name="Rectangle 3"/>
          <p:cNvSpPr>
            <a:spLocks noGrp="1" noChangeArrowheads="1"/>
          </p:cNvSpPr>
          <p:nvPr>
            <p:ph type="body" idx="1"/>
          </p:nvPr>
        </p:nvSpPr>
        <p:spPr>
          <a:xfrm>
            <a:off x="1237448" y="4227109"/>
            <a:ext cx="5173286" cy="5378502"/>
          </a:xfrm>
          <a:ln/>
        </p:spPr>
        <p:txBody>
          <a:bodyPr>
            <a:normAutofit/>
          </a:bodyPr>
          <a:lstStyle/>
          <a:p>
            <a:r>
              <a:rPr lang="ru-RU" sz="1200" i="1" kern="1200" baseline="0" dirty="0" smtClean="0">
                <a:solidFill>
                  <a:schemeClr val="tx1"/>
                </a:solidFill>
                <a:latin typeface="+mn-lt"/>
                <a:ea typeface="ＭＳ Ｐゴシック" pitchFamily="34" charset="-128"/>
                <a:cs typeface="+mn-cs"/>
              </a:rPr>
              <a:t>Упаковка из экологически устойчивых источников: наша цель –</a:t>
            </a:r>
            <a:r>
              <a:rPr lang="ru-RU" sz="1200" kern="1200" baseline="0" dirty="0" smtClean="0">
                <a:solidFill>
                  <a:schemeClr val="tx1"/>
                </a:solidFill>
                <a:latin typeface="+mn-lt"/>
                <a:ea typeface="ＭＳ Ｐゴシック" pitchFamily="34" charset="-128"/>
                <a:cs typeface="+mn-cs"/>
              </a:rPr>
              <a:t>добиться, чтобы упаковка целиком состояла из возобновляемых</a:t>
            </a:r>
          </a:p>
          <a:p>
            <a:r>
              <a:rPr lang="ru-RU" sz="1200" kern="1200" baseline="0" dirty="0" smtClean="0">
                <a:solidFill>
                  <a:schemeClr val="tx1"/>
                </a:solidFill>
                <a:latin typeface="+mn-lt"/>
                <a:ea typeface="ＭＳ Ｐゴシック" pitchFamily="34" charset="-128"/>
                <a:cs typeface="+mn-cs"/>
              </a:rPr>
              <a:t>материалов. Мы стремимся к тому, чтобы картон для всех наших</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упаковок поступал только из источников, сертифицированных</a:t>
            </a:r>
          </a:p>
          <a:p>
            <a:r>
              <a:rPr lang="ru-RU" sz="1200" kern="1200" baseline="0" dirty="0" smtClean="0">
                <a:solidFill>
                  <a:schemeClr val="tx1"/>
                </a:solidFill>
                <a:latin typeface="+mn-lt"/>
                <a:ea typeface="ＭＳ Ｐゴシック" pitchFamily="34" charset="-128"/>
                <a:cs typeface="+mn-cs"/>
              </a:rPr>
              <a:t>Лесным попечительским советом™ (FSC™). Мы также работаем</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над созданием пластиковых крышек из растительных материалов</a:t>
            </a:r>
            <a:r>
              <a:rPr lang="en-US" sz="1200" kern="1200" baseline="0" dirty="0" smtClean="0">
                <a:solidFill>
                  <a:schemeClr val="tx1"/>
                </a:solidFill>
                <a:latin typeface="+mn-lt"/>
                <a:ea typeface="ＭＳ Ｐゴシック" pitchFamily="34" charset="-128"/>
                <a:cs typeface="+mn-cs"/>
              </a:rPr>
              <a:t>,</a:t>
            </a:r>
            <a:r>
              <a:rPr lang="ru-RU" sz="1200" kern="1200" baseline="0" dirty="0" smtClean="0">
                <a:solidFill>
                  <a:schemeClr val="tx1"/>
                </a:solidFill>
                <a:latin typeface="+mn-lt"/>
                <a:ea typeface="ＭＳ Ｐゴシック" pitchFamily="34" charset="-128"/>
                <a:cs typeface="+mn-cs"/>
              </a:rPr>
              <a:t>что должно повысить спрос поставщиков на пластик из возобновляемых материалов.</a:t>
            </a:r>
            <a:endParaRPr lang="en-US" dirty="0">
              <a:latin typeface="Arial"/>
              <a:ea typeface="Lucida Grande" charset="0"/>
              <a:cs typeface="Arial"/>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bwMode="auto">
          <a:xfrm>
            <a:off x="1330325" y="446088"/>
            <a:ext cx="4456113" cy="3343275"/>
          </a:xfrm>
          <a:noFill/>
          <a:ln>
            <a:solidFill>
              <a:srgbClr val="000000"/>
            </a:solidFill>
            <a:miter lim="800000"/>
            <a:headEnd/>
            <a:tailEnd/>
          </a:ln>
        </p:spPr>
      </p:sp>
      <p:sp>
        <p:nvSpPr>
          <p:cNvPr id="55298" name="Rectangle 3"/>
          <p:cNvSpPr>
            <a:spLocks noGrp="1" noChangeArrowheads="1"/>
          </p:cNvSpPr>
          <p:nvPr>
            <p:ph type="body" idx="1"/>
          </p:nvPr>
        </p:nvSpPr>
        <p:spPr bwMode="auto">
          <a:xfrm>
            <a:off x="1237448" y="4227109"/>
            <a:ext cx="5173286" cy="5378502"/>
          </a:xfrm>
          <a:noFill/>
        </p:spPr>
        <p:txBody>
          <a:bodyPr wrap="square" numCol="1" anchor="t" anchorCtr="0" compatLnSpc="1">
            <a:prstTxWarp prst="textNoShape">
              <a:avLst/>
            </a:prstTxWarp>
          </a:bodyPr>
          <a:lstStyle/>
          <a:p>
            <a:pPr>
              <a:lnSpc>
                <a:spcPct val="110000"/>
              </a:lnSpc>
              <a:spcBef>
                <a:spcPct val="0"/>
              </a:spcBef>
            </a:pPr>
            <a:endParaRPr lang="en-US" smtClean="0">
              <a:latin typeface="Arial" pitchFamily="34" charset="0"/>
              <a:ea typeface="Lucida Grande" pitchFamily="2" charset="0"/>
              <a:sym typeface="Lucida Grande" pitchFamily="2"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dt" sz="quarter" idx="1"/>
          </p:nvPr>
        </p:nvSpPr>
        <p:spPr>
          <a:noFill/>
        </p:spPr>
        <p:txBody>
          <a:bodyPr/>
          <a:lstStyle/>
          <a:p>
            <a:fld id="{7BB53689-5716-4F8C-A3C6-20F2D3FD95C1}" type="datetime1">
              <a:rPr lang="sv-SE">
                <a:solidFill>
                  <a:prstClr val="black"/>
                </a:solidFill>
              </a:rPr>
              <a:pPr/>
              <a:t>2014-10-09</a:t>
            </a:fld>
            <a:endParaRPr lang="en-GB">
              <a:solidFill>
                <a:prstClr val="black"/>
              </a:solidFill>
            </a:endParaRPr>
          </a:p>
        </p:txBody>
      </p:sp>
      <p:sp>
        <p:nvSpPr>
          <p:cNvPr id="37891" name="Rectangle 6"/>
          <p:cNvSpPr>
            <a:spLocks noGrp="1" noChangeArrowheads="1"/>
          </p:cNvSpPr>
          <p:nvPr>
            <p:ph type="ftr" sz="quarter" idx="4"/>
          </p:nvPr>
        </p:nvSpPr>
        <p:spPr>
          <a:noFill/>
        </p:spPr>
        <p:txBody>
          <a:bodyPr/>
          <a:lstStyle/>
          <a:p>
            <a:r>
              <a:rPr lang="en-GB">
                <a:solidFill>
                  <a:prstClr val="black"/>
                </a:solidFill>
              </a:rPr>
              <a:t>CO Environment</a:t>
            </a:r>
          </a:p>
        </p:txBody>
      </p:sp>
      <p:sp>
        <p:nvSpPr>
          <p:cNvPr id="37892" name="Rectangle 7"/>
          <p:cNvSpPr>
            <a:spLocks noGrp="1" noChangeArrowheads="1"/>
          </p:cNvSpPr>
          <p:nvPr>
            <p:ph type="sldNum" sz="quarter" idx="5"/>
          </p:nvPr>
        </p:nvSpPr>
        <p:spPr>
          <a:noFill/>
        </p:spPr>
        <p:txBody>
          <a:bodyPr/>
          <a:lstStyle/>
          <a:p>
            <a:fld id="{5E860F3F-C54D-4EF8-B425-B1FBA342F05A}" type="slidenum">
              <a:rPr lang="en-GB">
                <a:solidFill>
                  <a:prstClr val="black"/>
                </a:solidFill>
              </a:rPr>
              <a:pPr/>
              <a:t>2</a:t>
            </a:fld>
            <a:endParaRPr lang="en-GB">
              <a:solidFill>
                <a:prstClr val="black"/>
              </a:solidFill>
            </a:endParaRPr>
          </a:p>
        </p:txBody>
      </p:sp>
      <p:sp>
        <p:nvSpPr>
          <p:cNvPr id="37893" name="Rectangle 2"/>
          <p:cNvSpPr>
            <a:spLocks noGrp="1" noRot="1" noChangeAspect="1" noChangeArrowheads="1" noTextEdit="1"/>
          </p:cNvSpPr>
          <p:nvPr>
            <p:ph type="sldImg"/>
          </p:nvPr>
        </p:nvSpPr>
        <p:spPr>
          <a:xfrm>
            <a:off x="1298774" y="1052984"/>
            <a:ext cx="4505070" cy="3341011"/>
          </a:xfrm>
          <a:ln/>
        </p:spPr>
      </p:sp>
      <p:sp>
        <p:nvSpPr>
          <p:cNvPr id="37894" name="Rectangle 3"/>
          <p:cNvSpPr>
            <a:spLocks noGrp="1" noChangeArrowheads="1"/>
          </p:cNvSpPr>
          <p:nvPr>
            <p:ph type="body" idx="1"/>
          </p:nvPr>
        </p:nvSpPr>
        <p:spPr>
          <a:xfrm>
            <a:off x="1089776" y="4569492"/>
            <a:ext cx="5201730" cy="3695286"/>
          </a:xfrm>
          <a:noFill/>
          <a:ln/>
        </p:spPr>
        <p:txBody>
          <a:bodyPr lIns="94568" tIns="47284" rIns="94568" bIns="47284"/>
          <a:lstStyle/>
          <a:p>
            <a:pPr marL="711792" lvl="1" indent="-237264"/>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328738" y="446088"/>
            <a:ext cx="4459287" cy="3343275"/>
          </a:xfrm>
          <a:ln/>
        </p:spPr>
      </p:sp>
      <p:sp>
        <p:nvSpPr>
          <p:cNvPr id="106499" name="Rectangle 3"/>
          <p:cNvSpPr>
            <a:spLocks noGrp="1" noChangeArrowheads="1"/>
          </p:cNvSpPr>
          <p:nvPr>
            <p:ph type="body" idx="1"/>
          </p:nvPr>
        </p:nvSpPr>
        <p:spPr>
          <a:xfrm>
            <a:off x="1237448" y="4226685"/>
            <a:ext cx="5173286" cy="5378958"/>
          </a:xfrm>
          <a:noFill/>
          <a:ln/>
        </p:spPr>
        <p:txBody>
          <a:bodyPr>
            <a:normAutofit lnSpcReduction="10000"/>
          </a:bodyPr>
          <a:lstStyle/>
          <a:p>
            <a:pPr>
              <a:buFontTx/>
              <a:buChar char="•"/>
            </a:pPr>
            <a:r>
              <a:rPr lang="sv-SE" sz="1100" dirty="0" smtClean="0">
                <a:latin typeface="Arial" pitchFamily="34" charset="0"/>
              </a:rPr>
              <a:t>Our climate </a:t>
            </a:r>
            <a:r>
              <a:rPr lang="sv-SE" sz="1100" dirty="0" err="1" smtClean="0">
                <a:latin typeface="Arial" pitchFamily="34" charset="0"/>
              </a:rPr>
              <a:t>goal</a:t>
            </a:r>
            <a:r>
              <a:rPr lang="sv-SE" sz="1100" dirty="0" smtClean="0">
                <a:latin typeface="Arial" pitchFamily="34" charset="0"/>
              </a:rPr>
              <a:t> </a:t>
            </a:r>
            <a:r>
              <a:rPr lang="sv-SE" sz="1100" dirty="0" err="1" smtClean="0">
                <a:latin typeface="Arial" pitchFamily="34" charset="0"/>
              </a:rPr>
              <a:t>was</a:t>
            </a:r>
            <a:r>
              <a:rPr lang="sv-SE" sz="1100" dirty="0" smtClean="0">
                <a:latin typeface="Arial" pitchFamily="34" charset="0"/>
              </a:rPr>
              <a:t> to </a:t>
            </a:r>
            <a:r>
              <a:rPr lang="sv-SE" sz="1100" dirty="0" err="1" smtClean="0">
                <a:latin typeface="Arial" pitchFamily="34" charset="0"/>
              </a:rPr>
              <a:t>reduce</a:t>
            </a:r>
            <a:r>
              <a:rPr lang="sv-SE" sz="1100" dirty="0" smtClean="0">
                <a:latin typeface="Arial" pitchFamily="34" charset="0"/>
              </a:rPr>
              <a:t> the absolute CO2 (</a:t>
            </a:r>
            <a:r>
              <a:rPr lang="sv-SE" sz="1100" dirty="0" err="1" smtClean="0">
                <a:latin typeface="Arial" pitchFamily="34" charset="0"/>
              </a:rPr>
              <a:t>equivalents</a:t>
            </a:r>
            <a:r>
              <a:rPr lang="sv-SE" sz="1100" dirty="0" smtClean="0">
                <a:latin typeface="Arial" pitchFamily="34" charset="0"/>
              </a:rPr>
              <a:t>) emissions in </a:t>
            </a:r>
            <a:r>
              <a:rPr lang="sv-SE" sz="1100" dirty="0" err="1" smtClean="0">
                <a:latin typeface="Arial" pitchFamily="34" charset="0"/>
              </a:rPr>
              <a:t>our</a:t>
            </a:r>
            <a:r>
              <a:rPr lang="sv-SE" sz="1100" dirty="0" smtClean="0">
                <a:latin typeface="Arial" pitchFamily="34" charset="0"/>
              </a:rPr>
              <a:t> operations by 10% </a:t>
            </a:r>
            <a:r>
              <a:rPr lang="sv-SE" sz="1100" dirty="0" err="1" smtClean="0">
                <a:latin typeface="Arial" pitchFamily="34" charset="0"/>
              </a:rPr>
              <a:t>between</a:t>
            </a:r>
            <a:r>
              <a:rPr lang="sv-SE" sz="1100" dirty="0" smtClean="0">
                <a:latin typeface="Arial" pitchFamily="34" charset="0"/>
              </a:rPr>
              <a:t> 2005 and 2010.</a:t>
            </a:r>
          </a:p>
          <a:p>
            <a:pPr>
              <a:buFontTx/>
              <a:buChar char="•"/>
            </a:pPr>
            <a:r>
              <a:rPr lang="sv-SE" sz="1100" dirty="0" smtClean="0">
                <a:latin typeface="Arial" pitchFamily="34" charset="0"/>
              </a:rPr>
              <a:t> The climate </a:t>
            </a:r>
            <a:r>
              <a:rPr lang="sv-SE" sz="1100" dirty="0" err="1" smtClean="0">
                <a:latin typeface="Arial" pitchFamily="34" charset="0"/>
              </a:rPr>
              <a:t>goal</a:t>
            </a:r>
            <a:r>
              <a:rPr lang="sv-SE" sz="1100" dirty="0" smtClean="0">
                <a:latin typeface="Arial" pitchFamily="34" charset="0"/>
              </a:rPr>
              <a:t> </a:t>
            </a:r>
            <a:r>
              <a:rPr lang="sv-SE" sz="1100" dirty="0" err="1" smtClean="0">
                <a:latin typeface="Arial" pitchFamily="34" charset="0"/>
              </a:rPr>
              <a:t>was</a:t>
            </a:r>
            <a:r>
              <a:rPr lang="sv-SE" sz="1100" dirty="0" smtClean="0">
                <a:latin typeface="Arial" pitchFamily="34" charset="0"/>
              </a:rPr>
              <a:t> </a:t>
            </a:r>
            <a:r>
              <a:rPr lang="sv-SE" sz="1100" dirty="0" err="1" smtClean="0">
                <a:latin typeface="Arial" pitchFamily="34" charset="0"/>
              </a:rPr>
              <a:t>acheived</a:t>
            </a:r>
            <a:r>
              <a:rPr lang="sv-SE" sz="1100" dirty="0" smtClean="0">
                <a:latin typeface="Arial" pitchFamily="34" charset="0"/>
              </a:rPr>
              <a:t> </a:t>
            </a:r>
            <a:r>
              <a:rPr lang="sv-SE" sz="1100" dirty="0" err="1" smtClean="0">
                <a:latin typeface="Arial" pitchFamily="34" charset="0"/>
              </a:rPr>
              <a:t>mainly</a:t>
            </a:r>
            <a:r>
              <a:rPr lang="sv-SE" sz="1100" dirty="0" smtClean="0">
                <a:latin typeface="Arial" pitchFamily="34" charset="0"/>
              </a:rPr>
              <a:t> by </a:t>
            </a:r>
            <a:r>
              <a:rPr lang="sv-SE" sz="1100" dirty="0" err="1" smtClean="0">
                <a:latin typeface="Arial" pitchFamily="34" charset="0"/>
              </a:rPr>
              <a:t>reducing</a:t>
            </a:r>
            <a:r>
              <a:rPr lang="sv-SE" sz="1100" dirty="0" smtClean="0">
                <a:latin typeface="Arial" pitchFamily="34" charset="0"/>
              </a:rPr>
              <a:t> the </a:t>
            </a:r>
            <a:r>
              <a:rPr lang="sv-SE" sz="1100" dirty="0" err="1" smtClean="0">
                <a:latin typeface="Arial" pitchFamily="34" charset="0"/>
              </a:rPr>
              <a:t>energy</a:t>
            </a:r>
            <a:r>
              <a:rPr lang="sv-SE" sz="1100" dirty="0" smtClean="0">
                <a:latin typeface="Arial" pitchFamily="34" charset="0"/>
              </a:rPr>
              <a:t> </a:t>
            </a:r>
            <a:r>
              <a:rPr lang="sv-SE" sz="1100" dirty="0" err="1" smtClean="0">
                <a:latin typeface="Arial" pitchFamily="34" charset="0"/>
              </a:rPr>
              <a:t>use</a:t>
            </a:r>
            <a:r>
              <a:rPr lang="sv-SE" sz="1100" dirty="0" smtClean="0">
                <a:latin typeface="Arial" pitchFamily="34" charset="0"/>
              </a:rPr>
              <a:t> in the </a:t>
            </a:r>
            <a:r>
              <a:rPr lang="sv-SE" sz="1100" dirty="0" err="1" smtClean="0">
                <a:latin typeface="Arial" pitchFamily="34" charset="0"/>
              </a:rPr>
              <a:t>converting</a:t>
            </a:r>
            <a:r>
              <a:rPr lang="sv-SE" sz="1100" dirty="0" smtClean="0">
                <a:latin typeface="Arial" pitchFamily="34" charset="0"/>
              </a:rPr>
              <a:t> </a:t>
            </a:r>
            <a:r>
              <a:rPr lang="sv-SE" sz="1100" dirty="0" err="1" smtClean="0">
                <a:latin typeface="Arial" pitchFamily="34" charset="0"/>
              </a:rPr>
              <a:t>factories</a:t>
            </a:r>
            <a:r>
              <a:rPr lang="sv-SE" sz="1100" dirty="0" smtClean="0">
                <a:latin typeface="Arial" pitchFamily="34" charset="0"/>
              </a:rPr>
              <a:t> and by </a:t>
            </a:r>
            <a:r>
              <a:rPr lang="sv-SE" sz="1100" dirty="0" err="1" smtClean="0">
                <a:latin typeface="Arial" pitchFamily="34" charset="0"/>
              </a:rPr>
              <a:t>purchasing</a:t>
            </a:r>
            <a:r>
              <a:rPr lang="sv-SE" sz="1100" dirty="0" smtClean="0">
                <a:latin typeface="Arial" pitchFamily="34" charset="0"/>
              </a:rPr>
              <a:t> green </a:t>
            </a:r>
            <a:r>
              <a:rPr lang="sv-SE" sz="1100" dirty="0" err="1" smtClean="0">
                <a:latin typeface="Arial" pitchFamily="34" charset="0"/>
              </a:rPr>
              <a:t>electricity</a:t>
            </a:r>
            <a:r>
              <a:rPr lang="sv-SE" sz="1100" dirty="0" smtClean="0">
                <a:latin typeface="Arial" pitchFamily="34" charset="0"/>
              </a:rPr>
              <a:t> </a:t>
            </a:r>
            <a:endParaRPr lang="en-GB" sz="1100" dirty="0" smtClean="0">
              <a:solidFill>
                <a:srgbClr val="000099"/>
              </a:solidFill>
            </a:endParaRPr>
          </a:p>
          <a:p>
            <a:pPr marL="285450" indent="-285450">
              <a:lnSpc>
                <a:spcPct val="90000"/>
              </a:lnSpc>
              <a:buClr>
                <a:srgbClr val="3E5FC2"/>
              </a:buClr>
              <a:buSzPct val="90000"/>
              <a:buFont typeface="Arial" pitchFamily="34" charset="0"/>
              <a:buChar char="►"/>
              <a:defRPr/>
            </a:pPr>
            <a:r>
              <a:rPr lang="en-GB" sz="1100" dirty="0" smtClean="0">
                <a:solidFill>
                  <a:srgbClr val="000099"/>
                </a:solidFill>
              </a:rPr>
              <a:t>The accumulated emission reduction and compensation (2006-2010) = 388 k tonnes CO2e</a:t>
            </a:r>
            <a:endParaRPr lang="ru-RU" sz="1100" dirty="0" smtClean="0">
              <a:solidFill>
                <a:srgbClr val="000099"/>
              </a:solidFill>
            </a:endParaRPr>
          </a:p>
          <a:p>
            <a:pPr marL="285450" indent="-285450">
              <a:lnSpc>
                <a:spcPct val="90000"/>
              </a:lnSpc>
              <a:buClr>
                <a:srgbClr val="3E5FC2"/>
              </a:buClr>
              <a:buSzPct val="90000"/>
              <a:buFont typeface="Arial" pitchFamily="34" charset="0"/>
              <a:buChar char="►"/>
              <a:defRPr/>
            </a:pPr>
            <a:r>
              <a:rPr lang="en-US" sz="1100" dirty="0" smtClean="0">
                <a:solidFill>
                  <a:srgbClr val="000099"/>
                </a:solidFill>
              </a:rPr>
              <a:t>Figures included :</a:t>
            </a:r>
            <a:r>
              <a:rPr lang="en-US" sz="1100" baseline="0" dirty="0" smtClean="0">
                <a:solidFill>
                  <a:srgbClr val="000099"/>
                </a:solidFill>
              </a:rPr>
              <a:t> direct emission from burning fuels at TP site, </a:t>
            </a:r>
            <a:r>
              <a:rPr lang="en-US" sz="1100" baseline="0" dirty="0" err="1" smtClean="0">
                <a:solidFill>
                  <a:srgbClr val="000099"/>
                </a:solidFill>
              </a:rPr>
              <a:t>inderect</a:t>
            </a:r>
            <a:r>
              <a:rPr lang="en-US" sz="1100" baseline="0" dirty="0" smtClean="0">
                <a:solidFill>
                  <a:srgbClr val="000099"/>
                </a:solidFill>
              </a:rPr>
              <a:t> emissions from electricity generation and heating, and from cooling agents and solvents.</a:t>
            </a:r>
            <a:endParaRPr lang="ru-RU" sz="1100" dirty="0" smtClean="0">
              <a:solidFill>
                <a:srgbClr val="000099"/>
              </a:solidFill>
            </a:endParaRPr>
          </a:p>
          <a:p>
            <a:pPr marL="285450" indent="-285450">
              <a:lnSpc>
                <a:spcPct val="90000"/>
              </a:lnSpc>
              <a:buClr>
                <a:srgbClr val="3E5FC2"/>
              </a:buClr>
              <a:buSzPct val="90000"/>
              <a:buFont typeface="Arial" pitchFamily="34" charset="0"/>
              <a:buChar char="►"/>
              <a:defRPr/>
            </a:pPr>
            <a:r>
              <a:rPr lang="ru-RU" sz="1100" b="1" dirty="0" smtClean="0"/>
              <a:t>Положительная сторона</a:t>
            </a:r>
            <a:br>
              <a:rPr lang="ru-RU" sz="1100" b="1" dirty="0" smtClean="0"/>
            </a:br>
            <a:r>
              <a:rPr lang="ru-RU" sz="1100" b="1" dirty="0" smtClean="0"/>
              <a:t/>
            </a:r>
            <a:br>
              <a:rPr lang="ru-RU" sz="1100" b="1" dirty="0" smtClean="0"/>
            </a:br>
            <a:r>
              <a:rPr lang="ru-RU" sz="1100" dirty="0" smtClean="0"/>
              <a:t>Солнце дает энергию и тепло, которые делают возможной жизнь на Земле. Частично эта энергия и тепло поглощаются, но большая их часть рассеивается в виде инфракрасных лучей. Атмосферные газы, такие как CO2, задерживают часть этих лучей, смягчая климат на Земле и делая планету пригодной для жизни. В этом заключается благоприятное воздействие т.н. «парникового эффекта».</a:t>
            </a:r>
            <a:br>
              <a:rPr lang="ru-RU" sz="1100" dirty="0" smtClean="0"/>
            </a:br>
            <a:r>
              <a:rPr lang="ru-RU" sz="1100" dirty="0" smtClean="0"/>
              <a:t/>
            </a:r>
            <a:br>
              <a:rPr lang="ru-RU" sz="1100" dirty="0" smtClean="0"/>
            </a:br>
            <a:r>
              <a:rPr lang="ru-RU" sz="1100" b="1" dirty="0" smtClean="0"/>
              <a:t>Отрицательная сторона</a:t>
            </a:r>
            <a:br>
              <a:rPr lang="ru-RU" sz="1100" b="1" dirty="0" smtClean="0"/>
            </a:br>
            <a:r>
              <a:rPr lang="ru-RU" sz="1100" b="1" dirty="0" smtClean="0"/>
              <a:t/>
            </a:r>
            <a:br>
              <a:rPr lang="ru-RU" sz="1100" b="1" dirty="0" smtClean="0"/>
            </a:br>
            <a:r>
              <a:rPr lang="ru-RU" sz="1100" dirty="0" smtClean="0"/>
              <a:t>Но все не так просто. Постоянное накопление парниковых газов, удерживающих тепло, приводит к тому, что все меньшее количество тепла может рассеиваться, что, в свою очередь, приводит к перегреву планеты. Собственно, поскольку тепло является формой энергии, чем больше мы нагреваем планету, тем менее стабильной она становится – примерно как котел с водой на огне.</a:t>
            </a:r>
            <a:br>
              <a:rPr lang="ru-RU" sz="1100" dirty="0" smtClean="0"/>
            </a:br>
            <a:r>
              <a:rPr lang="ru-RU" sz="1100" dirty="0" smtClean="0"/>
              <a:t>Из всех парниковых газов, присутствующих в атмосфере, самым распространенным является CO2. Есть и другие газы, которые потенциально еще больше способствуют удержанию тепла, например, метан, выделяемый, мусорным свалками, и закись азота, которая образуется, в частности, при сгорании топлива.</a:t>
            </a:r>
            <a:br>
              <a:rPr lang="ru-RU" sz="1100" dirty="0" smtClean="0"/>
            </a:br>
            <a:r>
              <a:rPr lang="ru-RU" sz="1100" dirty="0" smtClean="0">
                <a:solidFill>
                  <a:srgbClr val="FFFF00"/>
                </a:solidFill>
              </a:rPr>
              <a:t/>
            </a:r>
            <a:br>
              <a:rPr lang="ru-RU" sz="1100" dirty="0" smtClean="0">
                <a:solidFill>
                  <a:srgbClr val="FFFF00"/>
                </a:solidFill>
              </a:rPr>
            </a:br>
            <a:r>
              <a:rPr lang="ru-RU" sz="1100" dirty="0" smtClean="0">
                <a:solidFill>
                  <a:srgbClr val="FFFF00"/>
                </a:solidFill>
              </a:rPr>
              <a:t>Ученые разработали правило, по которому все выбросы парниковых газов описываются в эквиваленте CO2. Таким образом, «углеродный след» подразумевает влияние, оказываемое на климат различными газами.</a:t>
            </a:r>
            <a:br>
              <a:rPr lang="ru-RU" sz="1100" dirty="0" smtClean="0">
                <a:solidFill>
                  <a:srgbClr val="FFFF00"/>
                </a:solidFill>
              </a:rPr>
            </a:br>
            <a:r>
              <a:rPr lang="ru-RU" sz="1100" dirty="0" smtClean="0"/>
              <a:t/>
            </a:r>
            <a:br>
              <a:rPr lang="ru-RU" sz="1100" dirty="0" smtClean="0"/>
            </a:br>
            <a:endParaRPr lang="en-GB" sz="11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bwMode="auto">
          <a:xfrm>
            <a:off x="1330325" y="446088"/>
            <a:ext cx="4456113" cy="3343275"/>
          </a:xfrm>
          <a:noFill/>
          <a:ln>
            <a:solidFill>
              <a:srgbClr val="000000"/>
            </a:solidFill>
            <a:miter lim="800000"/>
            <a:headEnd/>
            <a:tailEnd/>
          </a:ln>
        </p:spPr>
      </p:sp>
      <p:sp>
        <p:nvSpPr>
          <p:cNvPr id="53250" name="Rectangle 3"/>
          <p:cNvSpPr>
            <a:spLocks noGrp="1" noChangeArrowheads="1"/>
          </p:cNvSpPr>
          <p:nvPr>
            <p:ph type="body" idx="1"/>
          </p:nvPr>
        </p:nvSpPr>
        <p:spPr bwMode="auto">
          <a:xfrm>
            <a:off x="1237448" y="4227109"/>
            <a:ext cx="5173286" cy="5378502"/>
          </a:xfrm>
          <a:noFill/>
        </p:spPr>
        <p:txBody>
          <a:bodyPr wrap="square" numCol="1" anchor="t" anchorCtr="0" compatLnSpc="1">
            <a:prstTxWarp prst="textNoShape">
              <a:avLst/>
            </a:prstTxWarp>
          </a:bodyPr>
          <a:lstStyle/>
          <a:p>
            <a:r>
              <a:rPr lang="ru-RU" sz="1200" kern="1200" baseline="0" dirty="0" smtClean="0">
                <a:solidFill>
                  <a:schemeClr val="tx1"/>
                </a:solidFill>
                <a:latin typeface="+mn-lt"/>
                <a:ea typeface="ＭＳ Ｐゴシック" pitchFamily="34" charset="-128"/>
                <a:cs typeface="+mn-cs"/>
              </a:rPr>
              <a:t>Для детального управления нашими производствами мы используем систему </a:t>
            </a:r>
            <a:r>
              <a:rPr lang="ru-RU" sz="1200" b="1" kern="1200" baseline="0" dirty="0" smtClean="0">
                <a:solidFill>
                  <a:schemeClr val="tx1"/>
                </a:solidFill>
                <a:latin typeface="+mn-lt"/>
                <a:ea typeface="ＭＳ Ｐゴシック" pitchFamily="34" charset="-128"/>
                <a:cs typeface="+mn-cs"/>
              </a:rPr>
              <a:t>«Производство мирового уровня» (</a:t>
            </a:r>
            <a:r>
              <a:rPr lang="ru-RU" sz="1200" b="1" kern="1200" baseline="0" dirty="0" err="1" smtClean="0">
                <a:solidFill>
                  <a:schemeClr val="tx1"/>
                </a:solidFill>
                <a:latin typeface="+mn-lt"/>
                <a:ea typeface="ＭＳ Ｐゴシック" pitchFamily="34" charset="-128"/>
                <a:cs typeface="+mn-cs"/>
              </a:rPr>
              <a:t>World</a:t>
            </a:r>
            <a:r>
              <a:rPr lang="ru-RU" sz="1200" b="1" kern="1200" baseline="0" dirty="0" smtClean="0">
                <a:solidFill>
                  <a:schemeClr val="tx1"/>
                </a:solidFill>
                <a:latin typeface="+mn-lt"/>
                <a:ea typeface="ＭＳ Ｐゴシック" pitchFamily="34" charset="-128"/>
                <a:cs typeface="+mn-cs"/>
              </a:rPr>
              <a:t> </a:t>
            </a:r>
            <a:r>
              <a:rPr lang="ru-RU" sz="1200" b="1" kern="1200" baseline="0" dirty="0" err="1" smtClean="0">
                <a:solidFill>
                  <a:schemeClr val="tx1"/>
                </a:solidFill>
                <a:latin typeface="+mn-lt"/>
                <a:ea typeface="ＭＳ Ｐゴシック" pitchFamily="34" charset="-128"/>
                <a:cs typeface="+mn-cs"/>
              </a:rPr>
              <a:t>Class</a:t>
            </a:r>
            <a:r>
              <a:rPr lang="ru-RU" sz="1200" b="1" kern="1200" baseline="0" dirty="0" smtClean="0">
                <a:solidFill>
                  <a:schemeClr val="tx1"/>
                </a:solidFill>
                <a:latin typeface="+mn-lt"/>
                <a:ea typeface="ＭＳ Ｐゴシック" pitchFamily="34" charset="-128"/>
                <a:cs typeface="+mn-cs"/>
              </a:rPr>
              <a:t> </a:t>
            </a:r>
            <a:r>
              <a:rPr lang="ru-RU" sz="1200" b="1" kern="1200" baseline="0" dirty="0" err="1" smtClean="0">
                <a:solidFill>
                  <a:schemeClr val="tx1"/>
                </a:solidFill>
                <a:latin typeface="+mn-lt"/>
                <a:ea typeface="ＭＳ Ｐゴシック" pitchFamily="34" charset="-128"/>
                <a:cs typeface="+mn-cs"/>
              </a:rPr>
              <a:t>Manufacturing</a:t>
            </a:r>
            <a:r>
              <a:rPr lang="ru-RU" sz="1200" b="1" kern="1200" baseline="0" dirty="0" smtClean="0">
                <a:solidFill>
                  <a:schemeClr val="tx1"/>
                </a:solidFill>
                <a:latin typeface="+mn-lt"/>
                <a:ea typeface="ＭＳ Ｐゴシック" pitchFamily="34" charset="-128"/>
                <a:cs typeface="+mn-cs"/>
              </a:rPr>
              <a:t>, WCM).</a:t>
            </a:r>
          </a:p>
          <a:p>
            <a:r>
              <a:rPr lang="ru-RU" sz="1200" kern="1200" baseline="0" dirty="0" smtClean="0">
                <a:solidFill>
                  <a:schemeClr val="tx1"/>
                </a:solidFill>
                <a:latin typeface="+mn-lt"/>
                <a:ea typeface="ＭＳ Ｐゴシック" pitchFamily="34" charset="-128"/>
                <a:cs typeface="+mn-cs"/>
              </a:rPr>
              <a:t>Эта система помогает нам уменьшить объемы производственных отходов, снизить воздействие на окружающую среду и минимизировать затраты. Так, мы обнаружили, что добьемся 5–7% экономии на наших фабриках, если сможем избежать образования отходов на этапе пуско-наладки при производстве упаковочного материала. Весь позитивный опыт централизованно собирается, обобщается и распространяется по фабрикам компании. Все производственные подразделения Тетра Пак отчитываются об использовании химикатов, потреблении воды и энергии, уровне выбросов и объему производственных отходов.</a:t>
            </a:r>
          </a:p>
          <a:p>
            <a:endParaRPr lang="ru-RU" sz="1200" kern="1200" dirty="0" smtClean="0">
              <a:solidFill>
                <a:schemeClr val="tx1"/>
              </a:solidFill>
              <a:latin typeface="+mn-lt"/>
              <a:ea typeface="ＭＳ Ｐゴシック" pitchFamily="34" charset="-128"/>
              <a:cs typeface="+mn-cs"/>
            </a:endParaRPr>
          </a:p>
          <a:p>
            <a:r>
              <a:rPr lang="ru-RU" sz="1200" b="1" kern="1200" dirty="0" smtClean="0">
                <a:solidFill>
                  <a:schemeClr val="tx1"/>
                </a:solidFill>
                <a:latin typeface="+mn-lt"/>
                <a:ea typeface="ＭＳ Ｐゴシック" pitchFamily="34" charset="-128"/>
                <a:cs typeface="+mn-cs"/>
              </a:rPr>
              <a:t>Система управления качеством и безопасностью распространяется на производство упаковочных материалов для жидких пищевых продуктов.</a:t>
            </a:r>
            <a:endParaRPr lang="en-GB" sz="1200" b="1"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 </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Система регулярно обслуживается и развивается согласно требованиям стандартов ISO 9001:2008 и 14001:2004, BRC/</a:t>
            </a:r>
            <a:r>
              <a:rPr lang="ru-RU" sz="1200" kern="1200" dirty="0" err="1" smtClean="0">
                <a:solidFill>
                  <a:schemeClr val="tx1"/>
                </a:solidFill>
                <a:latin typeface="+mn-lt"/>
                <a:ea typeface="ＭＳ Ｐゴシック" pitchFamily="34" charset="-128"/>
                <a:cs typeface="+mn-cs"/>
              </a:rPr>
              <a:t>Iop</a:t>
            </a:r>
            <a:r>
              <a:rPr lang="ru-RU" sz="1200" kern="1200" dirty="0" smtClean="0">
                <a:solidFill>
                  <a:schemeClr val="tx1"/>
                </a:solidFill>
                <a:latin typeface="+mn-lt"/>
                <a:ea typeface="ＭＳ Ｐゴシック" pitchFamily="34" charset="-128"/>
                <a:cs typeface="+mn-cs"/>
              </a:rPr>
              <a:t>. Она была установлена, </a:t>
            </a:r>
            <a:r>
              <a:rPr lang="ru-RU" sz="1200" kern="1200" dirty="0" err="1" smtClean="0">
                <a:solidFill>
                  <a:schemeClr val="tx1"/>
                </a:solidFill>
                <a:latin typeface="+mn-lt"/>
                <a:ea typeface="ＭＳ Ｐゴシック" pitchFamily="34" charset="-128"/>
                <a:cs typeface="+mn-cs"/>
              </a:rPr>
              <a:t>задокументирована</a:t>
            </a:r>
            <a:r>
              <a:rPr lang="ru-RU" sz="1200" kern="1200" dirty="0" smtClean="0">
                <a:solidFill>
                  <a:schemeClr val="tx1"/>
                </a:solidFill>
                <a:latin typeface="+mn-lt"/>
                <a:ea typeface="ＭＳ Ｐゴシック" pitchFamily="34" charset="-128"/>
                <a:cs typeface="+mn-cs"/>
              </a:rPr>
              <a:t>, внедрена и поддерживается в компании ДП «Тетра Пак Украина» .</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 </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Задача системы управления качеством и безопасностью состоит в том, чтобы гарантировать достижение целей с максимальной эффективностью, а также решение проблем Компании, при условии соответствия требованиям правил, инструкций и стандартов. Требования Системы используются относительно всех вовлеченных областей деятельности и связанных с ней функции.</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 </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Система существует для того, чтобы гарантировать необходимые условия для правильного проведения работ вовремя и организации работы согласно с принципом: "управление - выполнение - оценка", которая обеспечивает:</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 </a:t>
            </a:r>
            <a:endParaRPr lang="en-GB" sz="1200" kern="1200" dirty="0" smtClean="0">
              <a:solidFill>
                <a:schemeClr val="tx1"/>
              </a:solidFill>
              <a:latin typeface="+mn-lt"/>
              <a:ea typeface="ＭＳ Ｐゴシック" pitchFamily="34" charset="-128"/>
              <a:cs typeface="+mn-cs"/>
            </a:endParaRPr>
          </a:p>
          <a:p>
            <a:pPr lvl="0"/>
            <a:r>
              <a:rPr lang="ru-RU" sz="1200" kern="1200" dirty="0" smtClean="0">
                <a:solidFill>
                  <a:schemeClr val="tx1"/>
                </a:solidFill>
                <a:latin typeface="+mn-lt"/>
                <a:ea typeface="ＭＳ Ｐゴシック" pitchFamily="34" charset="-128"/>
                <a:cs typeface="+mn-cs"/>
              </a:rPr>
              <a:t>- административные управляющие занимаются планированием, управлением, оборудованием и поддержкой персонала с целью достижения результатов;</a:t>
            </a:r>
            <a:endParaRPr lang="en-GB" sz="1200" kern="1200" dirty="0" smtClean="0">
              <a:solidFill>
                <a:schemeClr val="tx1"/>
              </a:solidFill>
              <a:latin typeface="+mn-lt"/>
              <a:ea typeface="ＭＳ Ｐゴシック" pitchFamily="34" charset="-128"/>
              <a:cs typeface="+mn-cs"/>
            </a:endParaRPr>
          </a:p>
          <a:p>
            <a:pPr lvl="0"/>
            <a:r>
              <a:rPr lang="ru-RU" sz="1200" kern="1200" dirty="0" smtClean="0">
                <a:solidFill>
                  <a:schemeClr val="tx1"/>
                </a:solidFill>
                <a:latin typeface="+mn-lt"/>
                <a:ea typeface="ＭＳ Ｐゴシック" pitchFamily="34" charset="-128"/>
                <a:cs typeface="+mn-cs"/>
              </a:rPr>
              <a:t>- персонал, занятый в работе, гарантирует ее качество и безопасность;</a:t>
            </a:r>
            <a:endParaRPr lang="en-GB" sz="1200" kern="1200" dirty="0" smtClean="0">
              <a:solidFill>
                <a:schemeClr val="tx1"/>
              </a:solidFill>
              <a:latin typeface="+mn-lt"/>
              <a:ea typeface="ＭＳ Ｐゴシック" pitchFamily="34" charset="-128"/>
              <a:cs typeface="+mn-cs"/>
            </a:endParaRPr>
          </a:p>
          <a:p>
            <a:pPr lvl="0"/>
            <a:r>
              <a:rPr lang="ru-RU" sz="1200" kern="1200" dirty="0" smtClean="0">
                <a:solidFill>
                  <a:schemeClr val="tx1"/>
                </a:solidFill>
                <a:latin typeface="+mn-lt"/>
                <a:ea typeface="ＭＳ Ｐゴシック" pitchFamily="34" charset="-128"/>
                <a:cs typeface="+mn-cs"/>
              </a:rPr>
              <a:t>- персонал, который занимается оценкой и анализом, определяет эффективность управления, обрабатывая и проверяя соответствие результатов работы с определенными факторами качества и экологической безопасности.</a:t>
            </a:r>
            <a:endParaRPr lang="en-GB" sz="1200" kern="1200" dirty="0" smtClean="0">
              <a:solidFill>
                <a:schemeClr val="tx1"/>
              </a:solidFill>
              <a:latin typeface="+mn-lt"/>
              <a:ea typeface="ＭＳ Ｐゴシック" pitchFamily="34" charset="-128"/>
              <a:cs typeface="+mn-cs"/>
            </a:endParaRPr>
          </a:p>
          <a:p>
            <a:pPr>
              <a:spcBef>
                <a:spcPct val="0"/>
              </a:spcBef>
            </a:pPr>
            <a:endParaRPr lang="en-US" dirty="0" smtClean="0">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ru-RU" sz="1200" b="0" i="0" u="none" strike="noStrike" cap="none" normalizeH="0" baseline="0" dirty="0" smtClean="0">
                <a:ln>
                  <a:noFill/>
                </a:ln>
                <a:solidFill>
                  <a:schemeClr val="bg1"/>
                </a:solidFill>
                <a:effectLst/>
                <a:latin typeface="Arial" charset="0"/>
              </a:rPr>
              <a:t>Энергопотребление: </a:t>
            </a:r>
            <a:r>
              <a:rPr kumimoji="0" lang="ru-RU" sz="1200" b="0" i="0" u="none" strike="noStrike" cap="none" normalizeH="0" baseline="0" dirty="0" err="1" smtClean="0">
                <a:ln>
                  <a:noFill/>
                </a:ln>
                <a:solidFill>
                  <a:schemeClr val="bg1"/>
                </a:solidFill>
                <a:effectLst/>
                <a:latin typeface="Arial" charset="0"/>
              </a:rPr>
              <a:t>электричество+сжиженный</a:t>
            </a:r>
            <a:r>
              <a:rPr kumimoji="0" lang="ru-RU" sz="1200" b="0" i="0" u="none" strike="noStrike" cap="none" normalizeH="0" baseline="0" dirty="0" smtClean="0">
                <a:ln>
                  <a:noFill/>
                </a:ln>
                <a:solidFill>
                  <a:schemeClr val="bg1"/>
                </a:solidFill>
                <a:effectLst/>
                <a:latin typeface="Arial" charset="0"/>
              </a:rPr>
              <a:t> </a:t>
            </a:r>
            <a:r>
              <a:rPr kumimoji="0" lang="ru-RU" sz="1200" b="0" i="0" u="none" strike="noStrike" cap="none" normalizeH="0" baseline="0" dirty="0" err="1" smtClean="0">
                <a:ln>
                  <a:noFill/>
                </a:ln>
                <a:solidFill>
                  <a:schemeClr val="bg1"/>
                </a:solidFill>
                <a:effectLst/>
                <a:latin typeface="Arial" charset="0"/>
              </a:rPr>
              <a:t>газ+природный</a:t>
            </a:r>
            <a:r>
              <a:rPr kumimoji="0" lang="ru-RU" sz="1200" b="0" i="0" u="none" strike="noStrike" cap="none" normalizeH="0" baseline="0" dirty="0" smtClean="0">
                <a:ln>
                  <a:noFill/>
                </a:ln>
                <a:solidFill>
                  <a:schemeClr val="bg1"/>
                </a:solidFill>
                <a:effectLst/>
                <a:latin typeface="Arial" charset="0"/>
              </a:rPr>
              <a:t> газ</a:t>
            </a:r>
            <a:endParaRPr lang="en-GB" dirty="0"/>
          </a:p>
        </p:txBody>
      </p:sp>
      <p:sp>
        <p:nvSpPr>
          <p:cNvPr id="4" name="Slide Number Placeholder 3"/>
          <p:cNvSpPr>
            <a:spLocks noGrp="1"/>
          </p:cNvSpPr>
          <p:nvPr>
            <p:ph type="sldNum" sz="quarter" idx="10"/>
          </p:nvPr>
        </p:nvSpPr>
        <p:spPr>
          <a:xfrm>
            <a:off x="4020650" y="9720825"/>
            <a:ext cx="3076976" cy="512141"/>
          </a:xfrm>
          <a:prstGeom prst="rect">
            <a:avLst/>
          </a:prstGeom>
        </p:spPr>
        <p:txBody>
          <a:bodyPr/>
          <a:lstStyle/>
          <a:p>
            <a:fld id="{C98195BB-52AB-43AE-BAED-A919CDD32F8C}" type="slidenum">
              <a:rPr lang="en-GB" smtClean="0"/>
              <a:pPr/>
              <a:t>24</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bwMode="auto">
          <a:xfrm>
            <a:off x="1330325" y="446088"/>
            <a:ext cx="4456113" cy="3343275"/>
          </a:xfrm>
          <a:noFill/>
          <a:ln>
            <a:solidFill>
              <a:srgbClr val="000000"/>
            </a:solidFill>
            <a:miter lim="800000"/>
            <a:headEnd/>
            <a:tailEnd/>
          </a:ln>
        </p:spPr>
      </p:sp>
      <p:sp>
        <p:nvSpPr>
          <p:cNvPr id="54274" name="Rectangle 3"/>
          <p:cNvSpPr>
            <a:spLocks noGrp="1" noChangeArrowheads="1"/>
          </p:cNvSpPr>
          <p:nvPr>
            <p:ph type="body" idx="1"/>
          </p:nvPr>
        </p:nvSpPr>
        <p:spPr bwMode="auto">
          <a:xfrm>
            <a:off x="1237448" y="4227109"/>
            <a:ext cx="5173286" cy="5378502"/>
          </a:xfrm>
          <a:noFill/>
        </p:spPr>
        <p:txBody>
          <a:bodyPr wrap="square" numCol="1" anchor="t" anchorCtr="0" compatLnSpc="1">
            <a:prstTxWarp prst="textNoShape">
              <a:avLst/>
            </a:prstTxWarp>
          </a:bodyPr>
          <a:lstStyle/>
          <a:p>
            <a:r>
              <a:rPr lang="ru-RU" sz="1200" i="1" kern="1200" baseline="0" dirty="0" smtClean="0">
                <a:solidFill>
                  <a:schemeClr val="tx1"/>
                </a:solidFill>
                <a:latin typeface="+mn-lt"/>
                <a:ea typeface="ＭＳ Ｐゴシック" pitchFamily="34" charset="-128"/>
                <a:cs typeface="+mn-cs"/>
              </a:rPr>
              <a:t>Снижение воздействия производства: технические инновации</a:t>
            </a:r>
          </a:p>
          <a:p>
            <a:r>
              <a:rPr lang="ru-RU" sz="1200" kern="1200" baseline="0" dirty="0" smtClean="0">
                <a:solidFill>
                  <a:schemeClr val="tx1"/>
                </a:solidFill>
                <a:latin typeface="+mn-lt"/>
                <a:ea typeface="ＭＳ Ｐゴシック" pitchFamily="34" charset="-128"/>
                <a:cs typeface="+mn-cs"/>
              </a:rPr>
              <a:t>Тетра Пак помогают заказчикам снижать затраты и повышать</a:t>
            </a:r>
          </a:p>
          <a:p>
            <a:r>
              <a:rPr lang="ru-RU" sz="1200" kern="1200" baseline="0" dirty="0" smtClean="0">
                <a:solidFill>
                  <a:schemeClr val="tx1"/>
                </a:solidFill>
                <a:latin typeface="+mn-lt"/>
                <a:ea typeface="ＭＳ Ｐゴシック" pitchFamily="34" charset="-128"/>
                <a:cs typeface="+mn-cs"/>
              </a:rPr>
              <a:t>экологический профиль их производств.</a:t>
            </a:r>
            <a:endParaRPr lang="en-US" dirty="0" smtClean="0">
              <a:latin typeface="Arial" pitchFamily="34" charset="0"/>
              <a:ea typeface="Lucida Grande" pitchFamily="2" charset="0"/>
              <a:sym typeface="Lucida Grande" pitchFamily="2"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bwMode="auto">
          <a:xfrm>
            <a:off x="1330325" y="446088"/>
            <a:ext cx="4456113" cy="3343275"/>
          </a:xfrm>
          <a:noFill/>
          <a:ln>
            <a:solidFill>
              <a:srgbClr val="000000"/>
            </a:solidFill>
            <a:miter lim="800000"/>
            <a:headEnd/>
            <a:tailEnd/>
          </a:ln>
        </p:spPr>
      </p:sp>
      <p:sp>
        <p:nvSpPr>
          <p:cNvPr id="56322" name="Rectangle 3"/>
          <p:cNvSpPr>
            <a:spLocks noGrp="1" noChangeArrowheads="1"/>
          </p:cNvSpPr>
          <p:nvPr>
            <p:ph type="body" idx="1"/>
          </p:nvPr>
        </p:nvSpPr>
        <p:spPr bwMode="auto">
          <a:xfrm>
            <a:off x="1237448" y="4227109"/>
            <a:ext cx="5173286" cy="5378502"/>
          </a:xfrm>
          <a:noFill/>
        </p:spPr>
        <p:txBody>
          <a:bodyPr wrap="square" numCol="1" anchor="t" anchorCtr="0" compatLnSpc="1">
            <a:prstTxWarp prst="textNoShape">
              <a:avLst/>
            </a:prstTxWarp>
          </a:bodyPr>
          <a:lstStyle/>
          <a:p>
            <a:pPr>
              <a:spcBef>
                <a:spcPct val="0"/>
              </a:spcBef>
            </a:pPr>
            <a:endParaRPr lang="ru-RU" smtClean="0">
              <a:solidFill>
                <a:srgbClr val="000000"/>
              </a:solidFill>
              <a:latin typeface="Arial" pitchFamily="34" charset="0"/>
              <a:ea typeface="Lucida Grande" pitchFamily="2" charset="0"/>
              <a:sym typeface="Lucida Grande" pitchFamily="2"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bwMode="auto">
          <a:xfrm>
            <a:off x="1330325" y="446088"/>
            <a:ext cx="4456113" cy="3343275"/>
          </a:xfrm>
          <a:noFill/>
          <a:ln>
            <a:solidFill>
              <a:srgbClr val="000000"/>
            </a:solidFill>
            <a:miter lim="800000"/>
            <a:headEnd/>
            <a:tailEnd/>
          </a:ln>
        </p:spPr>
      </p:sp>
      <p:sp>
        <p:nvSpPr>
          <p:cNvPr id="57346" name="Rectangle 3"/>
          <p:cNvSpPr>
            <a:spLocks noGrp="1" noChangeArrowheads="1"/>
          </p:cNvSpPr>
          <p:nvPr>
            <p:ph type="body" idx="1"/>
          </p:nvPr>
        </p:nvSpPr>
        <p:spPr bwMode="auto">
          <a:xfrm>
            <a:off x="1237448" y="4227109"/>
            <a:ext cx="5173286" cy="5378502"/>
          </a:xfrm>
          <a:noFill/>
        </p:spPr>
        <p:txBody>
          <a:bodyPr wrap="square" numCol="1" anchor="t" anchorCtr="0" compatLnSpc="1">
            <a:prstTxWarp prst="textNoShape">
              <a:avLst/>
            </a:prstTxWarp>
          </a:bodyPr>
          <a:lstStyle/>
          <a:p>
            <a:r>
              <a:rPr lang="ru-RU" sz="1200" kern="1200" baseline="0" dirty="0" smtClean="0">
                <a:solidFill>
                  <a:schemeClr val="tx1"/>
                </a:solidFill>
                <a:latin typeface="+mn-lt"/>
                <a:ea typeface="ＭＳ Ｐゴシック" pitchFamily="34" charset="-128"/>
                <a:cs typeface="+mn-cs"/>
              </a:rPr>
              <a:t>Одна из наших основных целей –создание упаковки, полностью </a:t>
            </a:r>
            <a:r>
              <a:rPr lang="ru-RU" sz="1200" kern="1200" baseline="0" dirty="0" err="1" smtClean="0">
                <a:solidFill>
                  <a:schemeClr val="tx1"/>
                </a:solidFill>
                <a:latin typeface="+mn-lt"/>
                <a:ea typeface="ＭＳ Ｐゴシック" pitchFamily="34" charset="-128"/>
                <a:cs typeface="+mn-cs"/>
              </a:rPr>
              <a:t>состоящейиз</a:t>
            </a:r>
            <a:r>
              <a:rPr lang="ru-RU" sz="1200" kern="1200" baseline="0" dirty="0" smtClean="0">
                <a:solidFill>
                  <a:schemeClr val="tx1"/>
                </a:solidFill>
                <a:latin typeface="+mn-lt"/>
                <a:ea typeface="ＭＳ Ｐゴシック" pitchFamily="34" charset="-128"/>
                <a:cs typeface="+mn-cs"/>
              </a:rPr>
              <a:t> возобновляемых материалов. Замена</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алюминиевой фольги другим материалом</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позволила бы снизить выбросы углерода</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от асептической картонной </a:t>
            </a:r>
            <a:r>
              <a:rPr lang="ru-RU" sz="1200" kern="1200" baseline="0" dirty="0" err="1" smtClean="0">
                <a:solidFill>
                  <a:schemeClr val="tx1"/>
                </a:solidFill>
                <a:latin typeface="+mn-lt"/>
                <a:ea typeface="ＭＳ Ｐゴシック" pitchFamily="34" charset="-128"/>
                <a:cs typeface="+mn-cs"/>
              </a:rPr>
              <a:t>упаковки,но</a:t>
            </a:r>
            <a:r>
              <a:rPr lang="ru-RU" sz="1200" kern="1200" baseline="0" dirty="0" smtClean="0">
                <a:solidFill>
                  <a:schemeClr val="tx1"/>
                </a:solidFill>
                <a:latin typeface="+mn-lt"/>
                <a:ea typeface="ＭＳ Ｐゴシック" pitchFamily="34" charset="-128"/>
                <a:cs typeface="+mn-cs"/>
              </a:rPr>
              <a:t> разработка альтернативной защиты</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от проникновения кислорода является сложной технической задачей.</a:t>
            </a:r>
          </a:p>
          <a:p>
            <a:endParaRPr lang="en-US" dirty="0" smtClean="0">
              <a:latin typeface="Arial" pitchFamily="34" charset="0"/>
              <a:ea typeface="Lucida Grande" pitchFamily="2" charset="0"/>
              <a:sym typeface="Lucida Grande" pitchFamily="2"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lnSpc>
                <a:spcPct val="95000"/>
              </a:lnSpc>
              <a:spcBef>
                <a:spcPct val="25000"/>
              </a:spcBef>
              <a:buFont typeface="Arial" pitchFamily="34" charset="0"/>
              <a:buChar char="•"/>
              <a:tabLst>
                <a:tab pos="1454765" algn="l"/>
              </a:tabLst>
              <a:defRPr/>
            </a:pPr>
            <a:r>
              <a:rPr lang="en-GB" sz="1100" dirty="0" smtClean="0">
                <a:solidFill>
                  <a:schemeClr val="tx1">
                    <a:lumMod val="60000"/>
                    <a:lumOff val="40000"/>
                  </a:schemeClr>
                </a:solidFill>
                <a:latin typeface="Arial Narrow" pitchFamily="34" charset="0"/>
              </a:rPr>
              <a:t>We first launched bio-based caps with Nestlé in Brazil late 2011</a:t>
            </a:r>
          </a:p>
          <a:p>
            <a:pPr defTabSz="990478">
              <a:lnSpc>
                <a:spcPct val="95000"/>
              </a:lnSpc>
              <a:spcBef>
                <a:spcPct val="25000"/>
              </a:spcBef>
              <a:buFont typeface="Arial" pitchFamily="34" charset="0"/>
              <a:buChar char="•"/>
              <a:tabLst>
                <a:tab pos="1454765" algn="l"/>
              </a:tabLst>
              <a:defRPr/>
            </a:pPr>
            <a:r>
              <a:rPr lang="en-GB" sz="1100" dirty="0" smtClean="0">
                <a:solidFill>
                  <a:schemeClr val="tx1">
                    <a:lumMod val="60000"/>
                    <a:lumOff val="40000"/>
                  </a:schemeClr>
                </a:solidFill>
                <a:latin typeface="Arial Narrow" pitchFamily="34" charset="0"/>
              </a:rPr>
              <a:t>Early 2012 Coca-Cola in Peru launched their Frugos juice brand with a strong environmental positioning – with both bio-based caps and FSC-labelled cartons. Image from the launch event jointly with Coca-Cola and Tetra Pak. </a:t>
            </a:r>
          </a:p>
          <a:p>
            <a:pPr marL="0" marR="0" indent="0" algn="l" defTabSz="990478" rtl="0" eaLnBrk="1" fontAlgn="base" latinLnBrk="0" hangingPunct="1">
              <a:lnSpc>
                <a:spcPct val="95000"/>
              </a:lnSpc>
              <a:spcBef>
                <a:spcPct val="25000"/>
              </a:spcBef>
              <a:spcAft>
                <a:spcPct val="0"/>
              </a:spcAft>
              <a:buClrTx/>
              <a:buSzTx/>
              <a:buFontTx/>
              <a:buNone/>
              <a:tabLst>
                <a:tab pos="1454765" algn="l"/>
              </a:tabLst>
              <a:defRPr/>
            </a:pPr>
            <a:r>
              <a:rPr lang="ru-RU" sz="1100" kern="1200" dirty="0" smtClean="0">
                <a:solidFill>
                  <a:schemeClr val="tx1"/>
                </a:solidFill>
                <a:latin typeface="+mn-lt"/>
                <a:ea typeface="ＭＳ Ｐゴシック" pitchFamily="34" charset="-128"/>
                <a:cs typeface="+mn-cs"/>
              </a:rPr>
              <a:t>С 2011 года мы уже получаем от бразильского партнера </a:t>
            </a:r>
            <a:r>
              <a:rPr lang="en-GB" sz="1100" kern="1200" dirty="0" err="1" smtClean="0">
                <a:solidFill>
                  <a:schemeClr val="tx1"/>
                </a:solidFill>
                <a:latin typeface="+mn-lt"/>
                <a:ea typeface="ＭＳ Ｐゴシック" pitchFamily="34" charset="-128"/>
                <a:cs typeface="+mn-cs"/>
              </a:rPr>
              <a:t>Braskem</a:t>
            </a:r>
            <a:r>
              <a:rPr lang="ru-RU" sz="1100" kern="1200" dirty="0" smtClean="0">
                <a:solidFill>
                  <a:schemeClr val="tx1"/>
                </a:solidFill>
                <a:latin typeface="+mn-lt"/>
                <a:ea typeface="ＭＳ Ｐゴシック" pitchFamily="34" charset="-128"/>
                <a:cs typeface="+mn-cs"/>
              </a:rPr>
              <a:t> первые тысячи тонн полиэтиленовых крышек из сахарного тростника.</a:t>
            </a:r>
            <a:endParaRPr lang="en-GB" sz="1100" kern="1200" dirty="0" smtClean="0">
              <a:solidFill>
                <a:schemeClr val="tx1"/>
              </a:solidFill>
              <a:latin typeface="+mn-lt"/>
              <a:ea typeface="ＭＳ Ｐゴシック" pitchFamily="34" charset="-128"/>
              <a:cs typeface="+mn-cs"/>
            </a:endParaRPr>
          </a:p>
          <a:p>
            <a:pPr defTabSz="990478">
              <a:lnSpc>
                <a:spcPct val="95000"/>
              </a:lnSpc>
              <a:spcBef>
                <a:spcPct val="25000"/>
              </a:spcBef>
              <a:tabLst>
                <a:tab pos="1454765" algn="l"/>
              </a:tabLst>
              <a:defRPr/>
            </a:pPr>
            <a:endParaRPr lang="en-GB" sz="1100" dirty="0" smtClean="0">
              <a:solidFill>
                <a:schemeClr val="tx1">
                  <a:lumMod val="60000"/>
                  <a:lumOff val="40000"/>
                </a:schemeClr>
              </a:solidFill>
              <a:latin typeface="Arial Narrow" pitchFamily="34" charset="0"/>
            </a:endParaRPr>
          </a:p>
          <a:p>
            <a:pPr defTabSz="990478">
              <a:lnSpc>
                <a:spcPct val="95000"/>
              </a:lnSpc>
              <a:spcBef>
                <a:spcPct val="25000"/>
              </a:spcBef>
              <a:tabLst>
                <a:tab pos="1454765" algn="l"/>
              </a:tabLst>
              <a:defRPr/>
            </a:pPr>
            <a:r>
              <a:rPr lang="en-GB" sz="1100" dirty="0" smtClean="0">
                <a:solidFill>
                  <a:schemeClr val="tx1">
                    <a:lumMod val="60000"/>
                    <a:lumOff val="40000"/>
                  </a:schemeClr>
                </a:solidFill>
                <a:latin typeface="Arial Narrow" pitchFamily="34" charset="0"/>
              </a:rPr>
              <a:t>Research:</a:t>
            </a:r>
          </a:p>
          <a:p>
            <a:pPr defTabSz="990478">
              <a:lnSpc>
                <a:spcPct val="95000"/>
              </a:lnSpc>
              <a:spcBef>
                <a:spcPct val="25000"/>
              </a:spcBef>
              <a:tabLst>
                <a:tab pos="1454765" algn="l"/>
              </a:tabLst>
              <a:defRPr/>
            </a:pPr>
            <a:r>
              <a:rPr lang="en-GB" sz="1100" dirty="0" smtClean="0">
                <a:solidFill>
                  <a:schemeClr val="tx1">
                    <a:lumMod val="60000"/>
                    <a:lumOff val="40000"/>
                  </a:schemeClr>
                </a:solidFill>
                <a:latin typeface="Arial Narrow" pitchFamily="34" charset="0"/>
              </a:rPr>
              <a:t>65% of consumers, globally, agree that “</a:t>
            </a:r>
            <a:r>
              <a:rPr lang="en-GB" sz="1100" i="1" dirty="0" smtClean="0">
                <a:solidFill>
                  <a:schemeClr val="tx1">
                    <a:lumMod val="60000"/>
                    <a:lumOff val="40000"/>
                  </a:schemeClr>
                </a:solidFill>
                <a:latin typeface="Arial Narrow" pitchFamily="34" charset="0"/>
              </a:rPr>
              <a:t>replacing  the plastic openings with openings made from renewable resources</a:t>
            </a:r>
            <a:r>
              <a:rPr lang="en-GB" sz="1100" dirty="0" smtClean="0">
                <a:solidFill>
                  <a:schemeClr val="tx1">
                    <a:lumMod val="60000"/>
                    <a:lumOff val="40000"/>
                  </a:schemeClr>
                </a:solidFill>
                <a:latin typeface="Arial Narrow" pitchFamily="34" charset="0"/>
              </a:rPr>
              <a:t>” is a very important change in improving a carton’s environmental profile</a:t>
            </a:r>
          </a:p>
          <a:p>
            <a:pPr defTabSz="990478">
              <a:lnSpc>
                <a:spcPct val="95000"/>
              </a:lnSpc>
              <a:spcBef>
                <a:spcPct val="25000"/>
              </a:spcBef>
              <a:tabLst>
                <a:tab pos="1454765" algn="l"/>
              </a:tabLst>
              <a:defRPr/>
            </a:pPr>
            <a:r>
              <a:rPr lang="en-GB" sz="1100" i="1" dirty="0" smtClean="0">
                <a:solidFill>
                  <a:schemeClr val="bg1">
                    <a:lumMod val="50000"/>
                  </a:schemeClr>
                </a:solidFill>
                <a:ea typeface="MS PGothic" pitchFamily="34" charset="-128"/>
              </a:rPr>
              <a:t>Source: Tetra Pak Environmental Research 2011</a:t>
            </a:r>
          </a:p>
          <a:p>
            <a:pPr defTabSz="990478">
              <a:lnSpc>
                <a:spcPct val="95000"/>
              </a:lnSpc>
              <a:spcBef>
                <a:spcPct val="25000"/>
              </a:spcBef>
              <a:tabLst>
                <a:tab pos="1454765" algn="l"/>
              </a:tabLst>
              <a:defRPr/>
            </a:pPr>
            <a:endParaRPr lang="en-GB" sz="1100" dirty="0" smtClean="0">
              <a:solidFill>
                <a:schemeClr val="tx1">
                  <a:lumMod val="60000"/>
                  <a:lumOff val="40000"/>
                </a:schemeClr>
              </a:solidFill>
              <a:latin typeface="Arial Narrow" pitchFamily="34" charset="0"/>
            </a:endParaRPr>
          </a:p>
          <a:p>
            <a:endParaRPr lang="en-GB" dirty="0"/>
          </a:p>
        </p:txBody>
      </p:sp>
      <p:sp>
        <p:nvSpPr>
          <p:cNvPr id="4" name="Slide Number Placeholder 3"/>
          <p:cNvSpPr>
            <a:spLocks noGrp="1"/>
          </p:cNvSpPr>
          <p:nvPr>
            <p:ph type="sldNum" sz="quarter" idx="10"/>
          </p:nvPr>
        </p:nvSpPr>
        <p:spPr>
          <a:xfrm>
            <a:off x="4021294" y="9721106"/>
            <a:ext cx="3076363" cy="511731"/>
          </a:xfrm>
          <a:prstGeom prst="rect">
            <a:avLst/>
          </a:prstGeom>
        </p:spPr>
        <p:txBody>
          <a:bodyPr/>
          <a:lstStyle/>
          <a:p>
            <a:fld id="{6F595F88-80C6-472D-88F9-3804C2424D89}" type="slidenum">
              <a:rPr lang="en-GB" smtClean="0"/>
              <a:pPr/>
              <a:t>28</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bwMode="auto">
          <a:xfrm>
            <a:off x="1330325" y="446088"/>
            <a:ext cx="4456113" cy="3343275"/>
          </a:xfrm>
          <a:noFill/>
          <a:ln>
            <a:solidFill>
              <a:srgbClr val="000000"/>
            </a:solidFill>
            <a:miter lim="800000"/>
            <a:headEnd/>
            <a:tailEnd/>
          </a:ln>
        </p:spPr>
      </p:sp>
      <p:sp>
        <p:nvSpPr>
          <p:cNvPr id="59394" name="Rectangle 3"/>
          <p:cNvSpPr>
            <a:spLocks noGrp="1" noChangeArrowheads="1"/>
          </p:cNvSpPr>
          <p:nvPr>
            <p:ph type="body" idx="1"/>
          </p:nvPr>
        </p:nvSpPr>
        <p:spPr bwMode="auto">
          <a:xfrm>
            <a:off x="1237448" y="4227109"/>
            <a:ext cx="5173286" cy="5378502"/>
          </a:xfrm>
          <a:noFill/>
        </p:spPr>
        <p:txBody>
          <a:bodyPr wrap="square" numCol="1" anchor="t" anchorCtr="0" compatLnSpc="1">
            <a:prstTxWarp prst="textNoShape">
              <a:avLst/>
            </a:prstTxWarp>
          </a:bodyPr>
          <a:lstStyle/>
          <a:p>
            <a:r>
              <a:rPr lang="ru-RU" sz="1200" kern="1200" baseline="0" dirty="0" smtClean="0">
                <a:solidFill>
                  <a:schemeClr val="tx1"/>
                </a:solidFill>
                <a:latin typeface="+mn-lt"/>
                <a:ea typeface="ＭＳ Ｐゴシック" pitchFamily="34" charset="-128"/>
                <a:cs typeface="+mn-cs"/>
              </a:rPr>
              <a:t>ШЕСТЬ ШАГОВ</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К ПОВЫШЕНИЮ</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ОБЪЕМОВ</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ПЕРЕРАБОТКИ</a:t>
            </a:r>
          </a:p>
          <a:p>
            <a:r>
              <a:rPr lang="ru-RU" sz="1200" b="1" kern="1200" baseline="0" dirty="0" smtClean="0">
                <a:solidFill>
                  <a:schemeClr val="tx1"/>
                </a:solidFill>
                <a:latin typeface="+mn-lt"/>
                <a:ea typeface="ＭＳ Ｐゴシック" pitchFamily="34" charset="-128"/>
                <a:cs typeface="+mn-cs"/>
              </a:rPr>
              <a:t>1. Разрабатывать продукцию, подлежащую</a:t>
            </a:r>
            <a:r>
              <a:rPr lang="en-US" sz="1200" b="1"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переработке</a:t>
            </a:r>
          </a:p>
          <a:p>
            <a:r>
              <a:rPr lang="ru-RU" sz="1200" b="1" kern="1200" baseline="0" dirty="0" smtClean="0">
                <a:solidFill>
                  <a:schemeClr val="tx1"/>
                </a:solidFill>
                <a:latin typeface="+mn-lt"/>
                <a:ea typeface="ＭＳ Ｐゴシック" pitchFamily="34" charset="-128"/>
                <a:cs typeface="+mn-cs"/>
              </a:rPr>
              <a:t>2. Поддерживать организации,</a:t>
            </a:r>
            <a:r>
              <a:rPr lang="en-US" sz="1200" b="1"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занимающиеся вторичной переработкой</a:t>
            </a:r>
          </a:p>
          <a:p>
            <a:r>
              <a:rPr lang="ru-RU" sz="1200" b="1" kern="1200" baseline="0" dirty="0" smtClean="0">
                <a:solidFill>
                  <a:schemeClr val="tx1"/>
                </a:solidFill>
                <a:latin typeface="+mn-lt"/>
                <a:ea typeface="ＭＳ Ｐゴシック" pitchFamily="34" charset="-128"/>
                <a:cs typeface="+mn-cs"/>
              </a:rPr>
              <a:t>3. Вовлекать потребителей</a:t>
            </a:r>
          </a:p>
          <a:p>
            <a:r>
              <a:rPr lang="ru-RU" sz="1200" b="1" kern="1200" baseline="0" dirty="0" smtClean="0">
                <a:solidFill>
                  <a:schemeClr val="tx1"/>
                </a:solidFill>
                <a:latin typeface="+mn-lt"/>
                <a:ea typeface="ＭＳ Ｐゴシック" pitchFamily="34" charset="-128"/>
                <a:cs typeface="+mn-cs"/>
              </a:rPr>
              <a:t>4. Развивать технологии переработки</a:t>
            </a:r>
          </a:p>
          <a:p>
            <a:r>
              <a:rPr lang="ru-RU" sz="1200" b="1" kern="1200" baseline="0" dirty="0" smtClean="0">
                <a:solidFill>
                  <a:schemeClr val="tx1"/>
                </a:solidFill>
                <a:latin typeface="+mn-lt"/>
                <a:ea typeface="ＭＳ Ｐゴシック" pitchFamily="34" charset="-128"/>
                <a:cs typeface="+mn-cs"/>
              </a:rPr>
              <a:t>5. Влиять на государственную политику</a:t>
            </a:r>
            <a:r>
              <a:rPr lang="en-US" sz="1200" b="1"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в этой области</a:t>
            </a:r>
          </a:p>
          <a:p>
            <a:r>
              <a:rPr lang="ru-RU" sz="1200" b="1" kern="1200" baseline="0" dirty="0" smtClean="0">
                <a:solidFill>
                  <a:schemeClr val="tx1"/>
                </a:solidFill>
                <a:latin typeface="+mn-lt"/>
                <a:ea typeface="ＭＳ Ｐゴシック" pitchFamily="34" charset="-128"/>
                <a:cs typeface="+mn-cs"/>
              </a:rPr>
              <a:t>6. Работать в партнерстве с организациями</a:t>
            </a:r>
            <a:r>
              <a:rPr lang="en-US" sz="1200" b="1"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и частными лицами</a:t>
            </a:r>
            <a:endParaRPr lang="ru-RU" dirty="0" smtClean="0">
              <a:solidFill>
                <a:srgbClr val="000000"/>
              </a:solidFill>
              <a:latin typeface="Arial" pitchFamily="34" charset="0"/>
              <a:ea typeface="Lucida Grande" pitchFamily="2" charset="0"/>
              <a:sym typeface="Lucida Grande" pitchFamily="2"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r>
              <a:rPr lang="en-US" smtClean="0"/>
              <a:t>[TP1113]</a:t>
            </a:r>
          </a:p>
          <a:p>
            <a:pPr eaLnBrk="1" hangingPunct="1"/>
            <a:endParaRPr lang="en-US" smtClean="0"/>
          </a:p>
          <a:p>
            <a:pPr eaLnBrk="1" hangingPunct="1"/>
            <a:r>
              <a:rPr lang="en-GB" b="1" smtClean="0"/>
              <a:t>Recycling – a growing industry</a:t>
            </a:r>
            <a:endParaRPr lang="en-US" b="1"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43000" y="511175"/>
            <a:ext cx="4784725" cy="3589338"/>
          </a:xfrm>
          <a:ln/>
        </p:spPr>
      </p:sp>
      <p:sp>
        <p:nvSpPr>
          <p:cNvPr id="36867" name="Rectangle 3"/>
          <p:cNvSpPr>
            <a:spLocks noGrp="1" noChangeArrowheads="1"/>
          </p:cNvSpPr>
          <p:nvPr>
            <p:ph type="body" idx="1"/>
          </p:nvPr>
        </p:nvSpPr>
        <p:spPr>
          <a:xfrm>
            <a:off x="1227588" y="4214671"/>
            <a:ext cx="5041818" cy="5545526"/>
          </a:xfrm>
          <a:noFill/>
          <a:ln/>
        </p:spPr>
        <p:txBody>
          <a:bodyPr/>
          <a:lstStyle/>
          <a:p>
            <a:pPr eaLnBrk="1" hangingPunct="1"/>
            <a:r>
              <a:rPr lang="en-US" smtClean="0"/>
              <a:t>[TP202] </a:t>
            </a:r>
          </a:p>
          <a:p>
            <a:pPr eaLnBrk="1" hangingPunct="1"/>
            <a:r>
              <a:rPr lang="en-US" smtClean="0"/>
              <a:t>The Vision represents why we do what we do. </a:t>
            </a:r>
          </a:p>
          <a:p>
            <a:pPr eaLnBrk="1" hangingPunct="1"/>
            <a:r>
              <a:rPr lang="en-US" smtClean="0"/>
              <a:t>It provides us with a common direction. </a:t>
            </a:r>
          </a:p>
          <a:p>
            <a:pPr eaLnBrk="1" hangingPunct="1"/>
            <a:r>
              <a:rPr lang="en-US" smtClean="0"/>
              <a:t>It inspires and motivates us, and justifies our reason for being, today and tomorrow. </a:t>
            </a:r>
          </a:p>
          <a:p>
            <a:pPr eaLnBrk="1" hangingPunct="1"/>
            <a:r>
              <a:rPr lang="en-US" smtClean="0"/>
              <a:t>It reflects what we are already doing and also what we are striving to achieve. </a:t>
            </a:r>
          </a:p>
          <a:p>
            <a:pPr eaLnBrk="1" hangingPunct="1"/>
            <a:r>
              <a:rPr lang="en-US" smtClean="0"/>
              <a:t>It is open-ended, allowing us to pursue new opportunities for both our existing business and new businesses.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4578" name="Rectangle 2"/>
          <p:cNvSpPr>
            <a:spLocks noGrp="1" noChangeArrowheads="1"/>
          </p:cNvSpPr>
          <p:nvPr>
            <p:ph type="body" idx="1"/>
          </p:nvPr>
        </p:nvSpPr>
        <p:spPr bwMode="auto">
          <a:ln>
            <a:miter lim="800000"/>
            <a:headEnd/>
            <a:tailEnd/>
          </a:ln>
        </p:spPr>
        <p:txBody>
          <a:bodyPr>
            <a:normAutofit/>
          </a:bodyPr>
          <a:lstStyle/>
          <a:p>
            <a:pPr marL="0" marR="0" indent="0" algn="l" defTabSz="990478" rtl="0" eaLnBrk="1" fontAlgn="auto" latinLnBrk="0" hangingPunct="1">
              <a:lnSpc>
                <a:spcPct val="120000"/>
              </a:lnSpc>
              <a:spcBef>
                <a:spcPts val="502"/>
              </a:spcBef>
              <a:spcAft>
                <a:spcPts val="0"/>
              </a:spcAft>
              <a:buClrTx/>
              <a:buSzTx/>
              <a:buFontTx/>
              <a:buNone/>
              <a:tabLst/>
              <a:defRPr/>
            </a:pPr>
            <a:r>
              <a:rPr lang="ru-RU" sz="1200" i="1" kern="1200" dirty="0" smtClean="0">
                <a:solidFill>
                  <a:schemeClr val="tx1"/>
                </a:solidFill>
                <a:latin typeface="+mn-lt"/>
                <a:ea typeface="ＭＳ Ｐゴシック" pitchFamily="34" charset="-128"/>
                <a:cs typeface="+mn-cs"/>
              </a:rPr>
              <a:t>Экологическая ответственность является важной частью бизнеса Тетра Пак с самого начала существования компании. Сегодня экологическая политика Тетра Пак охватывает наиболее значимые направления в сфере защиты окружающей среды. Компания не просто соблюдает самые строгие экологические требования, но и вместе со своими заказчикам и партнерами формирует и продвигает новые «зеленые» стандарты и потребительские тренды. </a:t>
            </a:r>
            <a:endParaRPr lang="en-GB" sz="1200" kern="1200" dirty="0" smtClean="0">
              <a:solidFill>
                <a:schemeClr val="tx1"/>
              </a:solidFill>
              <a:latin typeface="+mn-lt"/>
              <a:ea typeface="ＭＳ Ｐゴシック" pitchFamily="34" charset="-128"/>
              <a:cs typeface="+mn-cs"/>
            </a:endParaRPr>
          </a:p>
          <a:p>
            <a:pPr defTabSz="990478" fontAlgn="auto">
              <a:lnSpc>
                <a:spcPct val="120000"/>
              </a:lnSpc>
              <a:spcBef>
                <a:spcPts val="502"/>
              </a:spcBef>
              <a:spcAft>
                <a:spcPts val="0"/>
              </a:spcAft>
              <a:defRPr/>
            </a:pPr>
            <a:endParaRPr lang="en-US" sz="1300" b="1" dirty="0" smtClean="0"/>
          </a:p>
          <a:p>
            <a:pPr defTabSz="990478" fontAlgn="auto">
              <a:lnSpc>
                <a:spcPct val="120000"/>
              </a:lnSpc>
              <a:spcBef>
                <a:spcPts val="502"/>
              </a:spcBef>
              <a:spcAft>
                <a:spcPts val="0"/>
              </a:spcAft>
              <a:defRPr/>
            </a:pPr>
            <a:r>
              <a:rPr lang="ru-RU" sz="1300" b="1" dirty="0" smtClean="0"/>
              <a:t>Цель </a:t>
            </a:r>
            <a:r>
              <a:rPr lang="ru-RU" sz="1300" i="1" dirty="0" smtClean="0"/>
              <a:t>компании Тетра Пак – сделать продукты питания безопасными и доступными повсеместно – обязывает компанию всегда быть на шаг впереди и внедрять инновационные решения для функциональности, безопасности и </a:t>
            </a:r>
            <a:r>
              <a:rPr lang="ru-RU" sz="1300" i="1" dirty="0" err="1" smtClean="0"/>
              <a:t>экологичности</a:t>
            </a:r>
            <a:r>
              <a:rPr lang="ru-RU" sz="1300" i="1" dirty="0" smtClean="0"/>
              <a:t> упаковок для пищевых продуктов.</a:t>
            </a:r>
            <a:endParaRPr lang="en-GB" sz="1300" dirty="0" smtClean="0"/>
          </a:p>
          <a:p>
            <a:r>
              <a:rPr lang="ru-RU" sz="1300" b="1" i="1" dirty="0" smtClean="0"/>
              <a:t>Позиция компании Тетра Пак:</a:t>
            </a:r>
            <a:r>
              <a:rPr lang="ru-RU" sz="1300" i="1" dirty="0" smtClean="0"/>
              <a:t> мы строим наш бизнес на устойчивом фундаменте, который требует от нас постоянного совершенствования самих систем упаковки, нашей сырьевой базы, производства и логистики поставок заказчикам. </a:t>
            </a:r>
            <a:endParaRPr lang="en-GB" sz="1300" dirty="0" smtClean="0"/>
          </a:p>
          <a:p>
            <a:r>
              <a:rPr lang="ru-RU" sz="1300" b="1" i="1" dirty="0" smtClean="0"/>
              <a:t>Стратегия:</a:t>
            </a:r>
            <a:r>
              <a:rPr lang="ru-RU" sz="1300" i="1" dirty="0" smtClean="0"/>
              <a:t> мы считаем экологическую ответственность одним из наших важных </a:t>
            </a:r>
            <a:r>
              <a:rPr lang="ru-RU" sz="1300" i="1" dirty="0" err="1" smtClean="0"/>
              <a:t>конкурентних</a:t>
            </a:r>
            <a:r>
              <a:rPr lang="ru-RU" sz="1300" i="1" dirty="0" smtClean="0"/>
              <a:t> преимуществ.</a:t>
            </a:r>
            <a:endParaRPr lang="en-GB" sz="1300" dirty="0" smtClean="0"/>
          </a:p>
          <a:p>
            <a:r>
              <a:rPr lang="ru-RU" sz="1300" b="1" i="1" dirty="0" smtClean="0"/>
              <a:t>Миссия: </a:t>
            </a:r>
            <a:r>
              <a:rPr lang="ru-RU" sz="1300" i="1" dirty="0" smtClean="0"/>
              <a:t>мы исходим из того, что только ответственный бизнес может быть успешным и стать лидером. А рост доходов компании может вполне гармонично сочетаться с экологической устойчивостью и социальной ответственностью. </a:t>
            </a:r>
          </a:p>
          <a:p>
            <a:r>
              <a:rPr lang="ru-RU" sz="1300" b="1" i="1" dirty="0" smtClean="0"/>
              <a:t>Принципы:</a:t>
            </a:r>
            <a:endParaRPr lang="en-GB" sz="1300" dirty="0" smtClean="0"/>
          </a:p>
          <a:p>
            <a:pPr lvl="0"/>
            <a:r>
              <a:rPr lang="ru-RU" sz="1300" i="1" dirty="0" smtClean="0"/>
              <a:t>Сокращение влияния на окружающую среду</a:t>
            </a:r>
            <a:endParaRPr lang="en-GB" sz="1300" dirty="0" smtClean="0"/>
          </a:p>
          <a:p>
            <a:pPr lvl="0"/>
            <a:r>
              <a:rPr lang="ru-RU" sz="1300" i="1" dirty="0" smtClean="0"/>
              <a:t>Переработка: наша упаковка полностью подлежит переработке (75% картон и 25% </a:t>
            </a:r>
            <a:r>
              <a:rPr lang="ru-RU" sz="1300" i="1" dirty="0" err="1" smtClean="0"/>
              <a:t>полиалюминий</a:t>
            </a:r>
            <a:r>
              <a:rPr lang="ru-RU" sz="1300" i="1" dirty="0" smtClean="0"/>
              <a:t>)</a:t>
            </a:r>
            <a:endParaRPr lang="en-GB" sz="1300" dirty="0" smtClean="0"/>
          </a:p>
          <a:p>
            <a:pPr lvl="0"/>
            <a:r>
              <a:rPr lang="ru-RU" sz="1300" i="1" dirty="0" smtClean="0"/>
              <a:t>Использование сырья из возобновляемых источников</a:t>
            </a:r>
            <a:endParaRPr lang="en-GB" sz="1300" dirty="0" smtClean="0"/>
          </a:p>
          <a:p>
            <a:pPr fontAlgn="auto">
              <a:lnSpc>
                <a:spcPct val="120000"/>
              </a:lnSpc>
              <a:spcBef>
                <a:spcPts val="502"/>
              </a:spcBef>
              <a:spcAft>
                <a:spcPts val="0"/>
              </a:spcAft>
              <a:defRPr/>
            </a:pPr>
            <a:endParaRPr lang="en-US" dirty="0">
              <a:solidFill>
                <a:srgbClr val="000000"/>
              </a:solidFill>
              <a:latin typeface="Arial"/>
              <a:ea typeface="Lucida Grande" charset="0"/>
              <a:cs typeface="Arial"/>
              <a:sym typeface="Lucida Grande"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bwMode="auto">
          <a:xfrm>
            <a:off x="1330325" y="446088"/>
            <a:ext cx="4456113" cy="3343275"/>
          </a:xfrm>
          <a:noFill/>
          <a:ln>
            <a:solidFill>
              <a:srgbClr val="000000"/>
            </a:solidFill>
            <a:miter lim="800000"/>
            <a:headEnd/>
            <a:tailEnd/>
          </a:ln>
        </p:spPr>
      </p:sp>
      <p:sp>
        <p:nvSpPr>
          <p:cNvPr id="60418" name="Rectangle 3"/>
          <p:cNvSpPr>
            <a:spLocks noGrp="1" noChangeArrowheads="1"/>
          </p:cNvSpPr>
          <p:nvPr>
            <p:ph type="body" idx="1"/>
          </p:nvPr>
        </p:nvSpPr>
        <p:spPr bwMode="auto">
          <a:xfrm>
            <a:off x="1237448" y="4227109"/>
            <a:ext cx="5173286" cy="5378502"/>
          </a:xfrm>
          <a:noFill/>
        </p:spPr>
        <p:txBody>
          <a:bodyPr wrap="square" numCol="1" anchor="t" anchorCtr="0" compatLnSpc="1">
            <a:prstTxWarp prst="textNoShape">
              <a:avLst/>
            </a:prstTxWarp>
          </a:bodyPr>
          <a:lstStyle/>
          <a:p>
            <a:pPr>
              <a:spcBef>
                <a:spcPct val="0"/>
              </a:spcBef>
            </a:pPr>
            <a:endParaRPr lang="ru-RU" smtClean="0">
              <a:latin typeface="Arial" pitchFamily="34" charset="0"/>
              <a:ea typeface="Lucida Grande" pitchFamily="2" charset="0"/>
              <a:sym typeface="Lucida Grande" pitchFamily="2"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normAutofit fontScale="92500" lnSpcReduction="10000"/>
          </a:bodyPr>
          <a:lstStyle/>
          <a:p>
            <a:pPr eaLnBrk="1" hangingPunct="1">
              <a:buFontTx/>
              <a:buChar char="•"/>
            </a:pPr>
            <a:r>
              <a:rPr lang="en-GB" sz="1900" dirty="0" smtClean="0">
                <a:latin typeface="Arial" pitchFamily="34" charset="0"/>
              </a:rPr>
              <a:t> The recycling process for beverage cartons is quite simple. </a:t>
            </a:r>
          </a:p>
          <a:p>
            <a:pPr eaLnBrk="1" hangingPunct="1">
              <a:buFontTx/>
              <a:buChar char="•"/>
            </a:pPr>
            <a:r>
              <a:rPr lang="en-GB" sz="1900" dirty="0" smtClean="0">
                <a:latin typeface="Arial" pitchFamily="34" charset="0"/>
              </a:rPr>
              <a:t> They are collected and sent to a recycling facility where they most commonly are shredded and put into a re-pulper (centrifugation in water, which can be compared to a household blender) in order to separate out the wood fibres for new paper making. </a:t>
            </a:r>
          </a:p>
          <a:p>
            <a:pPr eaLnBrk="1" hangingPunct="1">
              <a:buFontTx/>
              <a:buChar char="•"/>
            </a:pPr>
            <a:r>
              <a:rPr lang="en-GB" sz="1900" dirty="0" smtClean="0">
                <a:latin typeface="Arial" pitchFamily="34" charset="0"/>
              </a:rPr>
              <a:t> Thereafter different technologies can separate the polyethylene and aluminium components into raw materials for new products.  </a:t>
            </a:r>
            <a:endParaRPr lang="sv-SE" sz="1900" dirty="0" smtClean="0">
              <a:latin typeface="Arial" pitchFamily="34" charset="0"/>
            </a:endParaRPr>
          </a:p>
          <a:p>
            <a:pPr eaLnBrk="1" hangingPunct="1">
              <a:buFontTx/>
              <a:buNone/>
            </a:pPr>
            <a:r>
              <a:rPr lang="en-GB" sz="1800" dirty="0" smtClean="0"/>
              <a:t> </a:t>
            </a:r>
          </a:p>
          <a:p>
            <a:pPr eaLnBrk="1" hangingPunct="1">
              <a:buFontTx/>
              <a:buChar char="•"/>
            </a:pPr>
            <a:r>
              <a:rPr lang="en-GB" sz="1800" dirty="0" smtClean="0"/>
              <a:t>The choice of technology depends on quantity, end products etc.</a:t>
            </a:r>
          </a:p>
          <a:p>
            <a:pPr eaLnBrk="1" hangingPunct="1">
              <a:buFontTx/>
              <a:buChar char="•"/>
            </a:pPr>
            <a:r>
              <a:rPr lang="en-GB" sz="1800" dirty="0" smtClean="0"/>
              <a:t>Tetra Pak has the technical knowledge to help any mill understand how it can use the installed technology and modify it if needed, so that cartons can be recycled</a:t>
            </a:r>
            <a:r>
              <a:rPr lang="en-GB" dirty="0" smtClean="0"/>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
        <p:nvSpPr>
          <p:cNvPr id="61443" name="Slide Number Placeholder 3"/>
          <p:cNvSpPr>
            <a:spLocks noGrp="1"/>
          </p:cNvSpPr>
          <p:nvPr>
            <p:ph type="sldNum" sz="quarter" idx="5"/>
          </p:nvPr>
        </p:nvSpPr>
        <p:spPr bwMode="auto">
          <a:noFill/>
          <a:ln>
            <a:miter lim="800000"/>
            <a:headEnd/>
            <a:tailEnd/>
          </a:ln>
        </p:spPr>
        <p:txBody>
          <a:bodyPr/>
          <a:lstStyle/>
          <a:p>
            <a:fld id="{28043D35-3D69-4945-841E-7E25C82062B4}" type="slidenum">
              <a:rPr lang="en-GB"/>
              <a:pPr/>
              <a:t>34</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bwMode="auto">
          <a:xfrm>
            <a:off x="1330325" y="446088"/>
            <a:ext cx="4456113" cy="3343275"/>
          </a:xfrm>
          <a:noFill/>
          <a:ln>
            <a:solidFill>
              <a:srgbClr val="000000"/>
            </a:solidFill>
            <a:miter lim="800000"/>
            <a:headEnd/>
            <a:tailEnd/>
          </a:ln>
        </p:spPr>
      </p:sp>
      <p:sp>
        <p:nvSpPr>
          <p:cNvPr id="62466" name="Rectangle 3"/>
          <p:cNvSpPr>
            <a:spLocks noGrp="1" noChangeArrowheads="1"/>
          </p:cNvSpPr>
          <p:nvPr>
            <p:ph type="body" idx="1"/>
          </p:nvPr>
        </p:nvSpPr>
        <p:spPr bwMode="auto">
          <a:xfrm>
            <a:off x="1237448" y="4227109"/>
            <a:ext cx="5173286" cy="5378502"/>
          </a:xfrm>
          <a:noFill/>
        </p:spPr>
        <p:txBody>
          <a:bodyPr wrap="square" numCol="1" anchor="t" anchorCtr="0" compatLnSpc="1">
            <a:prstTxWarp prst="textNoShape">
              <a:avLst/>
            </a:prstTxWarp>
          </a:bodyPr>
          <a:lstStyle/>
          <a:p>
            <a:pPr>
              <a:spcBef>
                <a:spcPts val="502"/>
              </a:spcBef>
            </a:pPr>
            <a:endParaRPr lang="en-US" dirty="0" smtClean="0">
              <a:latin typeface="Arial" pitchFamily="34" charset="0"/>
              <a:ea typeface="Lucida Grande" pitchFamily="2" charset="0"/>
              <a:sym typeface="Lucida Grande" pitchFamily="2"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330325" y="446088"/>
            <a:ext cx="4457700" cy="3343275"/>
          </a:xfrm>
          <a:ln/>
        </p:spPr>
      </p:sp>
      <p:sp>
        <p:nvSpPr>
          <p:cNvPr id="106499" name="Rectangle 3"/>
          <p:cNvSpPr>
            <a:spLocks noGrp="1" noChangeArrowheads="1"/>
          </p:cNvSpPr>
          <p:nvPr>
            <p:ph type="body" idx="1"/>
          </p:nvPr>
        </p:nvSpPr>
        <p:spPr>
          <a:xfrm>
            <a:off x="1237452" y="4226686"/>
            <a:ext cx="5173286" cy="5378959"/>
          </a:xfrm>
          <a:noFill/>
          <a:ln/>
        </p:spPr>
        <p:txBody>
          <a:bodyPr/>
          <a:lstStyle/>
          <a:p>
            <a:pPr marL="86948" defTabSz="981991">
              <a:defRPr/>
            </a:pPr>
            <a:r>
              <a:rPr lang="uk-UA" noProof="0" dirty="0" smtClean="0">
                <a:solidFill>
                  <a:srgbClr val="000000"/>
                </a:solidFill>
                <a:latin typeface="Lucida Grande" charset="0"/>
                <a:cs typeface="Lucida Grande" charset="0"/>
                <a:sym typeface="Lucida Grande" charset="0"/>
              </a:rPr>
              <a:t>Одним з головних напрямків нашої екологічної стратегії було і залишається виконання показників по переробленню споживчих</a:t>
            </a:r>
            <a:r>
              <a:rPr lang="uk-UA" baseline="0" noProof="0" dirty="0" smtClean="0">
                <a:solidFill>
                  <a:srgbClr val="000000"/>
                </a:solidFill>
                <a:latin typeface="Lucida Grande" charset="0"/>
                <a:cs typeface="Lucida Grande" charset="0"/>
                <a:sym typeface="Lucida Grande" charset="0"/>
              </a:rPr>
              <a:t> відходів нашої упаковки, а також перероблення відходів власного виробництва та виробництв наших замовників.</a:t>
            </a:r>
            <a:endParaRPr lang="uk-UA" noProof="0" dirty="0" smtClean="0">
              <a:solidFill>
                <a:srgbClr val="000000"/>
              </a:solidFill>
              <a:latin typeface="Lucida Grande" charset="0"/>
              <a:cs typeface="Lucida Grande" charset="0"/>
              <a:sym typeface="Lucida Grande" charset="0"/>
            </a:endParaRPr>
          </a:p>
          <a:p>
            <a:pPr marL="86948" defTabSz="981991">
              <a:defRPr/>
            </a:pPr>
            <a:r>
              <a:rPr lang="uk-UA" noProof="0" dirty="0" smtClean="0">
                <a:solidFill>
                  <a:srgbClr val="000000"/>
                </a:solidFill>
                <a:latin typeface="Lucida Grande" charset="0"/>
                <a:cs typeface="Lucida Grande" charset="0"/>
                <a:sym typeface="Lucida Grande" charset="0"/>
              </a:rPr>
              <a:t>Як ви </a:t>
            </a:r>
            <a:r>
              <a:rPr lang="uk-UA" noProof="0" dirty="0" err="1" smtClean="0">
                <a:solidFill>
                  <a:srgbClr val="000000"/>
                </a:solidFill>
                <a:latin typeface="Lucida Grande" charset="0"/>
                <a:cs typeface="Lucida Grande" charset="0"/>
                <a:sym typeface="Lucida Grande" charset="0"/>
              </a:rPr>
              <a:t>пам</a:t>
            </a:r>
            <a:r>
              <a:rPr lang="en-US" noProof="0" dirty="0" smtClean="0">
                <a:solidFill>
                  <a:srgbClr val="000000"/>
                </a:solidFill>
                <a:latin typeface="Lucida Grande" charset="0"/>
                <a:cs typeface="Lucida Grande" charset="0"/>
                <a:sym typeface="Lucida Grande" charset="0"/>
              </a:rPr>
              <a:t>`</a:t>
            </a:r>
            <a:r>
              <a:rPr lang="uk-UA" noProof="0" dirty="0" err="1" smtClean="0">
                <a:solidFill>
                  <a:srgbClr val="000000"/>
                </a:solidFill>
                <a:latin typeface="Lucida Grande" charset="0"/>
                <a:cs typeface="Lucida Grande" charset="0"/>
                <a:sym typeface="Lucida Grande" charset="0"/>
              </a:rPr>
              <a:t>ятаете</a:t>
            </a:r>
            <a:r>
              <a:rPr lang="uk-UA" noProof="0" dirty="0" smtClean="0">
                <a:solidFill>
                  <a:srgbClr val="000000"/>
                </a:solidFill>
                <a:latin typeface="Lucida Grande" charset="0"/>
                <a:cs typeface="Lucida Grande" charset="0"/>
                <a:sym typeface="Lucida Grande" charset="0"/>
              </a:rPr>
              <a:t>, </a:t>
            </a:r>
            <a:r>
              <a:rPr lang="uk-UA" noProof="0" dirty="0" err="1" smtClean="0">
                <a:solidFill>
                  <a:srgbClr val="000000"/>
                </a:solidFill>
                <a:latin typeface="Lucida Grande" charset="0"/>
                <a:cs typeface="Lucida Grande" charset="0"/>
                <a:sym typeface="Lucida Grande" charset="0"/>
              </a:rPr>
              <a:t>Recycling</a:t>
            </a:r>
            <a:r>
              <a:rPr lang="uk-UA" noProof="0" dirty="0" smtClean="0">
                <a:solidFill>
                  <a:srgbClr val="000000"/>
                </a:solidFill>
                <a:latin typeface="Lucida Grande" charset="0"/>
                <a:cs typeface="Lucida Grande" charset="0"/>
                <a:sym typeface="Lucida Grande" charset="0"/>
              </a:rPr>
              <a:t> </a:t>
            </a:r>
            <a:r>
              <a:rPr lang="uk-UA" noProof="0" dirty="0" err="1" smtClean="0">
                <a:solidFill>
                  <a:srgbClr val="000000"/>
                </a:solidFill>
                <a:latin typeface="Lucida Grande" charset="0"/>
                <a:cs typeface="Lucida Grande" charset="0"/>
                <a:sym typeface="Lucida Grande" charset="0"/>
              </a:rPr>
              <a:t>Rate</a:t>
            </a:r>
            <a:r>
              <a:rPr lang="uk-UA" noProof="0" dirty="0" smtClean="0">
                <a:solidFill>
                  <a:srgbClr val="000000"/>
                </a:solidFill>
                <a:latin typeface="Lucida Grande" charset="0"/>
                <a:cs typeface="Lucida Grande" charset="0"/>
                <a:sym typeface="Lucida Grande" charset="0"/>
              </a:rPr>
              <a:t> </a:t>
            </a:r>
            <a:r>
              <a:rPr lang="uk-UA" noProof="0" dirty="0" smtClean="0">
                <a:latin typeface="Arial" charset="0"/>
                <a:cs typeface="Arial" charset="0"/>
                <a:sym typeface="Arial" charset="0"/>
              </a:rPr>
              <a:t>включено в нашу </a:t>
            </a:r>
            <a:r>
              <a:rPr lang="uk-UA" noProof="0" dirty="0" err="1" smtClean="0">
                <a:latin typeface="Arial" charset="0"/>
                <a:cs typeface="Arial" charset="0"/>
                <a:sym typeface="Arial" charset="0"/>
              </a:rPr>
              <a:t>кластерну</a:t>
            </a:r>
            <a:r>
              <a:rPr lang="uk-UA" noProof="0" dirty="0" smtClean="0">
                <a:latin typeface="Arial" charset="0"/>
                <a:cs typeface="Arial" charset="0"/>
                <a:sym typeface="Arial" charset="0"/>
              </a:rPr>
              <a:t> балансну карту.</a:t>
            </a:r>
          </a:p>
          <a:p>
            <a:pPr marL="86948"/>
            <a:endParaRPr lang="uk-UA" noProof="0" dirty="0" smtClean="0">
              <a:latin typeface="Arial" charset="0"/>
              <a:cs typeface="Arial" charset="0"/>
              <a:sym typeface="Arial" charset="0"/>
            </a:endParaRPr>
          </a:p>
          <a:p>
            <a:pPr marL="86948"/>
            <a:r>
              <a:rPr lang="uk-UA" noProof="0" dirty="0" smtClean="0">
                <a:latin typeface="Arial" charset="0"/>
                <a:cs typeface="Arial" charset="0"/>
                <a:sym typeface="Arial" charset="0"/>
              </a:rPr>
              <a:t>Кожен</a:t>
            </a:r>
            <a:r>
              <a:rPr lang="uk-UA" baseline="0" noProof="0" dirty="0" smtClean="0">
                <a:latin typeface="Arial" charset="0"/>
                <a:cs typeface="Arial" charset="0"/>
                <a:sym typeface="Arial" charset="0"/>
              </a:rPr>
              <a:t> рік показник переробки зростає, не дивлячись на відсутність єфективної системи роздільного збору відходів в країні </a:t>
            </a:r>
            <a:r>
              <a:rPr lang="uk-UA" noProof="0" dirty="0" smtClean="0">
                <a:latin typeface="Arial" charset="0"/>
                <a:cs typeface="Arial" charset="0"/>
                <a:sym typeface="Arial" charset="0"/>
              </a:rPr>
              <a:t>.</a:t>
            </a:r>
          </a:p>
          <a:p>
            <a:pPr marL="86948"/>
            <a:r>
              <a:rPr lang="uk-UA" noProof="0" dirty="0" smtClean="0">
                <a:latin typeface="Arial" charset="0"/>
                <a:cs typeface="Arial" charset="0"/>
                <a:sym typeface="Arial" charset="0"/>
              </a:rPr>
              <a:t>Наш партнер з переробки, </a:t>
            </a:r>
            <a:r>
              <a:rPr lang="uk-UA" noProof="0" dirty="0" err="1" smtClean="0">
                <a:latin typeface="Arial" charset="0"/>
                <a:cs typeface="Arial" charset="0"/>
                <a:sym typeface="Arial" charset="0"/>
              </a:rPr>
              <a:t>підприемство</a:t>
            </a:r>
            <a:r>
              <a:rPr lang="uk-UA" noProof="0" dirty="0" smtClean="0">
                <a:latin typeface="Arial" charset="0"/>
                <a:cs typeface="Arial" charset="0"/>
                <a:sym typeface="Arial" charset="0"/>
              </a:rPr>
              <a:t>,</a:t>
            </a:r>
            <a:r>
              <a:rPr lang="uk-UA" baseline="0" noProof="0" dirty="0" smtClean="0">
                <a:latin typeface="Arial" charset="0"/>
                <a:cs typeface="Arial" charset="0"/>
                <a:sym typeface="Arial" charset="0"/>
              </a:rPr>
              <a:t> що розташоване у м. Харків,</a:t>
            </a:r>
            <a:r>
              <a:rPr lang="uk-UA" noProof="0" dirty="0" smtClean="0">
                <a:latin typeface="Arial" charset="0"/>
                <a:cs typeface="Arial" charset="0"/>
                <a:sym typeface="Arial" charset="0"/>
              </a:rPr>
              <a:t> зібрав і переробив у 2013 році 5307 т відходів картонної упаковки для напоїв,</a:t>
            </a:r>
            <a:r>
              <a:rPr lang="uk-UA" baseline="0" noProof="0" dirty="0" smtClean="0">
                <a:latin typeface="Arial" charset="0"/>
                <a:cs typeface="Arial" charset="0"/>
                <a:sym typeface="Arial" charset="0"/>
              </a:rPr>
              <a:t> що на 631 т більше ніж у минулому році.</a:t>
            </a:r>
            <a:endParaRPr lang="uk-UA" noProof="0" dirty="0" smtClean="0">
              <a:solidFill>
                <a:srgbClr val="FF0000"/>
              </a:solidFill>
              <a:latin typeface="Arial" charset="0"/>
              <a:cs typeface="Arial" charset="0"/>
              <a:sym typeface="Arial" charset="0"/>
            </a:endParaRPr>
          </a:p>
          <a:p>
            <a:pPr marL="86948"/>
            <a:endParaRPr lang="ru-RU" dirty="0" smtClean="0">
              <a:solidFill>
                <a:srgbClr val="FF0000"/>
              </a:solidFill>
              <a:latin typeface="Arial" charset="0"/>
              <a:cs typeface="Arial" charset="0"/>
              <a:sym typeface="Arial" charset="0"/>
            </a:endParaRPr>
          </a:p>
          <a:p>
            <a:pPr marL="86948"/>
            <a:endParaRPr lang="ru-RU" dirty="0" smtClean="0">
              <a:latin typeface="Arial" charset="0"/>
              <a:cs typeface="Arial" charset="0"/>
              <a:sym typeface="Arial" charset="0"/>
            </a:endParaRPr>
          </a:p>
          <a:p>
            <a:pPr marL="86948"/>
            <a:r>
              <a:rPr lang="ru-RU" dirty="0" smtClean="0">
                <a:latin typeface="Arial" charset="0"/>
                <a:cs typeface="Arial" charset="0"/>
                <a:sym typeface="Arial" charset="0"/>
              </a:rPr>
              <a:t>КЛИК</a:t>
            </a:r>
            <a:endParaRPr lang="en-US" sz="3800" dirty="0" smtClean="0">
              <a:latin typeface="Arial" charset="0"/>
              <a:cs typeface="Arial" charset="0"/>
              <a:sym typeface="Arial" charset="0"/>
            </a:endParaRPr>
          </a:p>
          <a:p>
            <a:endParaRPr lang="en-US" dirty="0" smtClean="0"/>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bwMode="auto">
          <a:xfrm>
            <a:off x="1330325" y="446088"/>
            <a:ext cx="4456113" cy="3343275"/>
          </a:xfrm>
          <a:noFill/>
          <a:ln>
            <a:solidFill>
              <a:srgbClr val="000000"/>
            </a:solidFill>
            <a:miter lim="800000"/>
            <a:headEnd/>
            <a:tailEnd/>
          </a:ln>
        </p:spPr>
      </p:sp>
      <p:sp>
        <p:nvSpPr>
          <p:cNvPr id="68610" name="Rectangle 3"/>
          <p:cNvSpPr>
            <a:spLocks noGrp="1" noChangeArrowheads="1"/>
          </p:cNvSpPr>
          <p:nvPr>
            <p:ph type="body" idx="1"/>
          </p:nvPr>
        </p:nvSpPr>
        <p:spPr bwMode="auto">
          <a:xfrm>
            <a:off x="1237448" y="4227109"/>
            <a:ext cx="5173286" cy="5378502"/>
          </a:xfrm>
          <a:noFill/>
        </p:spPr>
        <p:txBody>
          <a:bodyPr wrap="square" numCol="1" anchor="t" anchorCtr="0" compatLnSpc="1">
            <a:prstTxWarp prst="textNoShape">
              <a:avLst/>
            </a:prstTxWarp>
          </a:bodyPr>
          <a:lstStyle/>
          <a:p>
            <a:pPr>
              <a:spcBef>
                <a:spcPct val="0"/>
              </a:spcBef>
            </a:pPr>
            <a:endParaRPr lang="en-US" smtClean="0">
              <a:latin typeface="Arial" pitchFamily="34" charset="0"/>
              <a:ea typeface="Lucida Grande" pitchFamily="2" charset="0"/>
              <a:sym typeface="Lucida Grande" pitchFamily="2"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ln>
            <a:miter lim="800000"/>
            <a:headEnd/>
            <a:tailEnd/>
          </a:ln>
        </p:spPr>
        <p:txBody>
          <a:bodyPr/>
          <a:lstStyle/>
          <a:p>
            <a:fld id="{4D943428-D902-4754-9B4F-3B86CDD882E7}" type="slidenum">
              <a:rPr lang="en-GB"/>
              <a:pPr/>
              <a:t>39</a:t>
            </a:fld>
            <a:endParaRPr lang="en-GB"/>
          </a:p>
        </p:txBody>
      </p:sp>
      <p:sp>
        <p:nvSpPr>
          <p:cNvPr id="72706" name="Rectangle 2"/>
          <p:cNvSpPr>
            <a:spLocks noGrp="1" noRot="1" noChangeAspect="1" noChangeArrowheads="1" noTextEdit="1"/>
          </p:cNvSpPr>
          <p:nvPr>
            <p:ph type="sldImg"/>
          </p:nvPr>
        </p:nvSpPr>
        <p:spPr bwMode="auto">
          <a:xfrm>
            <a:off x="1328738" y="446088"/>
            <a:ext cx="4456112" cy="3343275"/>
          </a:xfrm>
          <a:noFill/>
          <a:ln>
            <a:solidFill>
              <a:srgbClr val="000000"/>
            </a:solidFill>
            <a:miter lim="800000"/>
            <a:headEnd/>
            <a:tailEnd/>
          </a:ln>
        </p:spPr>
      </p:sp>
      <p:sp>
        <p:nvSpPr>
          <p:cNvPr id="72707" name="Rectangle 3"/>
          <p:cNvSpPr>
            <a:spLocks noGrp="1" noChangeArrowheads="1"/>
          </p:cNvSpPr>
          <p:nvPr>
            <p:ph type="body" idx="1"/>
          </p:nvPr>
        </p:nvSpPr>
        <p:spPr bwMode="auto">
          <a:xfrm>
            <a:off x="1237448" y="4227109"/>
            <a:ext cx="5173286" cy="5378502"/>
          </a:xfrm>
          <a:noFill/>
        </p:spPr>
        <p:txBody>
          <a:bodyPr wrap="square" numCol="1" anchor="t"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GB" dirty="0"/>
          </a:p>
        </p:txBody>
      </p:sp>
      <p:sp>
        <p:nvSpPr>
          <p:cNvPr id="4" name="Номер слайда 3"/>
          <p:cNvSpPr>
            <a:spLocks noGrp="1"/>
          </p:cNvSpPr>
          <p:nvPr>
            <p:ph type="sldNum" sz="quarter" idx="10"/>
          </p:nvPr>
        </p:nvSpPr>
        <p:spPr/>
        <p:txBody>
          <a:bodyPr/>
          <a:lstStyle/>
          <a:p>
            <a:fld id="{98112EB9-5F3A-48F6-B326-F54D9943067B}" type="slidenum">
              <a:rPr lang="en-GB" smtClean="0"/>
              <a:pPr/>
              <a:t>40</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ＭＳ Ｐゴシック" pitchFamily="34" charset="-128"/>
                <a:cs typeface="+mn-cs"/>
              </a:rPr>
              <a:t>В 2012 г. пробег впервые прошел в Днепропетровске в рамках Дня города, 8 сентября. Мероприятие собрало более 7 тысяч жителей. Собранные во время проекта 92 тыс. гривен пойдут на приобретение портативного ультразвукового сканера для </a:t>
            </a:r>
            <a:r>
              <a:rPr lang="ru-RU" sz="1200" kern="1200" dirty="0" err="1" smtClean="0">
                <a:solidFill>
                  <a:schemeClr val="tx1"/>
                </a:solidFill>
                <a:latin typeface="+mn-lt"/>
                <a:ea typeface="ＭＳ Ｐゴシック" pitchFamily="34" charset="-128"/>
                <a:cs typeface="+mn-cs"/>
              </a:rPr>
              <a:t>кардиоотделения</a:t>
            </a:r>
            <a:r>
              <a:rPr lang="ru-RU" sz="1200" kern="1200" dirty="0" smtClean="0">
                <a:solidFill>
                  <a:schemeClr val="tx1"/>
                </a:solidFill>
                <a:latin typeface="+mn-lt"/>
                <a:ea typeface="ＭＳ Ｐゴシック" pitchFamily="34" charset="-128"/>
                <a:cs typeface="+mn-cs"/>
              </a:rPr>
              <a:t> детской городской клинической больницы №2 г. Днепропетровска.</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 </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22 сентября марафон состоялся в Кременчуге – и его поддержали более 3 тыс. жителей. В ходе марафона организаторы собрали более 73 тыс. гривен. На эти средства будет приобретено оборудование искусственной вентиляции легких для Кременчугского городского роддома.</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 </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В Херсоне благотворительный марафон прошел 29 сентября. Более 5 тыс. человек приняли в нем участие – на 40% больше, чем в прошлом году. В ходе марафона было собрано более 81 тыс. гривен, которые пойдут на обеспечение Херсонской областной детской клинической больницы оборудованием искусственной вентиляции легких.</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 </a:t>
            </a:r>
            <a:endParaRPr lang="en-GB" sz="1200" kern="1200" dirty="0" smtClean="0">
              <a:solidFill>
                <a:schemeClr val="tx1"/>
              </a:solidFill>
              <a:latin typeface="+mn-lt"/>
              <a:ea typeface="ＭＳ Ｐゴシック" pitchFamily="34" charset="-128"/>
              <a:cs typeface="+mn-cs"/>
            </a:endParaRPr>
          </a:p>
          <a:p>
            <a:r>
              <a:rPr lang="ru-RU" sz="1200" kern="1200" dirty="0" smtClean="0">
                <a:solidFill>
                  <a:schemeClr val="tx1"/>
                </a:solidFill>
                <a:latin typeface="+mn-lt"/>
                <a:ea typeface="ＭＳ Ｐゴシック" pitchFamily="34" charset="-128"/>
                <a:cs typeface="+mn-cs"/>
              </a:rPr>
              <a:t>В Полтаве пробег «С верой в сердце» состоялся 30 сентября. В мероприятии приняли участие 2 тыс. жителей. В ходе марафона организаторам удалось собрать более 51 тыс. гривен, которые пойдут на приобретение медицинского оборудования для 5-ой городской клинической больницы.</a:t>
            </a:r>
            <a:endParaRPr lang="en-GB" sz="1200" kern="1200" dirty="0" smtClean="0">
              <a:solidFill>
                <a:schemeClr val="tx1"/>
              </a:solidFill>
              <a:latin typeface="+mn-lt"/>
              <a:ea typeface="ＭＳ Ｐゴシック" pitchFamily="34" charset="-128"/>
              <a:cs typeface="+mn-cs"/>
            </a:endParaRPr>
          </a:p>
          <a:p>
            <a:endParaRPr lang="en-GB" dirty="0"/>
          </a:p>
        </p:txBody>
      </p:sp>
      <p:sp>
        <p:nvSpPr>
          <p:cNvPr id="4" name="Номер слайда 3"/>
          <p:cNvSpPr>
            <a:spLocks noGrp="1"/>
          </p:cNvSpPr>
          <p:nvPr>
            <p:ph type="sldNum" sz="quarter" idx="10"/>
          </p:nvPr>
        </p:nvSpPr>
        <p:spPr/>
        <p:txBody>
          <a:bodyPr/>
          <a:lstStyle/>
          <a:p>
            <a:fld id="{98112EB9-5F3A-48F6-B326-F54D9943067B}" type="slidenum">
              <a:rPr lang="en-GB" smtClean="0"/>
              <a:pPr/>
              <a:t>41</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475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marL="87699">
              <a:spcBef>
                <a:spcPts val="379"/>
              </a:spcBef>
              <a:tabLst>
                <a:tab pos="1444447" algn="l"/>
              </a:tabLst>
            </a:pPr>
            <a:endParaRPr lang="en-US" dirty="0" smtClean="0">
              <a:solidFill>
                <a:srgbClr val="000099"/>
              </a:solidFill>
              <a:latin typeface="Arial" pitchFamily="34" charset="0"/>
              <a:cs typeface="Arial" pitchFamily="34" charset="0"/>
              <a:sym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330325" y="446088"/>
            <a:ext cx="4456113" cy="3343275"/>
          </a:xfrm>
          <a:ln/>
        </p:spPr>
      </p:sp>
      <p:sp>
        <p:nvSpPr>
          <p:cNvPr id="106499" name="Rectangle 3"/>
          <p:cNvSpPr>
            <a:spLocks noGrp="1" noChangeArrowheads="1"/>
          </p:cNvSpPr>
          <p:nvPr>
            <p:ph type="body" idx="1"/>
          </p:nvPr>
        </p:nvSpPr>
        <p:spPr>
          <a:xfrm>
            <a:off x="1237448" y="4226685"/>
            <a:ext cx="5173286" cy="5378958"/>
          </a:xfrm>
          <a:noFill/>
          <a:ln/>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0BD1E29B-0EA1-4B63-B187-A7D9CA98548F}" type="datetime1">
              <a:rPr lang="sv-SE"/>
              <a:pPr/>
              <a:t>2014-10-09</a:t>
            </a:fld>
            <a:endParaRPr lang="en-GB"/>
          </a:p>
        </p:txBody>
      </p:sp>
      <p:sp>
        <p:nvSpPr>
          <p:cNvPr id="5" name="Rectangle 6"/>
          <p:cNvSpPr>
            <a:spLocks noGrp="1" noChangeArrowheads="1"/>
          </p:cNvSpPr>
          <p:nvPr>
            <p:ph type="ftr" sz="quarter" idx="4"/>
          </p:nvPr>
        </p:nvSpPr>
        <p:spPr>
          <a:ln/>
        </p:spPr>
        <p:txBody>
          <a:bodyPr/>
          <a:lstStyle/>
          <a:p>
            <a:r>
              <a:rPr lang="en-GB"/>
              <a:t>CO Environment</a:t>
            </a:r>
          </a:p>
        </p:txBody>
      </p:sp>
      <p:sp>
        <p:nvSpPr>
          <p:cNvPr id="6" name="Rectangle 7"/>
          <p:cNvSpPr>
            <a:spLocks noGrp="1" noChangeArrowheads="1"/>
          </p:cNvSpPr>
          <p:nvPr>
            <p:ph type="sldNum" sz="quarter" idx="5"/>
          </p:nvPr>
        </p:nvSpPr>
        <p:spPr>
          <a:ln/>
        </p:spPr>
        <p:txBody>
          <a:bodyPr/>
          <a:lstStyle/>
          <a:p>
            <a:fld id="{8FC14BEA-BED3-4852-84D2-41B3DD7B9CA5}" type="slidenum">
              <a:rPr lang="en-GB"/>
              <a:pPr/>
              <a:t>50</a:t>
            </a:fld>
            <a:endParaRPr lang="en-GB"/>
          </a:p>
        </p:txBody>
      </p:sp>
      <p:sp>
        <p:nvSpPr>
          <p:cNvPr id="350210" name="Rectangle 2"/>
          <p:cNvSpPr>
            <a:spLocks noGrp="1" noRot="1" noChangeAspect="1" noChangeArrowheads="1" noTextEdit="1"/>
          </p:cNvSpPr>
          <p:nvPr>
            <p:ph type="sldImg"/>
          </p:nvPr>
        </p:nvSpPr>
        <p:spPr>
          <a:xfrm>
            <a:off x="1323975" y="1052513"/>
            <a:ext cx="4454525" cy="3341687"/>
          </a:xfrm>
          <a:ln/>
        </p:spPr>
      </p:sp>
      <p:sp>
        <p:nvSpPr>
          <p:cNvPr id="350211" name="Rectangle 3"/>
          <p:cNvSpPr>
            <a:spLocks noGrp="1" noChangeArrowheads="1"/>
          </p:cNvSpPr>
          <p:nvPr>
            <p:ph type="body" idx="1"/>
          </p:nvPr>
        </p:nvSpPr>
        <p:spPr>
          <a:xfrm>
            <a:off x="1089776" y="4569492"/>
            <a:ext cx="5201730" cy="3695286"/>
          </a:xfrm>
        </p:spPr>
        <p:txBody>
          <a:bodyPr lIns="94568" tIns="47284" rIns="94568" bIns="47284"/>
          <a:lstStyle/>
          <a:p>
            <a:pPr marL="711792" lvl="1" indent="-237264"/>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52</a:t>
            </a:fld>
            <a:endParaRPr lang="en-GB"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53</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54</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55</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56</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5779" name="Slide Number Placeholder 3"/>
          <p:cNvSpPr>
            <a:spLocks noGrp="1"/>
          </p:cNvSpPr>
          <p:nvPr>
            <p:ph type="sldNum" sz="quarter" idx="5"/>
          </p:nvPr>
        </p:nvSpPr>
        <p:spPr bwMode="auto">
          <a:noFill/>
          <a:ln>
            <a:miter lim="800000"/>
            <a:headEnd/>
            <a:tailEnd/>
          </a:ln>
        </p:spPr>
        <p:txBody>
          <a:bodyPr/>
          <a:lstStyle/>
          <a:p>
            <a:fld id="{839CDA10-F411-4D70-B2E7-2E41D890A1D9}" type="slidenum">
              <a:rPr lang="en-GB"/>
              <a:pPr/>
              <a:t>57</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a:spcBef>
                <a:spcPts val="502"/>
              </a:spcBef>
            </a:pPr>
            <a:endParaRPr lang="ru-RU" dirty="0" smtClean="0">
              <a:latin typeface="Arial" pitchFamily="34" charset="0"/>
              <a:ea typeface="Lucida Grande" pitchFamily="2" charset="0"/>
              <a:sym typeface="Lucida Grande" pitchFamily="2"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328738" y="446088"/>
            <a:ext cx="4457700" cy="3343275"/>
          </a:xfrm>
          <a:ln/>
        </p:spPr>
      </p:sp>
      <p:sp>
        <p:nvSpPr>
          <p:cNvPr id="106499" name="Rectangle 3"/>
          <p:cNvSpPr>
            <a:spLocks noGrp="1" noChangeArrowheads="1"/>
          </p:cNvSpPr>
          <p:nvPr>
            <p:ph type="body" idx="1"/>
          </p:nvPr>
        </p:nvSpPr>
        <p:spPr>
          <a:xfrm>
            <a:off x="1237449" y="4226685"/>
            <a:ext cx="5173286" cy="5378958"/>
          </a:xfrm>
          <a:noFill/>
          <a:ln/>
        </p:spPr>
        <p:txBody>
          <a:bodyPr/>
          <a:lstStyle/>
          <a:p>
            <a:r>
              <a:rPr lang="en-US" dirty="0"/>
              <a:t>Title, subtitle and text slide with a heading to introduce the bullet section.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bwMode="auto">
          <a:xfrm>
            <a:off x="1330325" y="446088"/>
            <a:ext cx="4456113" cy="3343275"/>
          </a:xfrm>
          <a:noFill/>
          <a:ln>
            <a:solidFill>
              <a:srgbClr val="000000"/>
            </a:solidFill>
            <a:miter lim="800000"/>
            <a:headEnd/>
            <a:tailEnd/>
          </a:ln>
        </p:spPr>
      </p:sp>
      <p:sp>
        <p:nvSpPr>
          <p:cNvPr id="45058" name="Rectangle 3"/>
          <p:cNvSpPr>
            <a:spLocks noGrp="1" noChangeArrowheads="1"/>
          </p:cNvSpPr>
          <p:nvPr>
            <p:ph type="body" idx="1"/>
          </p:nvPr>
        </p:nvSpPr>
        <p:spPr bwMode="auto">
          <a:xfrm>
            <a:off x="1237448" y="4227109"/>
            <a:ext cx="5173286" cy="5378502"/>
          </a:xfrm>
          <a:noFill/>
        </p:spPr>
        <p:txBody>
          <a:bodyPr wrap="square" numCol="1" anchor="t" anchorCtr="0" compatLnSpc="1">
            <a:prstTxWarp prst="textNoShape">
              <a:avLst/>
            </a:prstTxWarp>
          </a:bodyPr>
          <a:lstStyle/>
          <a:p>
            <a:pPr>
              <a:spcBef>
                <a:spcPts val="502"/>
              </a:spcBef>
            </a:pPr>
            <a:endParaRPr lang="en-US" dirty="0" smtClean="0">
              <a:latin typeface="Arial" pitchFamily="34" charset="0"/>
              <a:ea typeface="Lucida Grande" pitchFamily="2" charset="0"/>
              <a:sym typeface="Lucida Grande" pitchFamily="2"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bwMode="auto">
          <a:xfrm>
            <a:off x="1330325" y="446088"/>
            <a:ext cx="4456113" cy="3343275"/>
          </a:xfrm>
          <a:noFill/>
          <a:ln>
            <a:solidFill>
              <a:srgbClr val="000000"/>
            </a:solidFill>
            <a:miter lim="800000"/>
            <a:headEnd/>
            <a:tailEnd/>
          </a:ln>
        </p:spPr>
      </p:sp>
      <p:sp>
        <p:nvSpPr>
          <p:cNvPr id="47106" name="Rectangle 3"/>
          <p:cNvSpPr>
            <a:spLocks noGrp="1" noChangeArrowheads="1"/>
          </p:cNvSpPr>
          <p:nvPr>
            <p:ph type="body" idx="1"/>
          </p:nvPr>
        </p:nvSpPr>
        <p:spPr bwMode="auto">
          <a:xfrm>
            <a:off x="1237448" y="4227109"/>
            <a:ext cx="5173286" cy="5378502"/>
          </a:xfrm>
          <a:noFill/>
        </p:spPr>
        <p:txBody>
          <a:bodyPr wrap="square" numCol="1" anchor="t" anchorCtr="0" compatLnSpc="1">
            <a:prstTxWarp prst="textNoShape">
              <a:avLst/>
            </a:prstTxWarp>
          </a:bodyPr>
          <a:lstStyle/>
          <a:p>
            <a:pPr defTabSz="990478">
              <a:spcBef>
                <a:spcPts val="502"/>
              </a:spcBef>
              <a:defRPr/>
            </a:pPr>
            <a:r>
              <a:rPr lang="ru-RU" sz="1300" b="1" dirty="0" smtClean="0"/>
              <a:t>Экологическая эффективность</a:t>
            </a:r>
            <a:r>
              <a:rPr lang="ru-RU" sz="1300" dirty="0" smtClean="0"/>
              <a:t> </a:t>
            </a:r>
            <a:r>
              <a:rPr lang="ru-RU" sz="1300" i="1" dirty="0" smtClean="0"/>
              <a:t>традиционно является одним из стратегических приоритетов компании Тетра Пак. Принятая в компании амбициозная экологическая программа ставит своей конечной целью производство </a:t>
            </a:r>
            <a:r>
              <a:rPr lang="ru-RU" sz="1300" i="1" dirty="0" err="1" smtClean="0"/>
              <a:t>экологичной</a:t>
            </a:r>
            <a:r>
              <a:rPr lang="ru-RU" sz="1300" i="1" dirty="0" smtClean="0"/>
              <a:t> упаковки исключительно из возобновляемых материалов с минимальным воздействием на окружающую среду при безотходном производстве.</a:t>
            </a:r>
            <a:endParaRPr lang="en-GB" sz="1300" dirty="0" smtClean="0"/>
          </a:p>
          <a:p>
            <a:pPr>
              <a:spcBef>
                <a:spcPts val="502"/>
              </a:spcBef>
            </a:pPr>
            <a:endParaRPr lang="en-US" dirty="0" smtClean="0">
              <a:latin typeface="Arial" pitchFamily="34" charset="0"/>
              <a:ea typeface="Lucida Grande" pitchFamily="2" charset="0"/>
              <a:sym typeface="Lucida Grande" pitchFamily="2" charset="0"/>
            </a:endParaRPr>
          </a:p>
          <a:p>
            <a:r>
              <a:rPr lang="ru-RU" sz="1200" b="1" kern="1200" baseline="0" dirty="0" smtClean="0">
                <a:solidFill>
                  <a:schemeClr val="tx1"/>
                </a:solidFill>
                <a:latin typeface="+mn-lt"/>
                <a:ea typeface="ＭＳ Ｐゴシック" pitchFamily="34" charset="-128"/>
                <a:cs typeface="+mn-cs"/>
              </a:rPr>
              <a:t>1. ПОСТАВКИ</a:t>
            </a:r>
          </a:p>
          <a:p>
            <a:r>
              <a:rPr lang="ru-RU" sz="1200" kern="1200" baseline="0" dirty="0" smtClean="0">
                <a:solidFill>
                  <a:schemeClr val="tx1"/>
                </a:solidFill>
                <a:latin typeface="+mn-lt"/>
                <a:ea typeface="ＭＳ Ｐゴシック" pitchFamily="34" charset="-128"/>
                <a:cs typeface="+mn-cs"/>
              </a:rPr>
              <a:t>При работе с поставщиками мы стремимся, чтобы к 2012 году</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50% поставляемого нам картона было сертифицировано Лесным</a:t>
            </a:r>
          </a:p>
          <a:p>
            <a:r>
              <a:rPr lang="ru-RU" sz="1200" kern="1200" baseline="0" dirty="0" smtClean="0">
                <a:solidFill>
                  <a:schemeClr val="tx1"/>
                </a:solidFill>
                <a:latin typeface="+mn-lt"/>
                <a:ea typeface="ＭＳ Ｐゴシック" pitchFamily="34" charset="-128"/>
                <a:cs typeface="+mn-cs"/>
              </a:rPr>
              <a:t>попечительским советом™.</a:t>
            </a:r>
            <a:endParaRPr lang="en-US" sz="1200" kern="1200" baseline="0" dirty="0" smtClean="0">
              <a:solidFill>
                <a:schemeClr val="tx1"/>
              </a:solidFill>
              <a:latin typeface="+mn-lt"/>
              <a:ea typeface="ＭＳ Ｐゴシック" pitchFamily="34" charset="-128"/>
              <a:cs typeface="+mn-cs"/>
            </a:endParaRPr>
          </a:p>
          <a:p>
            <a:r>
              <a:rPr lang="en-US" sz="1200" b="1" kern="1200" baseline="0" dirty="0" smtClean="0">
                <a:solidFill>
                  <a:schemeClr val="tx1"/>
                </a:solidFill>
                <a:latin typeface="+mn-lt"/>
                <a:ea typeface="ＭＳ Ｐゴシック" pitchFamily="34" charset="-128"/>
                <a:cs typeface="+mn-cs"/>
              </a:rPr>
              <a:t>2</a:t>
            </a:r>
            <a:r>
              <a:rPr lang="ru-RU" sz="1200" b="1" kern="1200" baseline="0" dirty="0" smtClean="0">
                <a:solidFill>
                  <a:schemeClr val="tx1"/>
                </a:solidFill>
                <a:latin typeface="+mn-lt"/>
                <a:ea typeface="ＭＳ Ｐゴシック" pitchFamily="34" charset="-128"/>
                <a:cs typeface="+mn-cs"/>
              </a:rPr>
              <a:t>. НАШЕ ПРОИЗВОДСТВО</a:t>
            </a:r>
          </a:p>
          <a:p>
            <a:r>
              <a:rPr lang="ru-RU" sz="1200" kern="1200" baseline="0" dirty="0" smtClean="0">
                <a:solidFill>
                  <a:schemeClr val="tx1"/>
                </a:solidFill>
                <a:latin typeface="+mn-lt"/>
                <a:ea typeface="ＭＳ Ｐゴシック" pitchFamily="34" charset="-128"/>
                <a:cs typeface="+mn-cs"/>
              </a:rPr>
              <a:t>Для достижения максимальной производительности при</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минимальном количестве отходов мы используем стандарты</a:t>
            </a:r>
          </a:p>
          <a:p>
            <a:r>
              <a:rPr lang="ru-RU" sz="1200" kern="1200" baseline="0" dirty="0" smtClean="0">
                <a:solidFill>
                  <a:schemeClr val="tx1"/>
                </a:solidFill>
                <a:latin typeface="+mn-lt"/>
                <a:ea typeface="ＭＳ Ｐゴシック" pitchFamily="34" charset="-128"/>
                <a:cs typeface="+mn-cs"/>
              </a:rPr>
              <a:t>программы «Производство мирового уровня».</a:t>
            </a:r>
            <a:endParaRPr lang="en-US" sz="1200" kern="1200" baseline="0" dirty="0" smtClean="0">
              <a:solidFill>
                <a:schemeClr val="tx1"/>
              </a:solidFill>
              <a:latin typeface="+mn-lt"/>
              <a:ea typeface="ＭＳ Ｐゴシック" pitchFamily="34" charset="-128"/>
              <a:cs typeface="+mn-cs"/>
            </a:endParaRPr>
          </a:p>
          <a:p>
            <a:r>
              <a:rPr lang="en-US" sz="1200" b="1" kern="1200" baseline="0" dirty="0" smtClean="0">
                <a:solidFill>
                  <a:schemeClr val="tx1"/>
                </a:solidFill>
                <a:latin typeface="+mn-lt"/>
                <a:ea typeface="ＭＳ Ｐゴシック" pitchFamily="34" charset="-128"/>
                <a:cs typeface="+mn-cs"/>
              </a:rPr>
              <a:t>3</a:t>
            </a:r>
            <a:r>
              <a:rPr lang="ru-RU" sz="1200" b="1" kern="1200" baseline="0" dirty="0" smtClean="0">
                <a:solidFill>
                  <a:schemeClr val="tx1"/>
                </a:solidFill>
                <a:latin typeface="+mn-lt"/>
                <a:ea typeface="ＭＳ Ｐゴシック" pitchFamily="34" charset="-128"/>
                <a:cs typeface="+mn-cs"/>
              </a:rPr>
              <a:t>. ПРОИЗВОДСТВО</a:t>
            </a:r>
            <a:r>
              <a:rPr lang="en-US" sz="1200" b="1" kern="1200" baseline="0" dirty="0" smtClean="0">
                <a:solidFill>
                  <a:schemeClr val="tx1"/>
                </a:solidFill>
                <a:latin typeface="+mn-lt"/>
                <a:ea typeface="ＭＳ Ｐゴシック" pitchFamily="34" charset="-128"/>
                <a:cs typeface="+mn-cs"/>
              </a:rPr>
              <a:t> </a:t>
            </a:r>
            <a:r>
              <a:rPr lang="ru-RU" sz="1200" b="1" kern="1200" baseline="0" dirty="0" smtClean="0">
                <a:solidFill>
                  <a:schemeClr val="tx1"/>
                </a:solidFill>
                <a:latin typeface="+mn-lt"/>
                <a:ea typeface="ＭＳ Ｐゴシック" pitchFamily="34" charset="-128"/>
                <a:cs typeface="+mn-cs"/>
              </a:rPr>
              <a:t>ПРОДУКТОВ ПИТАНИЯ</a:t>
            </a:r>
            <a:r>
              <a:rPr lang="en-US" sz="1200" b="1" kern="1200" baseline="0" dirty="0" smtClean="0">
                <a:solidFill>
                  <a:schemeClr val="tx1"/>
                </a:solidFill>
                <a:latin typeface="+mn-lt"/>
                <a:ea typeface="ＭＳ Ｐゴシック" pitchFamily="34" charset="-128"/>
                <a:cs typeface="+mn-cs"/>
              </a:rPr>
              <a:t> </a:t>
            </a:r>
            <a:r>
              <a:rPr lang="ru-RU" sz="1200" b="1" kern="1200" baseline="0" dirty="0" smtClean="0">
                <a:solidFill>
                  <a:schemeClr val="tx1"/>
                </a:solidFill>
                <a:latin typeface="+mn-lt"/>
                <a:ea typeface="ＭＳ Ｐゴシック" pitchFamily="34" charset="-128"/>
                <a:cs typeface="+mn-cs"/>
              </a:rPr>
              <a:t>И РОЗЛИВ</a:t>
            </a:r>
          </a:p>
          <a:p>
            <a:r>
              <a:rPr lang="ru-RU" sz="1200" kern="1200" baseline="0" dirty="0" smtClean="0">
                <a:solidFill>
                  <a:schemeClr val="tx1"/>
                </a:solidFill>
                <a:latin typeface="+mn-lt"/>
                <a:ea typeface="ＭＳ Ｐゴシック" pitchFamily="34" charset="-128"/>
                <a:cs typeface="+mn-cs"/>
              </a:rPr>
              <a:t>Наши технологические и упаковочные системы не только</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обеспечивают безопасность продуктов питания и их высокую</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питательную ценность, но также помогают заказчикам максимально</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повысить эффективность использования воды и энергии,</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и свести к минимуму образование отходов.</a:t>
            </a:r>
            <a:endParaRPr lang="en-US" sz="1200" kern="1200" baseline="0" dirty="0" smtClean="0">
              <a:solidFill>
                <a:schemeClr val="tx1"/>
              </a:solidFill>
              <a:latin typeface="+mn-lt"/>
              <a:ea typeface="ＭＳ Ｐゴシック" pitchFamily="34" charset="-128"/>
              <a:cs typeface="+mn-cs"/>
            </a:endParaRPr>
          </a:p>
          <a:p>
            <a:r>
              <a:rPr lang="ru-RU" sz="1200" b="1" kern="1200" baseline="0" dirty="0" smtClean="0">
                <a:solidFill>
                  <a:schemeClr val="tx1"/>
                </a:solidFill>
                <a:latin typeface="+mn-lt"/>
                <a:ea typeface="ＭＳ Ｐゴシック" pitchFamily="34" charset="-128"/>
                <a:cs typeface="+mn-cs"/>
              </a:rPr>
              <a:t>4.ТРАНСПОРТ</a:t>
            </a:r>
          </a:p>
          <a:p>
            <a:r>
              <a:rPr lang="ru-RU" sz="1200" b="1" kern="1200" baseline="0" dirty="0" smtClean="0">
                <a:solidFill>
                  <a:schemeClr val="tx1"/>
                </a:solidFill>
                <a:latin typeface="+mn-lt"/>
                <a:ea typeface="ＭＳ Ｐゴシック" pitchFamily="34" charset="-128"/>
                <a:cs typeface="+mn-cs"/>
              </a:rPr>
              <a:t>И ДИСТРИБУЦИЯ</a:t>
            </a:r>
          </a:p>
          <a:p>
            <a:r>
              <a:rPr lang="ru-RU" sz="1200" kern="1200" baseline="0" dirty="0" smtClean="0">
                <a:solidFill>
                  <a:schemeClr val="tx1"/>
                </a:solidFill>
                <a:latin typeface="+mn-lt"/>
                <a:ea typeface="ＭＳ Ｐゴシック" pitchFamily="34" charset="-128"/>
                <a:cs typeface="+mn-cs"/>
              </a:rPr>
              <a:t>Мы отслеживаем выбросы парниковых газов при поставках</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упаковочного материала и сводим их к минимуму, используя</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железнодорожный транспорт вместо авиа-, когда это возможно;</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мы также стараемся группировать отправления для уменьшения</a:t>
            </a:r>
          </a:p>
          <a:p>
            <a:r>
              <a:rPr lang="ru-RU" sz="1200" kern="1200" baseline="0" dirty="0" smtClean="0">
                <a:solidFill>
                  <a:schemeClr val="tx1"/>
                </a:solidFill>
                <a:latin typeface="+mn-lt"/>
                <a:ea typeface="ＭＳ Ｐゴシック" pitchFamily="34" charset="-128"/>
                <a:cs typeface="+mn-cs"/>
              </a:rPr>
              <a:t>общего количества перевозок.</a:t>
            </a:r>
            <a:endParaRPr lang="en-US" sz="1200" kern="1200" baseline="0" dirty="0" smtClean="0">
              <a:solidFill>
                <a:schemeClr val="tx1"/>
              </a:solidFill>
              <a:latin typeface="+mn-lt"/>
              <a:ea typeface="ＭＳ Ｐゴシック" pitchFamily="34" charset="-128"/>
              <a:cs typeface="+mn-cs"/>
              <a:sym typeface="Lucida Grande" pitchFamily="2" charset="0"/>
            </a:endParaRPr>
          </a:p>
          <a:p>
            <a:r>
              <a:rPr lang="en-US" sz="1200" kern="1200" baseline="0" dirty="0" smtClean="0">
                <a:solidFill>
                  <a:schemeClr val="tx1"/>
                </a:solidFill>
                <a:latin typeface="+mn-lt"/>
                <a:ea typeface="ＭＳ Ｐゴシック" pitchFamily="34" charset="-128"/>
                <a:cs typeface="+mn-cs"/>
              </a:rPr>
              <a:t>5</a:t>
            </a:r>
            <a:r>
              <a:rPr lang="ru-RU" sz="1200" kern="1200" baseline="0" dirty="0" smtClean="0">
                <a:solidFill>
                  <a:schemeClr val="tx1"/>
                </a:solidFill>
                <a:latin typeface="+mn-lt"/>
                <a:ea typeface="ＭＳ Ｐゴシック" pitchFamily="34" charset="-128"/>
                <a:cs typeface="+mn-cs"/>
              </a:rPr>
              <a:t>. </a:t>
            </a:r>
            <a:r>
              <a:rPr lang="ru-RU" sz="1200" b="1" kern="1200" baseline="0" dirty="0" smtClean="0">
                <a:solidFill>
                  <a:schemeClr val="tx1"/>
                </a:solidFill>
                <a:latin typeface="+mn-lt"/>
                <a:ea typeface="ＭＳ Ｐゴシック" pitchFamily="34" charset="-128"/>
                <a:cs typeface="+mn-cs"/>
              </a:rPr>
              <a:t>ПОВЫШЕНИЕ ОСВЕДОМЛЕННОСТИ</a:t>
            </a:r>
            <a:r>
              <a:rPr lang="en-US" sz="1200" b="1" kern="1200" baseline="0" dirty="0" smtClean="0">
                <a:solidFill>
                  <a:schemeClr val="tx1"/>
                </a:solidFill>
                <a:latin typeface="+mn-lt"/>
                <a:ea typeface="ＭＳ Ｐゴシック" pitchFamily="34" charset="-128"/>
                <a:cs typeface="+mn-cs"/>
              </a:rPr>
              <a:t> </a:t>
            </a:r>
            <a:r>
              <a:rPr lang="ru-RU" sz="1200" b="1" kern="1200" baseline="0" dirty="0" smtClean="0">
                <a:solidFill>
                  <a:schemeClr val="tx1"/>
                </a:solidFill>
                <a:latin typeface="+mn-lt"/>
                <a:ea typeface="ＭＳ Ｐゴシック" pitchFamily="34" charset="-128"/>
                <a:cs typeface="+mn-cs"/>
              </a:rPr>
              <a:t>ПОТРЕБИТЕЛЕЙ</a:t>
            </a:r>
          </a:p>
          <a:p>
            <a:r>
              <a:rPr lang="ru-RU" sz="1200" kern="1200" baseline="0" dirty="0" smtClean="0">
                <a:solidFill>
                  <a:schemeClr val="tx1"/>
                </a:solidFill>
                <a:latin typeface="+mn-lt"/>
                <a:ea typeface="ＭＳ Ｐゴシック" pitchFamily="34" charset="-128"/>
                <a:cs typeface="+mn-cs"/>
              </a:rPr>
              <a:t>Мы поддерживаем программы, повышающие осведомленность о том, как</a:t>
            </a:r>
          </a:p>
          <a:p>
            <a:r>
              <a:rPr lang="ru-RU" sz="1200" kern="1200" baseline="0" dirty="0" smtClean="0">
                <a:solidFill>
                  <a:schemeClr val="tx1"/>
                </a:solidFill>
                <a:latin typeface="+mn-lt"/>
                <a:ea typeface="ＭＳ Ｐゴシック" pitchFamily="34" charset="-128"/>
                <a:cs typeface="+mn-cs"/>
              </a:rPr>
              <a:t>мы все можем способствовать увеличению объемов переработки отходов</a:t>
            </a:r>
          </a:p>
          <a:p>
            <a:r>
              <a:rPr lang="ru-RU" sz="1200" kern="1200" baseline="0" dirty="0" smtClean="0">
                <a:solidFill>
                  <a:schemeClr val="tx1"/>
                </a:solidFill>
                <a:latin typeface="+mn-lt"/>
                <a:ea typeface="ＭＳ Ｐゴシック" pitchFamily="34" charset="-128"/>
                <a:cs typeface="+mn-cs"/>
              </a:rPr>
              <a:t>упаковки. Мы объединяем эти инициативы с программами школьного</a:t>
            </a:r>
          </a:p>
          <a:p>
            <a:r>
              <a:rPr lang="ru-RU" sz="1200" kern="1200" baseline="0" dirty="0" smtClean="0">
                <a:solidFill>
                  <a:schemeClr val="tx1"/>
                </a:solidFill>
                <a:latin typeface="+mn-lt"/>
                <a:ea typeface="ＭＳ Ｐゴシック" pitchFamily="34" charset="-128"/>
                <a:cs typeface="+mn-cs"/>
              </a:rPr>
              <a:t>питания, в рамках которых поставляются питательные продукты и</a:t>
            </a:r>
          </a:p>
          <a:p>
            <a:r>
              <a:rPr lang="ru-RU" sz="1200" kern="1200" baseline="0" dirty="0" smtClean="0">
                <a:solidFill>
                  <a:schemeClr val="tx1"/>
                </a:solidFill>
                <a:latin typeface="+mn-lt"/>
                <a:ea typeface="ＭＳ Ｐゴシック" pitchFamily="34" charset="-128"/>
                <a:cs typeface="+mn-cs"/>
              </a:rPr>
              <a:t>популяризируется привычка к здоровому питанию.</a:t>
            </a:r>
            <a:endParaRPr lang="en-US" sz="1200" kern="1200" baseline="0" dirty="0" smtClean="0">
              <a:solidFill>
                <a:schemeClr val="tx1"/>
              </a:solidFill>
              <a:latin typeface="+mn-lt"/>
              <a:ea typeface="ＭＳ Ｐゴシック" pitchFamily="34" charset="-128"/>
              <a:cs typeface="+mn-cs"/>
            </a:endParaRPr>
          </a:p>
          <a:p>
            <a:r>
              <a:rPr lang="en-US" sz="1200" b="1" kern="1200" baseline="0" dirty="0" smtClean="0">
                <a:solidFill>
                  <a:schemeClr val="tx1"/>
                </a:solidFill>
                <a:latin typeface="+mn-lt"/>
                <a:ea typeface="ＭＳ Ｐゴシック" pitchFamily="34" charset="-128"/>
                <a:cs typeface="+mn-cs"/>
              </a:rPr>
              <a:t>6</a:t>
            </a:r>
            <a:r>
              <a:rPr lang="ru-RU" sz="1200" b="1" kern="1200" baseline="0" dirty="0" smtClean="0">
                <a:solidFill>
                  <a:schemeClr val="tx1"/>
                </a:solidFill>
                <a:latin typeface="+mn-lt"/>
                <a:ea typeface="ＭＳ Ｐゴシック" pitchFamily="34" charset="-128"/>
                <a:cs typeface="+mn-cs"/>
              </a:rPr>
              <a:t>. ПЕРЕРАБОТКА</a:t>
            </a:r>
            <a:r>
              <a:rPr lang="en-US" sz="1200" b="1" kern="1200" baseline="0" dirty="0" smtClean="0">
                <a:solidFill>
                  <a:schemeClr val="tx1"/>
                </a:solidFill>
                <a:latin typeface="+mn-lt"/>
                <a:ea typeface="ＭＳ Ｐゴシック" pitchFamily="34" charset="-128"/>
                <a:cs typeface="+mn-cs"/>
              </a:rPr>
              <a:t> </a:t>
            </a:r>
            <a:r>
              <a:rPr lang="ru-RU" sz="1200" b="1" kern="1200" baseline="0" dirty="0" smtClean="0">
                <a:solidFill>
                  <a:schemeClr val="tx1"/>
                </a:solidFill>
                <a:latin typeface="+mn-lt"/>
                <a:ea typeface="ＭＳ Ｐゴシック" pitchFamily="34" charset="-128"/>
                <a:cs typeface="+mn-cs"/>
              </a:rPr>
              <a:t>ИСПОЛЬЗОВАННОЙ</a:t>
            </a:r>
            <a:r>
              <a:rPr lang="en-US" sz="1200" b="1" kern="1200" baseline="0" dirty="0" smtClean="0">
                <a:solidFill>
                  <a:schemeClr val="tx1"/>
                </a:solidFill>
                <a:latin typeface="+mn-lt"/>
                <a:ea typeface="ＭＳ Ｐゴシック" pitchFamily="34" charset="-128"/>
                <a:cs typeface="+mn-cs"/>
              </a:rPr>
              <a:t> </a:t>
            </a:r>
            <a:r>
              <a:rPr lang="ru-RU" sz="1200" b="1" kern="1200" baseline="0" dirty="0" smtClean="0">
                <a:solidFill>
                  <a:schemeClr val="tx1"/>
                </a:solidFill>
                <a:latin typeface="+mn-lt"/>
                <a:ea typeface="ＭＳ Ｐゴシック" pitchFamily="34" charset="-128"/>
                <a:cs typeface="+mn-cs"/>
              </a:rPr>
              <a:t>УПАКОВКИ</a:t>
            </a:r>
          </a:p>
          <a:p>
            <a:r>
              <a:rPr lang="ru-RU" sz="1200" kern="1200" baseline="0" dirty="0" smtClean="0">
                <a:solidFill>
                  <a:schemeClr val="tx1"/>
                </a:solidFill>
                <a:latin typeface="+mn-lt"/>
                <a:ea typeface="ＭＳ Ｐゴシック" pitchFamily="34" charset="-128"/>
                <a:cs typeface="+mn-cs"/>
              </a:rPr>
              <a:t>Мы стремимся удвоить глобальный объем переработки использованных</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упаковок с 20% в 2010 году до 40% в 2020 году. Мы работаем с</a:t>
            </a:r>
          </a:p>
          <a:p>
            <a:r>
              <a:rPr lang="ru-RU" sz="1200" kern="1200" baseline="0" dirty="0" smtClean="0">
                <a:solidFill>
                  <a:schemeClr val="tx1"/>
                </a:solidFill>
                <a:latin typeface="+mn-lt"/>
                <a:ea typeface="ＭＳ Ｐゴシック" pitchFamily="34" charset="-128"/>
                <a:cs typeface="+mn-cs"/>
              </a:rPr>
              <a:t>заинтересованными сторонами и поддерживаем развитие технологий,</a:t>
            </a:r>
            <a:r>
              <a:rPr lang="en-US" sz="1200" kern="1200" baseline="0" dirty="0" smtClean="0">
                <a:solidFill>
                  <a:schemeClr val="tx1"/>
                </a:solidFill>
                <a:latin typeface="+mn-lt"/>
                <a:ea typeface="ＭＳ Ｐゴシック" pitchFamily="34" charset="-128"/>
                <a:cs typeface="+mn-cs"/>
              </a:rPr>
              <a:t> </a:t>
            </a:r>
            <a:r>
              <a:rPr lang="ru-RU" sz="1200" kern="1200" baseline="0" dirty="0" smtClean="0">
                <a:solidFill>
                  <a:schemeClr val="tx1"/>
                </a:solidFill>
                <a:latin typeface="+mn-lt"/>
                <a:ea typeface="ＭＳ Ｐゴシック" pitchFamily="34" charset="-128"/>
                <a:cs typeface="+mn-cs"/>
              </a:rPr>
              <a:t>направленных на распространение экологически устойчивой и</a:t>
            </a:r>
          </a:p>
          <a:p>
            <a:r>
              <a:rPr lang="ru-RU" sz="1200" kern="1200" baseline="0" dirty="0" smtClean="0">
                <a:solidFill>
                  <a:schemeClr val="tx1"/>
                </a:solidFill>
                <a:latin typeface="+mn-lt"/>
                <a:ea typeface="ＭＳ Ｐゴシック" pitchFamily="34" charset="-128"/>
                <a:cs typeface="+mn-cs"/>
              </a:rPr>
              <a:t>экономически эффективной переработки отходов.</a:t>
            </a:r>
            <a:endParaRPr lang="en-US" sz="1200" kern="1200" baseline="0" dirty="0" smtClean="0">
              <a:solidFill>
                <a:schemeClr val="tx1"/>
              </a:solidFill>
              <a:latin typeface="+mn-lt"/>
              <a:ea typeface="ＭＳ Ｐゴシック" pitchFamily="34" charset="-128"/>
              <a:cs typeface="+mn-cs"/>
            </a:endParaRPr>
          </a:p>
          <a:p>
            <a:endParaRPr lang="en-US" dirty="0" smtClean="0">
              <a:latin typeface="Arial" pitchFamily="34" charset="0"/>
              <a:ea typeface="Lucida Grande" pitchFamily="2" charset="0"/>
              <a:sym typeface="Lucida Grande" pitchFamily="2"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bwMode="auto">
          <a:xfrm>
            <a:off x="1330325" y="446088"/>
            <a:ext cx="4456113" cy="3343275"/>
          </a:xfrm>
          <a:noFill/>
          <a:ln>
            <a:solidFill>
              <a:srgbClr val="000000"/>
            </a:solidFill>
            <a:miter lim="800000"/>
            <a:headEnd/>
            <a:tailEnd/>
          </a:ln>
        </p:spPr>
      </p:sp>
      <p:sp>
        <p:nvSpPr>
          <p:cNvPr id="48130" name="Rectangle 3"/>
          <p:cNvSpPr>
            <a:spLocks noGrp="1" noChangeArrowheads="1"/>
          </p:cNvSpPr>
          <p:nvPr>
            <p:ph type="body" idx="1"/>
          </p:nvPr>
        </p:nvSpPr>
        <p:spPr bwMode="auto">
          <a:xfrm>
            <a:off x="1237448" y="4227109"/>
            <a:ext cx="5173286" cy="5378502"/>
          </a:xfrm>
          <a:noFill/>
        </p:spPr>
        <p:txBody>
          <a:bodyPr wrap="square" numCol="1" anchor="t" anchorCtr="0" compatLnSpc="1">
            <a:prstTxWarp prst="textNoShape">
              <a:avLst/>
            </a:prstTxWarp>
          </a:bodyPr>
          <a:lstStyle/>
          <a:p>
            <a:pPr lvl="0"/>
            <a:r>
              <a:rPr lang="ru-RU" sz="1300" b="1" dirty="0" smtClean="0"/>
              <a:t>в области сохранения климата </a:t>
            </a:r>
            <a:r>
              <a:rPr lang="ru-RU" sz="1300" dirty="0" smtClean="0"/>
              <a:t>– стабилизировать выбросы углекислого газа на уровне 2010 года при условии постоянного роста объемов производства;</a:t>
            </a:r>
            <a:endParaRPr lang="en-GB" sz="1300" dirty="0" smtClean="0"/>
          </a:p>
          <a:p>
            <a:pPr lvl="0"/>
            <a:r>
              <a:rPr lang="ru-RU" sz="1300" b="1" dirty="0" smtClean="0"/>
              <a:t>в сфере утилизации </a:t>
            </a:r>
            <a:r>
              <a:rPr lang="ru-RU" sz="1300" dirty="0" smtClean="0"/>
              <a:t>– удвоить уровень переработки использованной картонной упаковки;</a:t>
            </a:r>
            <a:endParaRPr lang="en-GB" sz="1300" dirty="0" smtClean="0"/>
          </a:p>
          <a:p>
            <a:pPr>
              <a:spcBef>
                <a:spcPts val="502"/>
              </a:spcBef>
            </a:pPr>
            <a:endParaRPr lang="en-US" dirty="0" smtClean="0">
              <a:latin typeface="Arial" pitchFamily="34" charset="0"/>
              <a:ea typeface="Lucida Grande" pitchFamily="2" charset="0"/>
              <a:sym typeface="Lucida Grande" pitchFamily="2"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a_Standard - headline an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2913" y="1750339"/>
            <a:ext cx="72360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itle Placeholder 10"/>
          <p:cNvSpPr>
            <a:spLocks noGrp="1"/>
          </p:cNvSpPr>
          <p:nvPr>
            <p:ph type="title"/>
          </p:nvPr>
        </p:nvSpPr>
        <p:spPr>
          <a:xfrm>
            <a:off x="1392913" y="144006"/>
            <a:ext cx="7236000" cy="1143000"/>
          </a:xfrm>
          <a:prstGeom prst="rect">
            <a:avLst/>
          </a:prstGeom>
        </p:spPr>
        <p:txBody>
          <a:bodyPr rtlCol="0">
            <a:normAutofit/>
          </a:bodyPr>
          <a:lstStyle/>
          <a:p>
            <a:r>
              <a:rPr lang="en-US" smtClean="0"/>
              <a:t>Click to edit Master title style</a:t>
            </a:r>
            <a:endParaRPr lang="en-GB" dirty="0"/>
          </a:p>
        </p:txBody>
      </p:sp>
      <p:sp>
        <p:nvSpPr>
          <p:cNvPr id="4" name="Slide Number Placeholder 7"/>
          <p:cNvSpPr>
            <a:spLocks noGrp="1"/>
          </p:cNvSpPr>
          <p:nvPr>
            <p:ph type="sldNum" sz="quarter" idx="10"/>
          </p:nvPr>
        </p:nvSpPr>
        <p:spPr/>
        <p:txBody>
          <a:bodyPr/>
          <a:lstStyle>
            <a:lvl1pPr>
              <a:defRPr/>
            </a:lvl1pPr>
          </a:lstStyle>
          <a:p>
            <a:r>
              <a:rPr lang="en-GB"/>
              <a:t>/ </a:t>
            </a:r>
            <a:fld id="{9468F864-156B-4905-884F-80E58C924A57}" type="slidenum">
              <a:rPr lang="en-GB"/>
              <a:pPr/>
              <a:t>‹#›</a:t>
            </a:fld>
            <a:endParaRPr lang="en-GB"/>
          </a:p>
        </p:txBody>
      </p:sp>
      <p:sp>
        <p:nvSpPr>
          <p:cNvPr id="5" name="Footer Placeholder 8"/>
          <p:cNvSpPr>
            <a:spLocks noGrp="1"/>
          </p:cNvSpPr>
          <p:nvPr>
            <p:ph type="ftr" sz="quarter" idx="11"/>
          </p:nvPr>
        </p:nvSpPr>
        <p:spPr/>
        <p:txBody>
          <a:bodyPr/>
          <a:lstStyle>
            <a:lvl1pPr>
              <a:defRPr/>
            </a:lvl1pPr>
          </a:lstStyle>
          <a:p>
            <a:pPr>
              <a:defRPr/>
            </a:pPr>
            <a:r>
              <a:rPr lang="en-GB"/>
              <a:t>Security Level</a:t>
            </a:r>
            <a:endParaRPr lang="en-GB" dirty="0"/>
          </a:p>
        </p:txBody>
      </p:sp>
      <p:sp>
        <p:nvSpPr>
          <p:cNvPr id="6" name="Date Placeholder 9"/>
          <p:cNvSpPr>
            <a:spLocks noGrp="1"/>
          </p:cNvSpPr>
          <p:nvPr>
            <p:ph type="dt" sz="half" idx="12"/>
          </p:nvPr>
        </p:nvSpPr>
        <p:spPr/>
        <p:txBody>
          <a:bodyPr/>
          <a:lstStyle>
            <a:lvl1pPr>
              <a:defRPr/>
            </a:lvl1pPr>
          </a:lstStyle>
          <a:p>
            <a:pPr>
              <a:defRPr/>
            </a:pPr>
            <a:r>
              <a:rPr lang="en-US"/>
              <a:t>Initials/YYYY-MM-DD</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r>
              <a:rPr lang="en-GB"/>
              <a:t>Security Level</a:t>
            </a:r>
            <a:endParaRPr lang="en-GB" dirty="0"/>
          </a:p>
        </p:txBody>
      </p:sp>
      <p:sp>
        <p:nvSpPr>
          <p:cNvPr id="3" name="Date Placeholder 3"/>
          <p:cNvSpPr>
            <a:spLocks noGrp="1"/>
          </p:cNvSpPr>
          <p:nvPr>
            <p:ph type="dt" sz="half" idx="11"/>
          </p:nvPr>
        </p:nvSpPr>
        <p:spPr/>
        <p:txBody>
          <a:bodyPr/>
          <a:lstStyle>
            <a:lvl1pPr>
              <a:defRPr/>
            </a:lvl1pPr>
          </a:lstStyle>
          <a:p>
            <a:pPr>
              <a:defRPr/>
            </a:pPr>
            <a:r>
              <a:rPr lang="en-US"/>
              <a:t>Initials/YYYY-MM-DD</a:t>
            </a:r>
            <a:endParaRPr lang="en-GB" dirty="0"/>
          </a:p>
        </p:txBody>
      </p:sp>
      <p:sp>
        <p:nvSpPr>
          <p:cNvPr id="4" name="Slide Number Placeholder 7"/>
          <p:cNvSpPr>
            <a:spLocks noGrp="1"/>
          </p:cNvSpPr>
          <p:nvPr>
            <p:ph type="sldNum" sz="quarter" idx="12"/>
          </p:nvPr>
        </p:nvSpPr>
        <p:spPr/>
        <p:txBody>
          <a:bodyPr/>
          <a:lstStyle>
            <a:lvl1pPr>
              <a:defRPr/>
            </a:lvl1pPr>
          </a:lstStyle>
          <a:p>
            <a:r>
              <a:rPr lang="en-GB"/>
              <a:t>/ </a:t>
            </a:r>
            <a:fld id="{3BF1153C-D7CD-42F3-A7C4-B354F381C481}"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4"/>
          <p:cNvSpPr>
            <a:spLocks noGrp="1" noChangeArrowheads="1"/>
          </p:cNvSpPr>
          <p:nvPr>
            <p:ph type="sldNum" sz="quarter" idx="10"/>
          </p:nvPr>
        </p:nvSpPr>
        <p:spPr>
          <a:xfrm>
            <a:off x="8501063" y="6051550"/>
            <a:ext cx="942975" cy="384175"/>
          </a:xfrm>
        </p:spPr>
        <p:txBody>
          <a:bodyPr/>
          <a:lstStyle>
            <a:lvl1pPr>
              <a:lnSpc>
                <a:spcPct val="100000"/>
              </a:lnSpc>
              <a:defRPr>
                <a:solidFill>
                  <a:srgbClr val="8989BA"/>
                </a:solidFill>
              </a:defRPr>
            </a:lvl1pPr>
          </a:lstStyle>
          <a:p>
            <a:r>
              <a:rPr lang="en-US"/>
              <a:t>  </a:t>
            </a:r>
            <a:fld id="{33F4C589-12C7-4153-8351-6166263AEF5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4" name="Picture 8" descr="BLUE_DIVIDER_100dpi.jpg"/>
          <p:cNvPicPr>
            <a:picLocks noChangeAspect="1"/>
          </p:cNvPicPr>
          <p:nvPr userDrawn="1"/>
        </p:nvPicPr>
        <p:blipFill>
          <a:blip r:embed="rId2" cstate="screen"/>
          <a:srcRect/>
          <a:stretch>
            <a:fillRect/>
          </a:stretch>
        </p:blipFill>
        <p:spPr bwMode="auto">
          <a:xfrm>
            <a:off x="-4763" y="0"/>
            <a:ext cx="9155113" cy="6875463"/>
          </a:xfrm>
          <a:prstGeom prst="rect">
            <a:avLst/>
          </a:prstGeom>
          <a:noFill/>
          <a:ln w="9525">
            <a:noFill/>
            <a:miter lim="800000"/>
            <a:headEnd/>
            <a:tailEnd/>
          </a:ln>
        </p:spPr>
      </p:pic>
      <p:sp>
        <p:nvSpPr>
          <p:cNvPr id="7" name="Rectangle 2"/>
          <p:cNvSpPr>
            <a:spLocks noGrp="1" noChangeArrowheads="1"/>
          </p:cNvSpPr>
          <p:nvPr>
            <p:ph type="ctrTitle"/>
          </p:nvPr>
        </p:nvSpPr>
        <p:spPr>
          <a:xfrm>
            <a:off x="791908" y="1530350"/>
            <a:ext cx="5124860" cy="1206500"/>
          </a:xfrm>
        </p:spPr>
        <p:txBody>
          <a:bodyPr/>
          <a:lstStyle>
            <a:lvl1pPr>
              <a:lnSpc>
                <a:spcPct val="85000"/>
              </a:lnSpc>
              <a:defRPr sz="3600">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791908" y="2786063"/>
            <a:ext cx="5121855" cy="1087437"/>
          </a:xfrm>
        </p:spPr>
        <p:txBody>
          <a:bodyPr/>
          <a:lstStyle>
            <a:lvl1pPr marL="0" indent="0">
              <a:lnSpc>
                <a:spcPct val="85000"/>
              </a:lnSpc>
              <a:spcBef>
                <a:spcPct val="0"/>
              </a:spcBef>
              <a:buFont typeface="Arial" charset="0"/>
              <a:buNone/>
              <a:defRPr sz="2800">
                <a:solidFill>
                  <a:srgbClr val="FFFFFF"/>
                </a:solidFill>
                <a:latin typeface="Arial" pitchFamily="34" charset="0"/>
                <a:cs typeface="Arial" pitchFamily="34" charset="0"/>
              </a:defRPr>
            </a:lvl1pPr>
          </a:lstStyle>
          <a:p>
            <a:r>
              <a:rPr lang="en-US" smtClean="0"/>
              <a:t>Click to edit Master subtitle style</a:t>
            </a:r>
            <a:endParaRPr lang="en-US" dirty="0"/>
          </a:p>
        </p:txBody>
      </p:sp>
      <p:sp>
        <p:nvSpPr>
          <p:cNvPr id="5" name="Footer Placeholder 8"/>
          <p:cNvSpPr>
            <a:spLocks noGrp="1"/>
          </p:cNvSpPr>
          <p:nvPr>
            <p:ph type="ftr" sz="quarter" idx="10"/>
          </p:nvPr>
        </p:nvSpPr>
        <p:spPr>
          <a:xfrm>
            <a:off x="8007350" y="6464300"/>
            <a:ext cx="1120775" cy="144463"/>
          </a:xfrm>
        </p:spPr>
        <p:txBody>
          <a:bodyPr/>
          <a:lstStyle>
            <a:lvl1pPr algn="r">
              <a:defRPr sz="900" smtClean="0">
                <a:solidFill>
                  <a:schemeClr val="bg1">
                    <a:lumMod val="50000"/>
                  </a:schemeClr>
                </a:solidFill>
              </a:defRPr>
            </a:lvl1pPr>
          </a:lstStyle>
          <a:p>
            <a:pPr>
              <a:defRPr/>
            </a:pPr>
            <a:r>
              <a:rPr lang="en-GB"/>
              <a:t>Security Level</a:t>
            </a:r>
            <a:endParaRPr lang="en-GB" dirty="0"/>
          </a:p>
        </p:txBody>
      </p:sp>
      <p:sp>
        <p:nvSpPr>
          <p:cNvPr id="6" name="Date Placeholder 9"/>
          <p:cNvSpPr>
            <a:spLocks noGrp="1"/>
          </p:cNvSpPr>
          <p:nvPr>
            <p:ph type="dt" sz="half" idx="11"/>
          </p:nvPr>
        </p:nvSpPr>
        <p:spPr>
          <a:xfrm>
            <a:off x="7856538" y="6630988"/>
            <a:ext cx="1271587" cy="144462"/>
          </a:xfrm>
        </p:spPr>
        <p:txBody>
          <a:bodyPr wrap="square" numCol="1" anchorCtr="0" compatLnSpc="1">
            <a:prstTxWarp prst="textNoShape">
              <a:avLst/>
            </a:prstTxWarp>
          </a:bodyPr>
          <a:lstStyle>
            <a:lvl1pPr fontAlgn="base">
              <a:spcBef>
                <a:spcPct val="0"/>
              </a:spcBef>
              <a:spcAft>
                <a:spcPct val="0"/>
              </a:spcAft>
              <a:defRPr>
                <a:solidFill>
                  <a:srgbClr val="7F7F7F"/>
                </a:solidFill>
                <a:ea typeface="ＭＳ Ｐゴシック" pitchFamily="34" charset="-128"/>
              </a:defRPr>
            </a:lvl1pPr>
          </a:lstStyle>
          <a:p>
            <a:fld id="{6E5F57E5-685F-415F-B56C-4C0DBAFBF041}" type="datetime1">
              <a:rPr lang="ru-RU"/>
              <a:pPr/>
              <a:t>09.10.2014</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Tree>
  </p:cSld>
  <p:clrMapOvr>
    <a:masterClrMapping/>
  </p:clrMapOvr>
  <p:transition spd="med"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1b_Standard - 1 row headline, sub 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345197" y="727259"/>
            <a:ext cx="5709052" cy="949181"/>
          </a:xfrm>
        </p:spPr>
        <p:txBody>
          <a:bodyPr/>
          <a:lstStyle>
            <a:lvl1pPr marL="0" indent="0">
              <a:lnSpc>
                <a:spcPct val="85000"/>
              </a:lnSpc>
              <a:spcBef>
                <a:spcPts val="0"/>
              </a:spcBef>
              <a:defRPr>
                <a:latin typeface="+mn-lt"/>
              </a:defRPr>
            </a:lvl1pPr>
          </a:lstStyle>
          <a:p>
            <a:r>
              <a:rPr lang="en-GB" noProof="0" smtClean="0"/>
              <a:t>Click to edit Master title style</a:t>
            </a:r>
            <a:endParaRPr lang="en-GB" noProof="0"/>
          </a:p>
        </p:txBody>
      </p:sp>
      <p:sp>
        <p:nvSpPr>
          <p:cNvPr id="5" name="Content Placeholder 4"/>
          <p:cNvSpPr>
            <a:spLocks noGrp="1"/>
          </p:cNvSpPr>
          <p:nvPr>
            <p:ph sz="quarter" idx="10"/>
          </p:nvPr>
        </p:nvSpPr>
        <p:spPr>
          <a:xfrm>
            <a:off x="1345197" y="1683087"/>
            <a:ext cx="5709052" cy="425450"/>
          </a:xfrm>
        </p:spPr>
        <p:txBody>
          <a:bodyPr/>
          <a:lstStyle>
            <a:lvl1pPr marL="0" indent="0">
              <a:lnSpc>
                <a:spcPct val="85000"/>
              </a:lnSpc>
              <a:spcBef>
                <a:spcPts val="0"/>
              </a:spcBef>
              <a:buNone/>
              <a:defRPr lang="en-GB" sz="2400" b="0" noProof="0" dirty="0" smtClean="0">
                <a:solidFill>
                  <a:srgbClr val="3E5FC2"/>
                </a:solidFill>
                <a:latin typeface="+mn-lt"/>
                <a:ea typeface="+mn-ea"/>
                <a:cs typeface="+mn-cs"/>
              </a:defRPr>
            </a:lvl1pPr>
            <a:lvl2pPr>
              <a:buNone/>
              <a:defRPr sz="2000">
                <a:solidFill>
                  <a:schemeClr val="tx2"/>
                </a:solidFill>
                <a:latin typeface="+mj-lt"/>
              </a:defRPr>
            </a:lvl2pPr>
            <a:lvl3pPr>
              <a:buNone/>
              <a:defRPr sz="2000">
                <a:solidFill>
                  <a:schemeClr val="tx2"/>
                </a:solidFill>
                <a:latin typeface="+mj-lt"/>
              </a:defRPr>
            </a:lvl3pPr>
            <a:lvl4pPr>
              <a:buNone/>
              <a:defRPr sz="2000">
                <a:solidFill>
                  <a:schemeClr val="tx2"/>
                </a:solidFill>
                <a:latin typeface="+mj-lt"/>
              </a:defRPr>
            </a:lvl4pPr>
            <a:lvl5pPr>
              <a:buNone/>
              <a:defRPr sz="2000">
                <a:solidFill>
                  <a:schemeClr val="tx2"/>
                </a:solidFill>
                <a:latin typeface="+mj-lt"/>
              </a:defRPr>
            </a:lvl5pPr>
          </a:lstStyle>
          <a:p>
            <a:pPr lvl="0"/>
            <a:r>
              <a:rPr lang="en-GB" noProof="0" dirty="0" smtClean="0"/>
              <a:t>Click to edit Master text styles</a:t>
            </a:r>
          </a:p>
        </p:txBody>
      </p:sp>
    </p:spTree>
    <p:extLst>
      <p:ext uri="{BB962C8B-B14F-4D97-AF65-F5344CB8AC3E}">
        <p14:creationId xmlns="" xmlns:p14="http://schemas.microsoft.com/office/powerpoint/2010/main" val="45355199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ru-RU" smtClean="0"/>
              <a:t>Образец заголовка</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9663" y="400050"/>
            <a:ext cx="7545387" cy="4635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116013" y="1628775"/>
            <a:ext cx="3702050" cy="4486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970463" y="1628775"/>
            <a:ext cx="3703637" cy="4486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spd="med"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2000" y="1530000"/>
            <a:ext cx="5126400" cy="1206000"/>
          </a:xfrm>
        </p:spPr>
        <p:txBody>
          <a:bodyPr anchor="b" anchorCtr="0"/>
          <a:lstStyle>
            <a:lvl1pPr>
              <a:defRPr sz="3600">
                <a:solidFill>
                  <a:schemeClr val="bg1"/>
                </a:solidFill>
              </a:defRPr>
            </a:lvl1pPr>
          </a:lstStyle>
          <a:p>
            <a:r>
              <a:rPr lang="en-US" dirty="0" smtClean="0"/>
              <a:t>Click to edit title 36 pt</a:t>
            </a:r>
            <a:endParaRPr lang="en-GB" dirty="0"/>
          </a:p>
        </p:txBody>
      </p:sp>
      <p:sp>
        <p:nvSpPr>
          <p:cNvPr id="3" name="Subtitle 2"/>
          <p:cNvSpPr>
            <a:spLocks noGrp="1"/>
          </p:cNvSpPr>
          <p:nvPr>
            <p:ph type="subTitle" idx="1" hasCustomPrompt="1"/>
          </p:nvPr>
        </p:nvSpPr>
        <p:spPr>
          <a:xfrm>
            <a:off x="792000" y="2786400"/>
            <a:ext cx="5126400" cy="1206000"/>
          </a:xfrm>
        </p:spPr>
        <p:txBody>
          <a:bodyPr>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 28 pt</a:t>
            </a:r>
            <a:endParaRPr lang="en-GB" dirty="0"/>
          </a:p>
        </p:txBody>
      </p:sp>
      <p:sp>
        <p:nvSpPr>
          <p:cNvPr id="4" name="Date Placeholder 3"/>
          <p:cNvSpPr>
            <a:spLocks noGrp="1"/>
          </p:cNvSpPr>
          <p:nvPr>
            <p:ph type="dt" sz="half" idx="10"/>
          </p:nvPr>
        </p:nvSpPr>
        <p:spPr>
          <a:xfrm>
            <a:off x="7853345" y="6631200"/>
            <a:ext cx="1270800" cy="144000"/>
          </a:xfrm>
        </p:spPr>
        <p:txBody>
          <a:bodyPr/>
          <a:lstStyle/>
          <a:p>
            <a:fld id="{6E5F57E5-685F-415F-B56C-4C0DBAFBF041}" type="datetime1">
              <a:rPr lang="ru-RU" smtClean="0"/>
              <a:pPr/>
              <a:t>09.10.2014</a:t>
            </a:fld>
            <a:endParaRPr lang="en-GB"/>
          </a:p>
        </p:txBody>
      </p:sp>
      <p:sp>
        <p:nvSpPr>
          <p:cNvPr id="6" name="Footer Placeholder 4"/>
          <p:cNvSpPr>
            <a:spLocks noGrp="1"/>
          </p:cNvSpPr>
          <p:nvPr>
            <p:ph type="ftr" sz="quarter" idx="3"/>
          </p:nvPr>
        </p:nvSpPr>
        <p:spPr>
          <a:xfrm>
            <a:off x="6842552" y="6465600"/>
            <a:ext cx="2282400" cy="144000"/>
          </a:xfrm>
          <a:prstGeom prst="rect">
            <a:avLst/>
          </a:prstGeom>
        </p:spPr>
        <p:txBody>
          <a:bodyPr vert="horz" lIns="36000" tIns="36000" rIns="36000" bIns="36000" rtlCol="0" anchor="ctr"/>
          <a:lstStyle>
            <a:lvl1pPr algn="ctr">
              <a:defRPr sz="900">
                <a:solidFill>
                  <a:schemeClr val="bg1">
                    <a:lumMod val="50000"/>
                  </a:schemeClr>
                </a:solidFill>
              </a:defRPr>
            </a:lvl1pPr>
          </a:lstStyle>
          <a:p>
            <a:pPr>
              <a:defRPr/>
            </a:pPr>
            <a:r>
              <a:rPr lang="en-GB" smtClean="0"/>
              <a:t>Security Level</a:t>
            </a:r>
            <a:endParaRPr lang="en-GB" dirty="0"/>
          </a:p>
        </p:txBody>
      </p:sp>
      <p:pic>
        <p:nvPicPr>
          <p:cNvPr id="7" name="Picture 8" descr="BLUE_DIVIDER_100dpi.jpg"/>
          <p:cNvPicPr>
            <a:picLocks noChangeAspect="1"/>
          </p:cNvPicPr>
          <p:nvPr userDrawn="1"/>
        </p:nvPicPr>
        <p:blipFill>
          <a:blip r:embed="rId3" cstate="screen"/>
          <a:srcRect/>
          <a:stretch>
            <a:fillRect/>
          </a:stretch>
        </p:blipFill>
        <p:spPr bwMode="auto">
          <a:xfrm>
            <a:off x="-4763" y="0"/>
            <a:ext cx="9155113" cy="6875463"/>
          </a:xfrm>
          <a:prstGeom prst="rect">
            <a:avLst/>
          </a:prstGeom>
          <a:noFill/>
          <a:ln w="9525">
            <a:noFill/>
            <a:miter lim="800000"/>
            <a:headEnd/>
            <a:tailEnd/>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a_Standard - head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 28 pt</a:t>
            </a:r>
            <a:endParaRPr lang="en-GB" dirty="0"/>
          </a:p>
        </p:txBody>
      </p:sp>
      <p:sp>
        <p:nvSpPr>
          <p:cNvPr id="3" name="Content Placeholder 2"/>
          <p:cNvSpPr>
            <a:spLocks noGrp="1"/>
          </p:cNvSpPr>
          <p:nvPr>
            <p:ph idx="1" hasCustomPrompt="1"/>
          </p:nvPr>
        </p:nvSpPr>
        <p:spPr/>
        <p:txBody>
          <a:bodyPr/>
          <a:lstStyle>
            <a:lvl1pPr>
              <a:defRPr/>
            </a:lvl1pPr>
          </a:lstStyle>
          <a:p>
            <a:pPr lvl="0"/>
            <a:r>
              <a:rPr lang="en-US" dirty="0" smtClean="0"/>
              <a:t>Click to edit text 24 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pPr>
              <a:defRPr/>
            </a:pPr>
            <a:r>
              <a:rPr lang="en-US" smtClean="0"/>
              <a:t>Initials/YYYY-MM-DD</a:t>
            </a:r>
            <a:endParaRPr lang="en-GB" dirty="0"/>
          </a:p>
        </p:txBody>
      </p:sp>
      <p:sp>
        <p:nvSpPr>
          <p:cNvPr id="5" name="Footer Placeholder 4"/>
          <p:cNvSpPr>
            <a:spLocks noGrp="1"/>
          </p:cNvSpPr>
          <p:nvPr>
            <p:ph type="ftr" sz="quarter" idx="11"/>
          </p:nvPr>
        </p:nvSpPr>
        <p:spPr/>
        <p:txBody>
          <a:bodyPr/>
          <a:lstStyle>
            <a:lvl1pPr algn="r">
              <a:defRPr/>
            </a:lvl1pPr>
          </a:lstStyle>
          <a:p>
            <a:pPr>
              <a:defRPr/>
            </a:pPr>
            <a:r>
              <a:rPr lang="en-GB" smtClean="0"/>
              <a:t>Security Level</a:t>
            </a:r>
            <a:endParaRPr lang="en-GB" dirty="0"/>
          </a:p>
        </p:txBody>
      </p:sp>
      <p:sp>
        <p:nvSpPr>
          <p:cNvPr id="6" name="Slide Number Placeholder 5"/>
          <p:cNvSpPr>
            <a:spLocks noGrp="1"/>
          </p:cNvSpPr>
          <p:nvPr>
            <p:ph type="sldNum" sz="quarter" idx="12"/>
          </p:nvPr>
        </p:nvSpPr>
        <p:spPr/>
        <p:txBody>
          <a:bodyPr/>
          <a:lstStyle/>
          <a:p>
            <a:r>
              <a:rPr lang="en-GB" smtClean="0"/>
              <a:t>/ </a:t>
            </a:r>
            <a:fld id="{9468F864-156B-4905-884F-80E58C924A5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b_Standard - 1 row headline, sub 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392913" y="144006"/>
            <a:ext cx="7236000" cy="1143000"/>
          </a:xfrm>
          <a:prstGeom prst="rect">
            <a:avLst/>
          </a:prstGeom>
        </p:spPr>
        <p:txBody>
          <a:bodyPr/>
          <a:lstStyle/>
          <a:p>
            <a:r>
              <a:rPr lang="en-US" smtClean="0"/>
              <a:t>Click to edit Master title style</a:t>
            </a:r>
            <a:endParaRPr lang="en-GB" dirty="0"/>
          </a:p>
        </p:txBody>
      </p:sp>
      <p:sp>
        <p:nvSpPr>
          <p:cNvPr id="3" name="Content Placeholder 2"/>
          <p:cNvSpPr>
            <a:spLocks noGrp="1"/>
          </p:cNvSpPr>
          <p:nvPr>
            <p:ph idx="1"/>
          </p:nvPr>
        </p:nvSpPr>
        <p:spPr>
          <a:xfrm>
            <a:off x="1392913" y="1750339"/>
            <a:ext cx="72360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Text Placeholder 9"/>
          <p:cNvSpPr>
            <a:spLocks noGrp="1"/>
          </p:cNvSpPr>
          <p:nvPr>
            <p:ph type="body" sz="quarter" idx="15"/>
          </p:nvPr>
        </p:nvSpPr>
        <p:spPr>
          <a:xfrm>
            <a:off x="1392913" y="1310673"/>
            <a:ext cx="7236000" cy="531812"/>
          </a:xfrm>
        </p:spPr>
        <p:txBody>
          <a:bodyPr>
            <a:noAutofit/>
          </a:bodyPr>
          <a:lstStyle>
            <a:lvl1pPr>
              <a:lnSpc>
                <a:spcPts val="2400"/>
              </a:lnSpc>
              <a:spcBef>
                <a:spcPts val="0"/>
              </a:spcBef>
              <a:buNone/>
              <a:defRPr sz="2400">
                <a:solidFill>
                  <a:schemeClr val="tx2"/>
                </a:soli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5" name="Slide Number Placeholder 7"/>
          <p:cNvSpPr>
            <a:spLocks noGrp="1"/>
          </p:cNvSpPr>
          <p:nvPr>
            <p:ph type="sldNum" sz="quarter" idx="16"/>
          </p:nvPr>
        </p:nvSpPr>
        <p:spPr/>
        <p:txBody>
          <a:bodyPr/>
          <a:lstStyle>
            <a:lvl1pPr>
              <a:defRPr/>
            </a:lvl1pPr>
          </a:lstStyle>
          <a:p>
            <a:r>
              <a:rPr lang="en-GB"/>
              <a:t>/ </a:t>
            </a:r>
            <a:fld id="{BA0FEFF7-4AEB-4FFF-A4B3-9A7320B4A977}" type="slidenum">
              <a:rPr lang="en-GB"/>
              <a:pPr/>
              <a:t>‹#›</a:t>
            </a:fld>
            <a:endParaRPr lang="en-GB"/>
          </a:p>
        </p:txBody>
      </p:sp>
      <p:sp>
        <p:nvSpPr>
          <p:cNvPr id="6" name="Footer Placeholder 8"/>
          <p:cNvSpPr>
            <a:spLocks noGrp="1"/>
          </p:cNvSpPr>
          <p:nvPr>
            <p:ph type="ftr" sz="quarter" idx="17"/>
          </p:nvPr>
        </p:nvSpPr>
        <p:spPr/>
        <p:txBody>
          <a:bodyPr/>
          <a:lstStyle>
            <a:lvl1pPr>
              <a:defRPr/>
            </a:lvl1pPr>
          </a:lstStyle>
          <a:p>
            <a:pPr>
              <a:defRPr/>
            </a:pPr>
            <a:r>
              <a:rPr lang="en-GB"/>
              <a:t>Security Level</a:t>
            </a:r>
            <a:endParaRPr lang="en-GB" dirty="0"/>
          </a:p>
        </p:txBody>
      </p:sp>
      <p:sp>
        <p:nvSpPr>
          <p:cNvPr id="7" name="Date Placeholder 9"/>
          <p:cNvSpPr>
            <a:spLocks noGrp="1"/>
          </p:cNvSpPr>
          <p:nvPr>
            <p:ph type="dt" sz="half" idx="18"/>
          </p:nvPr>
        </p:nvSpPr>
        <p:spPr/>
        <p:txBody>
          <a:bodyPr/>
          <a:lstStyle>
            <a:lvl1pPr>
              <a:defRPr/>
            </a:lvl1pPr>
          </a:lstStyle>
          <a:p>
            <a:pPr>
              <a:defRPr/>
            </a:pPr>
            <a:r>
              <a:rPr lang="en-US"/>
              <a:t>Initials/YYYY-MM-DD</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b_Standard - 1 row headline,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152697" y="702524"/>
            <a:ext cx="7480800" cy="466725"/>
          </a:xfrm>
        </p:spPr>
        <p:txBody>
          <a:bodyPr/>
          <a:lstStyle>
            <a:lvl1pPr>
              <a:lnSpc>
                <a:spcPts val="2400"/>
              </a:lnSpc>
              <a:buNone/>
              <a:defRPr>
                <a:solidFill>
                  <a:schemeClr val="tx2"/>
                </a:solidFill>
              </a:defRPr>
            </a:lvl1pPr>
          </a:lstStyle>
          <a:p>
            <a:pPr lvl="0"/>
            <a:r>
              <a:rPr lang="en-US" dirty="0" smtClean="0"/>
              <a:t>Click to edit subtitle 24 pt</a:t>
            </a:r>
            <a:endParaRPr lang="en-GB" dirty="0"/>
          </a:p>
        </p:txBody>
      </p:sp>
      <p:sp>
        <p:nvSpPr>
          <p:cNvPr id="3" name="Content Placeholder 2"/>
          <p:cNvSpPr>
            <a:spLocks noGrp="1"/>
          </p:cNvSpPr>
          <p:nvPr>
            <p:ph idx="1" hasCustomPrompt="1"/>
          </p:nvPr>
        </p:nvSpPr>
        <p:spPr/>
        <p:txBody>
          <a:bodyPr/>
          <a:lstStyle>
            <a:lvl1pPr>
              <a:defRPr/>
            </a:lvl1pPr>
          </a:lstStyle>
          <a:p>
            <a:pPr lvl="0"/>
            <a:r>
              <a:rPr lang="en-US" dirty="0" smtClean="0"/>
              <a:t>Click to edit text 24 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pPr>
              <a:defRPr/>
            </a:pPr>
            <a:r>
              <a:rPr lang="en-US" smtClean="0"/>
              <a:t>Initials/YYYY-MM-DD</a:t>
            </a:r>
            <a:endParaRPr lang="en-GB" dirty="0"/>
          </a:p>
        </p:txBody>
      </p:sp>
      <p:sp>
        <p:nvSpPr>
          <p:cNvPr id="5" name="Footer Placeholder 4"/>
          <p:cNvSpPr>
            <a:spLocks noGrp="1"/>
          </p:cNvSpPr>
          <p:nvPr>
            <p:ph type="ftr" sz="quarter" idx="11"/>
          </p:nvPr>
        </p:nvSpPr>
        <p:spPr/>
        <p:txBody>
          <a:bodyPr/>
          <a:lstStyle>
            <a:lvl1pPr algn="r">
              <a:defRPr/>
            </a:lvl1pPr>
          </a:lstStyle>
          <a:p>
            <a:pPr>
              <a:defRPr/>
            </a:pPr>
            <a:r>
              <a:rPr lang="en-GB" smtClean="0"/>
              <a:t>Security Level</a:t>
            </a:r>
            <a:endParaRPr lang="en-GB" dirty="0"/>
          </a:p>
        </p:txBody>
      </p:sp>
      <p:sp>
        <p:nvSpPr>
          <p:cNvPr id="6" name="Slide Number Placeholder 5"/>
          <p:cNvSpPr>
            <a:spLocks noGrp="1"/>
          </p:cNvSpPr>
          <p:nvPr>
            <p:ph type="sldNum" sz="quarter" idx="12"/>
          </p:nvPr>
        </p:nvSpPr>
        <p:spPr/>
        <p:txBody>
          <a:bodyPr/>
          <a:lstStyle/>
          <a:p>
            <a:r>
              <a:rPr lang="en-GB" smtClean="0"/>
              <a:t>/ </a:t>
            </a:r>
            <a:fld id="{BA0FEFF7-4AEB-4FFF-A4B3-9A7320B4A977}" type="slidenum">
              <a:rPr lang="en-GB" smtClean="0"/>
              <a:pPr/>
              <a:t>‹#›</a:t>
            </a:fld>
            <a:endParaRPr lang="en-GB"/>
          </a:p>
        </p:txBody>
      </p:sp>
      <p:sp>
        <p:nvSpPr>
          <p:cNvPr id="10" name="Title Placeholder 1"/>
          <p:cNvSpPr>
            <a:spLocks noGrp="1"/>
          </p:cNvSpPr>
          <p:nvPr>
            <p:ph type="title"/>
          </p:nvPr>
        </p:nvSpPr>
        <p:spPr>
          <a:xfrm>
            <a:off x="1152797" y="347246"/>
            <a:ext cx="7480800" cy="453600"/>
          </a:xfrm>
          <a:prstGeom prst="rect">
            <a:avLst/>
          </a:prstGeom>
        </p:spPr>
        <p:txBody>
          <a:bodyPr vert="horz" lIns="91440" tIns="45720" rIns="91440" bIns="45720" rtlCol="0" anchor="t" anchorCtr="0">
            <a:noAutofit/>
          </a:bodyPr>
          <a:lstStyle/>
          <a:p>
            <a:r>
              <a:rPr lang="en-US" smtClean="0"/>
              <a:t>Click to edit Master title style</a:t>
            </a:r>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c_Standard - 2 rows headlines,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150438" y="985838"/>
            <a:ext cx="7480800" cy="466725"/>
          </a:xfrm>
        </p:spPr>
        <p:txBody>
          <a:bodyPr tIns="108000" anchor="t" anchorCtr="0"/>
          <a:lstStyle>
            <a:lvl1pPr>
              <a:lnSpc>
                <a:spcPts val="2400"/>
              </a:lnSpc>
              <a:buNone/>
              <a:defRPr>
                <a:solidFill>
                  <a:schemeClr val="tx2"/>
                </a:solidFill>
              </a:defRPr>
            </a:lvl1pPr>
          </a:lstStyle>
          <a:p>
            <a:pPr lvl="0"/>
            <a:r>
              <a:rPr lang="en-US" dirty="0" smtClean="0"/>
              <a:t>Click to edit subtitle 24 pt</a:t>
            </a:r>
            <a:endParaRPr lang="en-GB" dirty="0"/>
          </a:p>
        </p:txBody>
      </p:sp>
      <p:sp>
        <p:nvSpPr>
          <p:cNvPr id="3" name="Content Placeholder 2"/>
          <p:cNvSpPr>
            <a:spLocks noGrp="1"/>
          </p:cNvSpPr>
          <p:nvPr>
            <p:ph idx="1" hasCustomPrompt="1"/>
          </p:nvPr>
        </p:nvSpPr>
        <p:spPr/>
        <p:txBody>
          <a:bodyPr/>
          <a:lstStyle>
            <a:lvl1pPr>
              <a:defRPr/>
            </a:lvl1pPr>
          </a:lstStyle>
          <a:p>
            <a:pPr lvl="0"/>
            <a:r>
              <a:rPr lang="en-US" dirty="0" smtClean="0"/>
              <a:t>Click to edit text 24 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pPr>
              <a:defRPr/>
            </a:pPr>
            <a:r>
              <a:rPr lang="en-US" smtClean="0"/>
              <a:t>Initials/YYYY-MM-DD</a:t>
            </a:r>
            <a:endParaRPr lang="en-GB" dirty="0"/>
          </a:p>
        </p:txBody>
      </p:sp>
      <p:sp>
        <p:nvSpPr>
          <p:cNvPr id="5" name="Footer Placeholder 4"/>
          <p:cNvSpPr>
            <a:spLocks noGrp="1"/>
          </p:cNvSpPr>
          <p:nvPr>
            <p:ph type="ftr" sz="quarter" idx="11"/>
          </p:nvPr>
        </p:nvSpPr>
        <p:spPr/>
        <p:txBody>
          <a:bodyPr/>
          <a:lstStyle>
            <a:lvl1pPr algn="r">
              <a:defRPr/>
            </a:lvl1pPr>
          </a:lstStyle>
          <a:p>
            <a:pPr>
              <a:defRPr/>
            </a:pPr>
            <a:r>
              <a:rPr lang="en-GB" smtClean="0"/>
              <a:t>Security Level</a:t>
            </a:r>
            <a:endParaRPr lang="en-GB" dirty="0"/>
          </a:p>
        </p:txBody>
      </p:sp>
      <p:sp>
        <p:nvSpPr>
          <p:cNvPr id="6" name="Slide Number Placeholder 5"/>
          <p:cNvSpPr>
            <a:spLocks noGrp="1"/>
          </p:cNvSpPr>
          <p:nvPr>
            <p:ph type="sldNum" sz="quarter" idx="12"/>
          </p:nvPr>
        </p:nvSpPr>
        <p:spPr/>
        <p:txBody>
          <a:bodyPr/>
          <a:lstStyle/>
          <a:p>
            <a:r>
              <a:rPr lang="en-GB" smtClean="0"/>
              <a:t>/ </a:t>
            </a:r>
            <a:fld id="{9296AB21-74BB-4202-A1E1-30AB60E1897B}" type="slidenum">
              <a:rPr lang="en-GB" smtClean="0"/>
              <a:pPr/>
              <a:t>‹#›</a:t>
            </a:fld>
            <a:endParaRPr lang="en-GB"/>
          </a:p>
        </p:txBody>
      </p:sp>
      <p:sp>
        <p:nvSpPr>
          <p:cNvPr id="9" name="Title Placeholder 1"/>
          <p:cNvSpPr>
            <a:spLocks noGrp="1"/>
          </p:cNvSpPr>
          <p:nvPr>
            <p:ph type="title"/>
          </p:nvPr>
        </p:nvSpPr>
        <p:spPr>
          <a:xfrm>
            <a:off x="1152797" y="347246"/>
            <a:ext cx="7480800" cy="720000"/>
          </a:xfrm>
          <a:prstGeom prst="rect">
            <a:avLst/>
          </a:prstGeom>
        </p:spPr>
        <p:txBody>
          <a:bodyPr vert="horz" lIns="91440" tIns="45720" rIns="91440" bIns="45720" rtlCol="0" anchor="t" anchorCtr="0">
            <a:noAutofit/>
          </a:bodyPr>
          <a:lstStyle/>
          <a:p>
            <a:r>
              <a:rPr lang="en-US" smtClean="0"/>
              <a:t>Click to edit Master title style</a:t>
            </a:r>
            <a:endParaRPr lang="en-GB" dirty="0"/>
          </a:p>
        </p:txBody>
      </p:sp>
    </p:spTree>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a_Standard - headli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Initials/YYYY-MM-DD</a:t>
            </a:r>
            <a:endParaRPr lang="en-GB" dirty="0"/>
          </a:p>
        </p:txBody>
      </p:sp>
      <p:sp>
        <p:nvSpPr>
          <p:cNvPr id="4" name="Footer Placeholder 3"/>
          <p:cNvSpPr>
            <a:spLocks noGrp="1"/>
          </p:cNvSpPr>
          <p:nvPr>
            <p:ph type="ftr" sz="quarter" idx="11"/>
          </p:nvPr>
        </p:nvSpPr>
        <p:spPr/>
        <p:txBody>
          <a:bodyPr/>
          <a:lstStyle>
            <a:lvl1pPr algn="r">
              <a:defRPr/>
            </a:lvl1pPr>
          </a:lstStyle>
          <a:p>
            <a:pPr>
              <a:defRPr/>
            </a:pPr>
            <a:r>
              <a:rPr lang="en-GB" smtClean="0"/>
              <a:t>Security Level</a:t>
            </a:r>
            <a:endParaRPr lang="en-GB" dirty="0"/>
          </a:p>
        </p:txBody>
      </p:sp>
      <p:sp>
        <p:nvSpPr>
          <p:cNvPr id="5" name="Slide Number Placeholder 4"/>
          <p:cNvSpPr>
            <a:spLocks noGrp="1"/>
          </p:cNvSpPr>
          <p:nvPr>
            <p:ph type="sldNum" sz="quarter" idx="12"/>
          </p:nvPr>
        </p:nvSpPr>
        <p:spPr/>
        <p:txBody>
          <a:bodyPr/>
          <a:lstStyle/>
          <a:p>
            <a:r>
              <a:rPr lang="en-GB" smtClean="0"/>
              <a:t>/ </a:t>
            </a:r>
            <a:fld id="{775BE1A7-D56E-4CA2-8330-574DC9E9296F}" type="slidenum">
              <a:rPr lang="en-GB" smtClean="0"/>
              <a:pPr/>
              <a:t>‹#›</a:t>
            </a:fld>
            <a:endParaRPr lang="en-GB"/>
          </a:p>
        </p:txBody>
      </p:sp>
      <p:sp>
        <p:nvSpPr>
          <p:cNvPr id="6" name="Title Placeholder 1"/>
          <p:cNvSpPr>
            <a:spLocks noGrp="1"/>
          </p:cNvSpPr>
          <p:nvPr>
            <p:ph type="title"/>
          </p:nvPr>
        </p:nvSpPr>
        <p:spPr>
          <a:xfrm>
            <a:off x="1152797" y="347246"/>
            <a:ext cx="7480800" cy="720000"/>
          </a:xfrm>
          <a:prstGeom prst="rect">
            <a:avLst/>
          </a:prstGeom>
        </p:spPr>
        <p:txBody>
          <a:bodyPr vert="horz" lIns="91440" tIns="45720" rIns="91440" bIns="45720" rtlCol="0" anchor="t" anchorCtr="0">
            <a:noAutofit/>
          </a:bodyPr>
          <a:lstStyle/>
          <a:p>
            <a:r>
              <a:rPr lang="en-US" smtClean="0"/>
              <a:t>Click to edit Master title style</a:t>
            </a:r>
            <a:endParaRPr lang="en-GB"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b_Standard - 1 row headline and sub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Initials/YYYY-MM-DD</a:t>
            </a:r>
            <a:endParaRPr lang="en-GB" dirty="0"/>
          </a:p>
        </p:txBody>
      </p:sp>
      <p:sp>
        <p:nvSpPr>
          <p:cNvPr id="4" name="Footer Placeholder 3"/>
          <p:cNvSpPr>
            <a:spLocks noGrp="1"/>
          </p:cNvSpPr>
          <p:nvPr>
            <p:ph type="ftr" sz="quarter" idx="11"/>
          </p:nvPr>
        </p:nvSpPr>
        <p:spPr/>
        <p:txBody>
          <a:bodyPr/>
          <a:lstStyle>
            <a:lvl1pPr algn="r">
              <a:defRPr/>
            </a:lvl1pPr>
          </a:lstStyle>
          <a:p>
            <a:pPr>
              <a:defRPr/>
            </a:pPr>
            <a:r>
              <a:rPr lang="en-GB" smtClean="0"/>
              <a:t>Security Level</a:t>
            </a:r>
            <a:endParaRPr lang="en-GB" dirty="0"/>
          </a:p>
        </p:txBody>
      </p:sp>
      <p:sp>
        <p:nvSpPr>
          <p:cNvPr id="5" name="Slide Number Placeholder 4"/>
          <p:cNvSpPr>
            <a:spLocks noGrp="1"/>
          </p:cNvSpPr>
          <p:nvPr>
            <p:ph type="sldNum" sz="quarter" idx="12"/>
          </p:nvPr>
        </p:nvSpPr>
        <p:spPr/>
        <p:txBody>
          <a:bodyPr/>
          <a:lstStyle/>
          <a:p>
            <a:r>
              <a:rPr lang="en-GB" smtClean="0"/>
              <a:t>/ </a:t>
            </a:r>
            <a:fld id="{40BE2FC5-99C3-450B-BD87-1D216DCC9CB6}" type="slidenum">
              <a:rPr lang="en-GB" smtClean="0"/>
              <a:pPr/>
              <a:t>‹#›</a:t>
            </a:fld>
            <a:endParaRPr lang="en-GB"/>
          </a:p>
        </p:txBody>
      </p:sp>
      <p:sp>
        <p:nvSpPr>
          <p:cNvPr id="7" name="Text Placeholder 2"/>
          <p:cNvSpPr>
            <a:spLocks noGrp="1"/>
          </p:cNvSpPr>
          <p:nvPr>
            <p:ph type="body" sz="quarter" idx="13" hasCustomPrompt="1"/>
          </p:nvPr>
        </p:nvSpPr>
        <p:spPr>
          <a:xfrm>
            <a:off x="1152697" y="702524"/>
            <a:ext cx="7480800" cy="466725"/>
          </a:xfrm>
        </p:spPr>
        <p:txBody>
          <a:bodyPr/>
          <a:lstStyle>
            <a:lvl1pPr>
              <a:lnSpc>
                <a:spcPts val="2400"/>
              </a:lnSpc>
              <a:buNone/>
              <a:defRPr>
                <a:solidFill>
                  <a:schemeClr val="tx2"/>
                </a:solidFill>
              </a:defRPr>
            </a:lvl1pPr>
          </a:lstStyle>
          <a:p>
            <a:pPr lvl="0"/>
            <a:r>
              <a:rPr lang="en-US" dirty="0" smtClean="0"/>
              <a:t>Click to edit subtitle 24 pt</a:t>
            </a:r>
            <a:endParaRPr lang="en-GB" dirty="0"/>
          </a:p>
        </p:txBody>
      </p:sp>
      <p:sp>
        <p:nvSpPr>
          <p:cNvPr id="9" name="Title Placeholder 1"/>
          <p:cNvSpPr>
            <a:spLocks noGrp="1"/>
          </p:cNvSpPr>
          <p:nvPr>
            <p:ph type="title"/>
          </p:nvPr>
        </p:nvSpPr>
        <p:spPr>
          <a:xfrm>
            <a:off x="1152797" y="347246"/>
            <a:ext cx="7480800" cy="453600"/>
          </a:xfrm>
          <a:prstGeom prst="rect">
            <a:avLst/>
          </a:prstGeom>
        </p:spPr>
        <p:txBody>
          <a:bodyPr vert="horz" lIns="91440" tIns="45720" rIns="91440" bIns="45720" rtlCol="0" anchor="t" anchorCtr="0">
            <a:noAutofit/>
          </a:bodyPr>
          <a:lstStyle/>
          <a:p>
            <a:r>
              <a:rPr lang="en-US" smtClean="0"/>
              <a:t>Click to edit Master title style</a:t>
            </a:r>
            <a:endParaRPr lang="en-GB"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c_Standard - 2 rows headlines and sub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Initials/YYYY-MM-DD</a:t>
            </a:r>
            <a:endParaRPr lang="en-GB" dirty="0"/>
          </a:p>
        </p:txBody>
      </p:sp>
      <p:sp>
        <p:nvSpPr>
          <p:cNvPr id="4" name="Footer Placeholder 3"/>
          <p:cNvSpPr>
            <a:spLocks noGrp="1"/>
          </p:cNvSpPr>
          <p:nvPr>
            <p:ph type="ftr" sz="quarter" idx="11"/>
          </p:nvPr>
        </p:nvSpPr>
        <p:spPr/>
        <p:txBody>
          <a:bodyPr/>
          <a:lstStyle>
            <a:lvl1pPr algn="r">
              <a:defRPr/>
            </a:lvl1pPr>
          </a:lstStyle>
          <a:p>
            <a:pPr>
              <a:defRPr/>
            </a:pPr>
            <a:r>
              <a:rPr lang="en-GB" smtClean="0"/>
              <a:t>Security Level</a:t>
            </a:r>
            <a:endParaRPr lang="en-GB" dirty="0"/>
          </a:p>
        </p:txBody>
      </p:sp>
      <p:sp>
        <p:nvSpPr>
          <p:cNvPr id="5" name="Slide Number Placeholder 4"/>
          <p:cNvSpPr>
            <a:spLocks noGrp="1"/>
          </p:cNvSpPr>
          <p:nvPr>
            <p:ph type="sldNum" sz="quarter" idx="12"/>
          </p:nvPr>
        </p:nvSpPr>
        <p:spPr/>
        <p:txBody>
          <a:bodyPr/>
          <a:lstStyle/>
          <a:p>
            <a:r>
              <a:rPr lang="en-GB" smtClean="0"/>
              <a:t>/ </a:t>
            </a:r>
            <a:fld id="{9296AB21-74BB-4202-A1E1-30AB60E1897B}" type="slidenum">
              <a:rPr lang="en-GB" smtClean="0"/>
              <a:pPr/>
              <a:t>‹#›</a:t>
            </a:fld>
            <a:endParaRPr lang="en-GB"/>
          </a:p>
        </p:txBody>
      </p:sp>
      <p:sp>
        <p:nvSpPr>
          <p:cNvPr id="10" name="Text Placeholder 2"/>
          <p:cNvSpPr>
            <a:spLocks noGrp="1"/>
          </p:cNvSpPr>
          <p:nvPr>
            <p:ph type="body" sz="quarter" idx="13" hasCustomPrompt="1"/>
          </p:nvPr>
        </p:nvSpPr>
        <p:spPr>
          <a:xfrm>
            <a:off x="1150438" y="985838"/>
            <a:ext cx="7480800" cy="466725"/>
          </a:xfrm>
        </p:spPr>
        <p:txBody>
          <a:bodyPr tIns="108000"/>
          <a:lstStyle>
            <a:lvl1pPr>
              <a:lnSpc>
                <a:spcPts val="2400"/>
              </a:lnSpc>
              <a:buNone/>
              <a:defRPr>
                <a:solidFill>
                  <a:schemeClr val="tx2"/>
                </a:solidFill>
              </a:defRPr>
            </a:lvl1pPr>
          </a:lstStyle>
          <a:p>
            <a:pPr lvl="0"/>
            <a:r>
              <a:rPr lang="en-US" dirty="0" smtClean="0"/>
              <a:t>Click to edit subtitle 24 pt</a:t>
            </a:r>
            <a:endParaRPr lang="en-GB" dirty="0"/>
          </a:p>
        </p:txBody>
      </p:sp>
      <p:sp>
        <p:nvSpPr>
          <p:cNvPr id="7" name="Title Placeholder 1"/>
          <p:cNvSpPr>
            <a:spLocks noGrp="1"/>
          </p:cNvSpPr>
          <p:nvPr>
            <p:ph type="title"/>
          </p:nvPr>
        </p:nvSpPr>
        <p:spPr>
          <a:xfrm>
            <a:off x="1152797" y="347246"/>
            <a:ext cx="7480800" cy="720000"/>
          </a:xfrm>
          <a:prstGeom prst="rect">
            <a:avLst/>
          </a:prstGeom>
        </p:spPr>
        <p:txBody>
          <a:bodyPr vert="horz" lIns="91440" tIns="45720" rIns="91440" bIns="45720" rtlCol="0" anchor="t" anchorCtr="0">
            <a:noAutofit/>
          </a:bodyPr>
          <a:lstStyle/>
          <a:p>
            <a:r>
              <a:rPr lang="en-US" smtClean="0"/>
              <a:t>Click to edit Master title style</a:t>
            </a:r>
            <a:endParaRPr lang="en-GB" dirty="0"/>
          </a:p>
        </p:txBody>
      </p:sp>
    </p:spTree>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a_Standard - 1 row headlin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152697" y="1536700"/>
            <a:ext cx="3528000" cy="4745038"/>
          </a:xfrm>
        </p:spPr>
        <p:txBody>
          <a:bodyPr>
            <a:no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smtClean="0"/>
              <a:t>Click to edit text 22 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hasCustomPrompt="1"/>
          </p:nvPr>
        </p:nvSpPr>
        <p:spPr>
          <a:xfrm>
            <a:off x="5103238" y="1536700"/>
            <a:ext cx="3528000" cy="4745038"/>
          </a:xfrm>
        </p:spPr>
        <p:txBody>
          <a:bodyPr>
            <a:no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smtClean="0"/>
              <a:t>Click to edit text 22 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pPr>
              <a:defRPr/>
            </a:pPr>
            <a:r>
              <a:rPr lang="en-US" smtClean="0"/>
              <a:t>Initials/YYYY-MM-DD</a:t>
            </a:r>
            <a:endParaRPr lang="en-GB" dirty="0"/>
          </a:p>
        </p:txBody>
      </p:sp>
      <p:sp>
        <p:nvSpPr>
          <p:cNvPr id="6" name="Footer Placeholder 5"/>
          <p:cNvSpPr>
            <a:spLocks noGrp="1"/>
          </p:cNvSpPr>
          <p:nvPr>
            <p:ph type="ftr" sz="quarter" idx="11"/>
          </p:nvPr>
        </p:nvSpPr>
        <p:spPr/>
        <p:txBody>
          <a:bodyPr/>
          <a:lstStyle>
            <a:lvl1pPr algn="r">
              <a:defRPr/>
            </a:lvl1pPr>
          </a:lstStyle>
          <a:p>
            <a:pPr>
              <a:defRPr/>
            </a:pPr>
            <a:r>
              <a:rPr lang="en-GB" smtClean="0"/>
              <a:t>Security Level</a:t>
            </a:r>
            <a:endParaRPr lang="en-GB" dirty="0"/>
          </a:p>
        </p:txBody>
      </p:sp>
      <p:sp>
        <p:nvSpPr>
          <p:cNvPr id="7" name="Slide Number Placeholder 6"/>
          <p:cNvSpPr>
            <a:spLocks noGrp="1"/>
          </p:cNvSpPr>
          <p:nvPr>
            <p:ph type="sldNum" sz="quarter" idx="12"/>
          </p:nvPr>
        </p:nvSpPr>
        <p:spPr/>
        <p:txBody>
          <a:bodyPr/>
          <a:lstStyle/>
          <a:p>
            <a:r>
              <a:rPr lang="en-GB" smtClean="0"/>
              <a:t>/ </a:t>
            </a:r>
            <a:fld id="{09942109-17B0-4B58-9EDD-B2A2ACCF83CE}" type="slidenum">
              <a:rPr lang="en-GB" smtClean="0"/>
              <a:pPr/>
              <a:t>‹#›</a:t>
            </a:fld>
            <a:endParaRPr lang="en-GB"/>
          </a:p>
        </p:txBody>
      </p:sp>
      <p:sp>
        <p:nvSpPr>
          <p:cNvPr id="8" name="Title Placeholder 1"/>
          <p:cNvSpPr>
            <a:spLocks noGrp="1"/>
          </p:cNvSpPr>
          <p:nvPr>
            <p:ph type="title"/>
          </p:nvPr>
        </p:nvSpPr>
        <p:spPr>
          <a:xfrm>
            <a:off x="1152797" y="347246"/>
            <a:ext cx="7480800" cy="720000"/>
          </a:xfrm>
          <a:prstGeom prst="rect">
            <a:avLst/>
          </a:prstGeom>
        </p:spPr>
        <p:txBody>
          <a:bodyPr vert="horz" lIns="91440" tIns="45720" rIns="91440" bIns="45720" rtlCol="0" anchor="t" anchorCtr="0">
            <a:noAutofit/>
          </a:bodyPr>
          <a:lstStyle/>
          <a:p>
            <a:r>
              <a:rPr lang="en-US" smtClean="0"/>
              <a:t>Click to edit Master title style</a:t>
            </a:r>
            <a:endParaRPr lang="en-GB"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b_Standard - 1 row headline,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152697" y="1536700"/>
            <a:ext cx="3528000" cy="4745038"/>
          </a:xfrm>
        </p:spPr>
        <p:txBody>
          <a:bodyPr>
            <a:no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smtClean="0"/>
              <a:t>Click to edit text 22 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hasCustomPrompt="1"/>
          </p:nvPr>
        </p:nvSpPr>
        <p:spPr>
          <a:xfrm>
            <a:off x="5103238" y="1536700"/>
            <a:ext cx="3528000" cy="4745038"/>
          </a:xfrm>
        </p:spPr>
        <p:txBody>
          <a:bodyPr>
            <a:no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smtClean="0"/>
              <a:t>Click to edit text 22 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pPr>
              <a:defRPr/>
            </a:pPr>
            <a:r>
              <a:rPr lang="en-US" smtClean="0"/>
              <a:t>Initials/YYYY-MM-DD</a:t>
            </a:r>
            <a:endParaRPr lang="en-GB" dirty="0"/>
          </a:p>
        </p:txBody>
      </p:sp>
      <p:sp>
        <p:nvSpPr>
          <p:cNvPr id="6" name="Footer Placeholder 5"/>
          <p:cNvSpPr>
            <a:spLocks noGrp="1"/>
          </p:cNvSpPr>
          <p:nvPr>
            <p:ph type="ftr" sz="quarter" idx="11"/>
          </p:nvPr>
        </p:nvSpPr>
        <p:spPr/>
        <p:txBody>
          <a:bodyPr/>
          <a:lstStyle>
            <a:lvl1pPr algn="r">
              <a:defRPr/>
            </a:lvl1pPr>
          </a:lstStyle>
          <a:p>
            <a:pPr>
              <a:defRPr/>
            </a:pPr>
            <a:r>
              <a:rPr lang="en-GB" smtClean="0"/>
              <a:t>Security Level</a:t>
            </a:r>
            <a:endParaRPr lang="en-GB" dirty="0"/>
          </a:p>
        </p:txBody>
      </p:sp>
      <p:sp>
        <p:nvSpPr>
          <p:cNvPr id="7" name="Slide Number Placeholder 6"/>
          <p:cNvSpPr>
            <a:spLocks noGrp="1"/>
          </p:cNvSpPr>
          <p:nvPr>
            <p:ph type="sldNum" sz="quarter" idx="12"/>
          </p:nvPr>
        </p:nvSpPr>
        <p:spPr/>
        <p:txBody>
          <a:bodyPr/>
          <a:lstStyle/>
          <a:p>
            <a:r>
              <a:rPr lang="en-GB" smtClean="0"/>
              <a:t>/ </a:t>
            </a:r>
            <a:fld id="{3C0CE6AA-79F1-4B21-964C-2C6E510CC814}" type="slidenum">
              <a:rPr lang="en-GB" smtClean="0"/>
              <a:pPr/>
              <a:t>‹#›</a:t>
            </a:fld>
            <a:endParaRPr lang="en-GB"/>
          </a:p>
        </p:txBody>
      </p:sp>
      <p:sp>
        <p:nvSpPr>
          <p:cNvPr id="10" name="Text Placeholder 2"/>
          <p:cNvSpPr>
            <a:spLocks noGrp="1"/>
          </p:cNvSpPr>
          <p:nvPr>
            <p:ph type="body" sz="quarter" idx="13" hasCustomPrompt="1"/>
          </p:nvPr>
        </p:nvSpPr>
        <p:spPr>
          <a:xfrm>
            <a:off x="1152697" y="702524"/>
            <a:ext cx="7480800" cy="466725"/>
          </a:xfrm>
        </p:spPr>
        <p:txBody>
          <a:bodyPr/>
          <a:lstStyle>
            <a:lvl1pPr>
              <a:lnSpc>
                <a:spcPts val="2400"/>
              </a:lnSpc>
              <a:buNone/>
              <a:defRPr>
                <a:solidFill>
                  <a:schemeClr val="tx2"/>
                </a:solidFill>
              </a:defRPr>
            </a:lvl1pPr>
          </a:lstStyle>
          <a:p>
            <a:pPr lvl="0"/>
            <a:r>
              <a:rPr lang="en-US" dirty="0" smtClean="0"/>
              <a:t>Click to edit subtitle 24 pt</a:t>
            </a:r>
            <a:endParaRPr lang="en-GB" dirty="0"/>
          </a:p>
        </p:txBody>
      </p:sp>
      <p:sp>
        <p:nvSpPr>
          <p:cNvPr id="9" name="Title Placeholder 1"/>
          <p:cNvSpPr>
            <a:spLocks noGrp="1"/>
          </p:cNvSpPr>
          <p:nvPr>
            <p:ph type="title"/>
          </p:nvPr>
        </p:nvSpPr>
        <p:spPr>
          <a:xfrm>
            <a:off x="1152797" y="347246"/>
            <a:ext cx="7480800" cy="453600"/>
          </a:xfrm>
          <a:prstGeom prst="rect">
            <a:avLst/>
          </a:prstGeom>
        </p:spPr>
        <p:txBody>
          <a:bodyPr vert="horz" lIns="91440" tIns="45720" rIns="91440" bIns="45720" rtlCol="0" anchor="t" anchorCtr="0">
            <a:noAutofit/>
          </a:bodyPr>
          <a:lstStyle/>
          <a:p>
            <a:r>
              <a:rPr lang="en-US" smtClean="0"/>
              <a:t>Click to edit Master title style</a:t>
            </a:r>
            <a:endParaRPr lang="en-GB"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c_Standard - 2 rows headlines,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152697" y="1536700"/>
            <a:ext cx="3528000" cy="4745038"/>
          </a:xfrm>
        </p:spPr>
        <p:txBody>
          <a:bodyPr>
            <a:no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smtClean="0"/>
              <a:t>Click to edit text 22 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hasCustomPrompt="1"/>
          </p:nvPr>
        </p:nvSpPr>
        <p:spPr>
          <a:xfrm>
            <a:off x="5103238" y="1536700"/>
            <a:ext cx="3528000" cy="4745038"/>
          </a:xfrm>
        </p:spPr>
        <p:txBody>
          <a:bodyPr>
            <a:no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smtClean="0"/>
              <a:t>Click to edit text 22 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pPr>
              <a:defRPr/>
            </a:pPr>
            <a:r>
              <a:rPr lang="en-US" smtClean="0"/>
              <a:t>Initials/YYYY-MM-DD</a:t>
            </a:r>
            <a:endParaRPr lang="en-GB" dirty="0"/>
          </a:p>
        </p:txBody>
      </p:sp>
      <p:sp>
        <p:nvSpPr>
          <p:cNvPr id="6" name="Footer Placeholder 5"/>
          <p:cNvSpPr>
            <a:spLocks noGrp="1"/>
          </p:cNvSpPr>
          <p:nvPr>
            <p:ph type="ftr" sz="quarter" idx="11"/>
          </p:nvPr>
        </p:nvSpPr>
        <p:spPr/>
        <p:txBody>
          <a:bodyPr/>
          <a:lstStyle>
            <a:lvl1pPr algn="r">
              <a:defRPr/>
            </a:lvl1pPr>
          </a:lstStyle>
          <a:p>
            <a:pPr>
              <a:defRPr/>
            </a:pPr>
            <a:r>
              <a:rPr lang="en-GB" smtClean="0"/>
              <a:t>Security Level</a:t>
            </a:r>
            <a:endParaRPr lang="en-GB" dirty="0"/>
          </a:p>
        </p:txBody>
      </p:sp>
      <p:sp>
        <p:nvSpPr>
          <p:cNvPr id="7" name="Slide Number Placeholder 6"/>
          <p:cNvSpPr>
            <a:spLocks noGrp="1"/>
          </p:cNvSpPr>
          <p:nvPr>
            <p:ph type="sldNum" sz="quarter" idx="12"/>
          </p:nvPr>
        </p:nvSpPr>
        <p:spPr/>
        <p:txBody>
          <a:bodyPr/>
          <a:lstStyle/>
          <a:p>
            <a:r>
              <a:rPr lang="en-GB" smtClean="0"/>
              <a:t>/ </a:t>
            </a:r>
            <a:fld id="{9296AB21-74BB-4202-A1E1-30AB60E1897B}" type="slidenum">
              <a:rPr lang="en-GB" smtClean="0"/>
              <a:pPr/>
              <a:t>‹#›</a:t>
            </a:fld>
            <a:endParaRPr lang="en-GB"/>
          </a:p>
        </p:txBody>
      </p:sp>
      <p:sp>
        <p:nvSpPr>
          <p:cNvPr id="12" name="Text Placeholder 2"/>
          <p:cNvSpPr>
            <a:spLocks noGrp="1"/>
          </p:cNvSpPr>
          <p:nvPr>
            <p:ph type="body" sz="quarter" idx="13" hasCustomPrompt="1"/>
          </p:nvPr>
        </p:nvSpPr>
        <p:spPr>
          <a:xfrm>
            <a:off x="1150438" y="985838"/>
            <a:ext cx="7480800" cy="466725"/>
          </a:xfrm>
        </p:spPr>
        <p:txBody>
          <a:bodyPr tIns="108000"/>
          <a:lstStyle>
            <a:lvl1pPr>
              <a:lnSpc>
                <a:spcPts val="2400"/>
              </a:lnSpc>
              <a:buNone/>
              <a:defRPr>
                <a:solidFill>
                  <a:schemeClr val="tx2"/>
                </a:solidFill>
              </a:defRPr>
            </a:lvl1pPr>
          </a:lstStyle>
          <a:p>
            <a:pPr lvl="0"/>
            <a:r>
              <a:rPr lang="en-US" dirty="0" smtClean="0"/>
              <a:t>Click to edit subtitle 24 pt</a:t>
            </a:r>
            <a:endParaRPr lang="en-GB" dirty="0"/>
          </a:p>
        </p:txBody>
      </p:sp>
      <p:sp>
        <p:nvSpPr>
          <p:cNvPr id="10" name="Title Placeholder 1"/>
          <p:cNvSpPr>
            <a:spLocks noGrp="1"/>
          </p:cNvSpPr>
          <p:nvPr>
            <p:ph type="title"/>
          </p:nvPr>
        </p:nvSpPr>
        <p:spPr>
          <a:xfrm>
            <a:off x="1152797" y="347246"/>
            <a:ext cx="7480800" cy="720000"/>
          </a:xfrm>
          <a:prstGeom prst="rect">
            <a:avLst/>
          </a:prstGeom>
        </p:spPr>
        <p:txBody>
          <a:bodyPr vert="horz" lIns="91440" tIns="45720" rIns="91440" bIns="45720" rtlCol="0" anchor="t" anchorCtr="0">
            <a:noAutofit/>
          </a:bodyPr>
          <a:lstStyle/>
          <a:p>
            <a:r>
              <a:rPr lang="en-US" smtClean="0"/>
              <a:t>Click to edit Master title style</a:t>
            </a:r>
            <a:endParaRPr lang="en-GB" dirty="0"/>
          </a:p>
        </p:txBody>
      </p:sp>
    </p:spTree>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Standard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Initials/YYYY-MM-DD</a:t>
            </a:r>
            <a:endParaRPr lang="en-GB" dirty="0"/>
          </a:p>
        </p:txBody>
      </p:sp>
      <p:sp>
        <p:nvSpPr>
          <p:cNvPr id="3" name="Footer Placeholder 2"/>
          <p:cNvSpPr>
            <a:spLocks noGrp="1"/>
          </p:cNvSpPr>
          <p:nvPr>
            <p:ph type="ftr" sz="quarter" idx="11"/>
          </p:nvPr>
        </p:nvSpPr>
        <p:spPr/>
        <p:txBody>
          <a:bodyPr/>
          <a:lstStyle/>
          <a:p>
            <a:pPr>
              <a:defRPr/>
            </a:pPr>
            <a:r>
              <a:rPr lang="en-GB" smtClean="0"/>
              <a:t>Security Level</a:t>
            </a:r>
            <a:endParaRPr lang="en-GB" dirty="0"/>
          </a:p>
        </p:txBody>
      </p:sp>
      <p:sp>
        <p:nvSpPr>
          <p:cNvPr id="4" name="Slide Number Placeholder 3"/>
          <p:cNvSpPr>
            <a:spLocks noGrp="1"/>
          </p:cNvSpPr>
          <p:nvPr>
            <p:ph type="sldNum" sz="quarter" idx="12"/>
          </p:nvPr>
        </p:nvSpPr>
        <p:spPr/>
        <p:txBody>
          <a:bodyPr/>
          <a:lstStyle/>
          <a:p>
            <a:r>
              <a:rPr lang="en-GB" smtClean="0"/>
              <a:t>/ </a:t>
            </a:r>
            <a:fld id="{71293EAE-4A90-43A1-9C13-0D8A28427457}" type="slidenum">
              <a:rPr lang="en-GB" smtClean="0"/>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Initials/YYYY-MM-DD</a:t>
            </a:r>
            <a:endParaRPr lang="en-GB" dirty="0"/>
          </a:p>
        </p:txBody>
      </p:sp>
      <p:sp>
        <p:nvSpPr>
          <p:cNvPr id="3" name="Footer Placeholder 2"/>
          <p:cNvSpPr>
            <a:spLocks noGrp="1"/>
          </p:cNvSpPr>
          <p:nvPr>
            <p:ph type="ftr" sz="quarter" idx="11"/>
          </p:nvPr>
        </p:nvSpPr>
        <p:spPr/>
        <p:txBody>
          <a:bodyPr/>
          <a:lstStyle>
            <a:lvl1pPr algn="r">
              <a:defRPr/>
            </a:lvl1pPr>
          </a:lstStyle>
          <a:p>
            <a:pPr>
              <a:defRPr/>
            </a:pPr>
            <a:r>
              <a:rPr lang="en-GB" smtClean="0"/>
              <a:t>Security Level</a:t>
            </a:r>
            <a:endParaRPr lang="en-GB" dirty="0"/>
          </a:p>
        </p:txBody>
      </p:sp>
      <p:sp>
        <p:nvSpPr>
          <p:cNvPr id="4" name="Slide Number Placeholder 3"/>
          <p:cNvSpPr>
            <a:spLocks noGrp="1"/>
          </p:cNvSpPr>
          <p:nvPr>
            <p:ph type="sldNum" sz="quarter" idx="12"/>
          </p:nvPr>
        </p:nvSpPr>
        <p:spPr/>
        <p:txBody>
          <a:bodyPr/>
          <a:lstStyle/>
          <a:p>
            <a:r>
              <a:rPr lang="en-GB" smtClean="0"/>
              <a:t>/ </a:t>
            </a:r>
            <a:fld id="{9296AB21-74BB-4202-A1E1-30AB60E1897B}" type="slidenum">
              <a:rPr lang="en-GB" smtClean="0"/>
              <a:pPr/>
              <a:t>‹#›</a:t>
            </a:fld>
            <a:endParaRPr lang="en-GB"/>
          </a:p>
        </p:txBody>
      </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4" name="Picture 8" descr="ORANGE_DIVIDER_100dpi.jpg"/>
          <p:cNvPicPr>
            <a:picLocks noChangeAspect="1"/>
          </p:cNvPicPr>
          <p:nvPr userDrawn="1"/>
        </p:nvPicPr>
        <p:blipFill>
          <a:blip r:embed="rId2" cstate="screen"/>
          <a:srcRect/>
          <a:stretch>
            <a:fillRect/>
          </a:stretch>
        </p:blipFill>
        <p:spPr bwMode="auto">
          <a:xfrm>
            <a:off x="0" y="-4763"/>
            <a:ext cx="9153525" cy="6875463"/>
          </a:xfrm>
          <a:prstGeom prst="rect">
            <a:avLst/>
          </a:prstGeom>
          <a:noFill/>
          <a:ln w="9525">
            <a:noFill/>
            <a:miter lim="800000"/>
            <a:headEnd/>
            <a:tailEnd/>
          </a:ln>
        </p:spPr>
      </p:pic>
      <p:sp>
        <p:nvSpPr>
          <p:cNvPr id="6" name="Rectangle 2"/>
          <p:cNvSpPr>
            <a:spLocks noGrp="1" noChangeArrowheads="1"/>
          </p:cNvSpPr>
          <p:nvPr>
            <p:ph type="ctrTitle"/>
          </p:nvPr>
        </p:nvSpPr>
        <p:spPr>
          <a:xfrm>
            <a:off x="791736" y="1530350"/>
            <a:ext cx="5102546" cy="1206500"/>
          </a:xfrm>
        </p:spPr>
        <p:txBody>
          <a:bodyPr/>
          <a:lstStyle>
            <a:lvl1pPr>
              <a:lnSpc>
                <a:spcPct val="85000"/>
              </a:lnSpc>
              <a:defRPr sz="3600">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7" name="Rectangle 3"/>
          <p:cNvSpPr>
            <a:spLocks noGrp="1" noChangeArrowheads="1"/>
          </p:cNvSpPr>
          <p:nvPr>
            <p:ph type="subTitle" idx="1"/>
          </p:nvPr>
        </p:nvSpPr>
        <p:spPr>
          <a:xfrm>
            <a:off x="791736" y="2786063"/>
            <a:ext cx="5099554" cy="1087437"/>
          </a:xfrm>
        </p:spPr>
        <p:txBody>
          <a:bodyPr/>
          <a:lstStyle>
            <a:lvl1pPr marL="0" indent="0">
              <a:lnSpc>
                <a:spcPct val="85000"/>
              </a:lnSpc>
              <a:spcBef>
                <a:spcPct val="0"/>
              </a:spcBef>
              <a:buFont typeface="Arial" charset="0"/>
              <a:buNone/>
              <a:defRPr sz="2800">
                <a:solidFill>
                  <a:srgbClr val="FFFFFF"/>
                </a:solidFill>
                <a:latin typeface="Arial" pitchFamily="34" charset="0"/>
                <a:cs typeface="Arial" pitchFamily="34" charset="0"/>
              </a:defRPr>
            </a:lvl1pPr>
          </a:lstStyle>
          <a:p>
            <a:r>
              <a:rPr lang="en-US" smtClean="0"/>
              <a:t>Click to edit Master subtitle style</a:t>
            </a:r>
            <a:endParaRPr lang="en-US" dirty="0"/>
          </a:p>
        </p:txBody>
      </p:sp>
      <p:sp>
        <p:nvSpPr>
          <p:cNvPr id="5" name="Footer Placeholder 8"/>
          <p:cNvSpPr>
            <a:spLocks noGrp="1"/>
          </p:cNvSpPr>
          <p:nvPr>
            <p:ph type="ftr" sz="quarter" idx="10"/>
          </p:nvPr>
        </p:nvSpPr>
        <p:spPr>
          <a:xfrm>
            <a:off x="8007350" y="6464300"/>
            <a:ext cx="1120775" cy="144463"/>
          </a:xfrm>
        </p:spPr>
        <p:txBody>
          <a:bodyPr/>
          <a:lstStyle>
            <a:lvl1pPr algn="r">
              <a:defRPr sz="900" smtClean="0">
                <a:solidFill>
                  <a:schemeClr val="bg1">
                    <a:lumMod val="50000"/>
                  </a:schemeClr>
                </a:solidFill>
              </a:defRPr>
            </a:lvl1pPr>
          </a:lstStyle>
          <a:p>
            <a:pPr>
              <a:defRPr/>
            </a:pPr>
            <a:r>
              <a:rPr lang="en-GB"/>
              <a:t>Security Level</a:t>
            </a:r>
            <a:endParaRPr lang="en-GB" dirty="0"/>
          </a:p>
        </p:txBody>
      </p:sp>
      <p:sp>
        <p:nvSpPr>
          <p:cNvPr id="8" name="Date Placeholder 9"/>
          <p:cNvSpPr>
            <a:spLocks noGrp="1"/>
          </p:cNvSpPr>
          <p:nvPr>
            <p:ph type="dt" sz="half" idx="11"/>
          </p:nvPr>
        </p:nvSpPr>
        <p:spPr>
          <a:xfrm>
            <a:off x="7856538" y="6630988"/>
            <a:ext cx="1271587" cy="144462"/>
          </a:xfrm>
        </p:spPr>
        <p:txBody>
          <a:bodyPr/>
          <a:lstStyle>
            <a:lvl1pPr algn="r">
              <a:defRPr sz="900" smtClean="0">
                <a:solidFill>
                  <a:schemeClr val="bg1">
                    <a:lumMod val="50000"/>
                  </a:schemeClr>
                </a:solidFill>
              </a:defRPr>
            </a:lvl1pPr>
          </a:lstStyle>
          <a:p>
            <a:pPr>
              <a:defRPr/>
            </a:pPr>
            <a:r>
              <a:rPr lang="en-US"/>
              <a:t>Initials/YYYY-MM-DD</a:t>
            </a:r>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ru-RU" smtClean="0"/>
              <a:t>Образец заголовка</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de-D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smtClean="0"/>
              <a:t>Образец заголовка</a:t>
            </a:r>
            <a:endParaRPr lang="de-DE"/>
          </a:p>
        </p:txBody>
      </p:sp>
      <p:sp>
        <p:nvSpPr>
          <p:cNvPr id="3" name="Inhaltsplatzhalt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smtClean="0"/>
              <a:t>Образец заголовка</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ru-RU" smtClean="0"/>
              <a:t>Образец заголовка</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smtClean="0"/>
              <a:t>Образец заголовка</a:t>
            </a:r>
            <a:endParaRPr lang="de-D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de-DE"/>
          </a:p>
        </p:txBody>
      </p:sp>
      <p:sp>
        <p:nvSpPr>
          <p:cNvPr id="3" name="Bildplatzhalter 2"/>
          <p:cNvSpPr>
            <a:spLocks noGrp="1"/>
          </p:cNvSpPr>
          <p:nvPr>
            <p:ph type="pic" idx="1"/>
          </p:nvPr>
        </p:nvSpPr>
        <p:spPr>
          <a:xfrm>
            <a:off x="1792288" y="612775"/>
            <a:ext cx="5486400" cy="4114800"/>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smtClean="0"/>
              <a:t>Образец заголовка</a:t>
            </a:r>
            <a:endParaRPr lang="de-DE"/>
          </a:p>
        </p:txBody>
      </p:sp>
      <p:sp>
        <p:nvSpPr>
          <p:cNvPr id="3" name="Vertikaler Textplatzhalt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red">
    <p:spTree>
      <p:nvGrpSpPr>
        <p:cNvPr id="1" name=""/>
        <p:cNvGrpSpPr/>
        <p:nvPr/>
      </p:nvGrpSpPr>
      <p:grpSpPr>
        <a:xfrm>
          <a:off x="0" y="0"/>
          <a:ext cx="0" cy="0"/>
          <a:chOff x="0" y="0"/>
          <a:chExt cx="0" cy="0"/>
        </a:xfrm>
      </p:grpSpPr>
      <p:pic>
        <p:nvPicPr>
          <p:cNvPr id="4" name="Picture 8" descr="RED_DIVIDER_100dpi.jpg"/>
          <p:cNvPicPr>
            <a:picLocks noChangeAspect="1"/>
          </p:cNvPicPr>
          <p:nvPr userDrawn="1"/>
        </p:nvPicPr>
        <p:blipFill>
          <a:blip r:embed="rId2" cstate="screen"/>
          <a:srcRect/>
          <a:stretch>
            <a:fillRect/>
          </a:stretch>
        </p:blipFill>
        <p:spPr bwMode="auto">
          <a:xfrm>
            <a:off x="0" y="-3175"/>
            <a:ext cx="9155113" cy="6877050"/>
          </a:xfrm>
          <a:prstGeom prst="rect">
            <a:avLst/>
          </a:prstGeom>
          <a:noFill/>
          <a:ln w="9525">
            <a:noFill/>
            <a:miter lim="800000"/>
            <a:headEnd/>
            <a:tailEnd/>
          </a:ln>
        </p:spPr>
      </p:pic>
      <p:sp>
        <p:nvSpPr>
          <p:cNvPr id="6" name="Rectangle 2"/>
          <p:cNvSpPr>
            <a:spLocks noGrp="1" noChangeArrowheads="1"/>
          </p:cNvSpPr>
          <p:nvPr>
            <p:ph type="ctrTitle"/>
          </p:nvPr>
        </p:nvSpPr>
        <p:spPr>
          <a:xfrm>
            <a:off x="791552" y="1530350"/>
            <a:ext cx="5102729" cy="1206500"/>
          </a:xfrm>
        </p:spPr>
        <p:txBody>
          <a:bodyPr/>
          <a:lstStyle>
            <a:lvl1pPr>
              <a:lnSpc>
                <a:spcPct val="85000"/>
              </a:lnSpc>
              <a:defRPr sz="3600">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7" name="Rectangle 3"/>
          <p:cNvSpPr>
            <a:spLocks noGrp="1" noChangeArrowheads="1"/>
          </p:cNvSpPr>
          <p:nvPr>
            <p:ph type="subTitle" idx="1"/>
          </p:nvPr>
        </p:nvSpPr>
        <p:spPr>
          <a:xfrm>
            <a:off x="791552" y="2786063"/>
            <a:ext cx="5099737" cy="1087437"/>
          </a:xfrm>
        </p:spPr>
        <p:txBody>
          <a:bodyPr/>
          <a:lstStyle>
            <a:lvl1pPr marL="0" indent="0">
              <a:lnSpc>
                <a:spcPct val="85000"/>
              </a:lnSpc>
              <a:spcBef>
                <a:spcPct val="0"/>
              </a:spcBef>
              <a:buFont typeface="Arial" charset="0"/>
              <a:buNone/>
              <a:defRPr sz="2800">
                <a:solidFill>
                  <a:srgbClr val="FFFFFF"/>
                </a:solidFill>
                <a:latin typeface="Arial" pitchFamily="34" charset="0"/>
                <a:cs typeface="Arial" pitchFamily="34" charset="0"/>
              </a:defRPr>
            </a:lvl1pPr>
          </a:lstStyle>
          <a:p>
            <a:r>
              <a:rPr lang="en-US" smtClean="0"/>
              <a:t>Click to edit Master subtitle style</a:t>
            </a:r>
            <a:endParaRPr lang="en-US" dirty="0"/>
          </a:p>
        </p:txBody>
      </p:sp>
      <p:sp>
        <p:nvSpPr>
          <p:cNvPr id="5" name="Footer Placeholder 8"/>
          <p:cNvSpPr>
            <a:spLocks noGrp="1"/>
          </p:cNvSpPr>
          <p:nvPr>
            <p:ph type="ftr" sz="quarter" idx="10"/>
          </p:nvPr>
        </p:nvSpPr>
        <p:spPr>
          <a:xfrm>
            <a:off x="8007350" y="6464300"/>
            <a:ext cx="1120775" cy="144463"/>
          </a:xfrm>
        </p:spPr>
        <p:txBody>
          <a:bodyPr/>
          <a:lstStyle>
            <a:lvl1pPr algn="r">
              <a:defRPr sz="900" smtClean="0">
                <a:solidFill>
                  <a:schemeClr val="bg1">
                    <a:lumMod val="50000"/>
                  </a:schemeClr>
                </a:solidFill>
              </a:defRPr>
            </a:lvl1pPr>
          </a:lstStyle>
          <a:p>
            <a:pPr>
              <a:defRPr/>
            </a:pPr>
            <a:r>
              <a:rPr lang="en-GB"/>
              <a:t>Security Level</a:t>
            </a:r>
            <a:endParaRPr lang="en-GB" dirty="0"/>
          </a:p>
        </p:txBody>
      </p:sp>
      <p:sp>
        <p:nvSpPr>
          <p:cNvPr id="8" name="Date Placeholder 9"/>
          <p:cNvSpPr>
            <a:spLocks noGrp="1"/>
          </p:cNvSpPr>
          <p:nvPr>
            <p:ph type="dt" sz="half" idx="11"/>
          </p:nvPr>
        </p:nvSpPr>
        <p:spPr>
          <a:xfrm>
            <a:off x="7856538" y="6630988"/>
            <a:ext cx="1271587" cy="144462"/>
          </a:xfrm>
        </p:spPr>
        <p:txBody>
          <a:bodyPr/>
          <a:lstStyle>
            <a:lvl1pPr algn="r">
              <a:defRPr sz="900" smtClean="0">
                <a:solidFill>
                  <a:schemeClr val="bg1">
                    <a:lumMod val="50000"/>
                  </a:schemeClr>
                </a:solidFill>
              </a:defRPr>
            </a:lvl1pPr>
          </a:lstStyle>
          <a:p>
            <a:pPr>
              <a:defRPr/>
            </a:pPr>
            <a:r>
              <a:rPr lang="en-US"/>
              <a:t>Initials/YYYY-MM-DD</a:t>
            </a:r>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ru-RU" smtClean="0"/>
              <a:t>Образец заголовка</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en-GB"/>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en-GB"/>
          </a:p>
        </p:txBody>
      </p:sp>
    </p:spTree>
  </p:cSld>
  <p:clrMapOvr>
    <a:masterClrMapping/>
  </p:clrMapOvr>
  <p:transition spd="med"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GB"/>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GB"/>
          </a:p>
        </p:txBody>
      </p:sp>
    </p:spTree>
  </p:cSld>
  <p:clrMapOvr>
    <a:masterClrMapping/>
  </p:clrMapOvr>
  <p:transition spd="med"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lstStyle>
            <a:lvl1pPr algn="l">
              <a:defRPr sz="4000" b="1" cap="all"/>
            </a:lvl1pPr>
          </a:lstStyle>
          <a:p>
            <a:r>
              <a:rPr lang="ru-RU" smtClean="0"/>
              <a:t>Образец заголовка</a:t>
            </a:r>
            <a:endParaRPr lang="en-GB"/>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cSld>
  <p:clrMapOvr>
    <a:masterClrMapping/>
  </p:clrMapOvr>
  <p:transition spd="med"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GB"/>
          </a:p>
        </p:txBody>
      </p:sp>
      <p:sp>
        <p:nvSpPr>
          <p:cNvPr id="3" name="Содержимое 2"/>
          <p:cNvSpPr>
            <a:spLocks noGrp="1"/>
          </p:cNvSpPr>
          <p:nvPr>
            <p:ph sz="half" idx="1"/>
          </p:nvPr>
        </p:nvSpPr>
        <p:spPr>
          <a:xfrm>
            <a:off x="1116013" y="1628775"/>
            <a:ext cx="3702050" cy="4486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GB"/>
          </a:p>
        </p:txBody>
      </p:sp>
      <p:sp>
        <p:nvSpPr>
          <p:cNvPr id="4" name="Содержимое 3"/>
          <p:cNvSpPr>
            <a:spLocks noGrp="1"/>
          </p:cNvSpPr>
          <p:nvPr>
            <p:ph sz="half" idx="2"/>
          </p:nvPr>
        </p:nvSpPr>
        <p:spPr>
          <a:xfrm>
            <a:off x="4970463" y="1628775"/>
            <a:ext cx="3703637" cy="4486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GB"/>
          </a:p>
        </p:txBody>
      </p:sp>
    </p:spTree>
  </p:cSld>
  <p:clrMapOvr>
    <a:masterClrMapping/>
  </p:clrMapOvr>
  <p:transition spd="med"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en-GB"/>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GB"/>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GB"/>
          </a:p>
        </p:txBody>
      </p:sp>
    </p:spTree>
  </p:cSld>
  <p:clrMapOvr>
    <a:masterClrMapping/>
  </p:clrMapOvr>
  <p:transition spd="med"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GB"/>
          </a:p>
        </p:txBody>
      </p:sp>
    </p:spTree>
  </p:cSld>
  <p:clrMapOvr>
    <a:masterClrMapping/>
  </p:clrMapOvr>
  <p:transition spd="med"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transition spd="med"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GB"/>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GB"/>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transition spd="med"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GB"/>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transition spd="med" advClick="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a_Standard - headline">
    <p:spTree>
      <p:nvGrpSpPr>
        <p:cNvPr id="1" name=""/>
        <p:cNvGrpSpPr/>
        <p:nvPr/>
      </p:nvGrpSpPr>
      <p:grpSpPr>
        <a:xfrm>
          <a:off x="0" y="0"/>
          <a:ext cx="0" cy="0"/>
          <a:chOff x="0" y="0"/>
          <a:chExt cx="0" cy="0"/>
        </a:xfrm>
      </p:grpSpPr>
      <p:sp>
        <p:nvSpPr>
          <p:cNvPr id="7" name="Title Placeholder 10"/>
          <p:cNvSpPr>
            <a:spLocks noGrp="1"/>
          </p:cNvSpPr>
          <p:nvPr>
            <p:ph type="title"/>
          </p:nvPr>
        </p:nvSpPr>
        <p:spPr>
          <a:xfrm>
            <a:off x="1393823" y="144006"/>
            <a:ext cx="7236000" cy="1143000"/>
          </a:xfrm>
          <a:prstGeom prst="rect">
            <a:avLst/>
          </a:prstGeom>
        </p:spPr>
        <p:txBody>
          <a:bodyPr rtlCol="0">
            <a:normAutofit/>
          </a:bodyPr>
          <a:lstStyle/>
          <a:p>
            <a:r>
              <a:rPr lang="en-US" smtClean="0"/>
              <a:t>Click to edit Master title style</a:t>
            </a:r>
            <a:endParaRPr lang="en-GB" dirty="0"/>
          </a:p>
        </p:txBody>
      </p:sp>
      <p:sp>
        <p:nvSpPr>
          <p:cNvPr id="3" name="Slide Number Placeholder 7"/>
          <p:cNvSpPr>
            <a:spLocks noGrp="1"/>
          </p:cNvSpPr>
          <p:nvPr>
            <p:ph type="sldNum" sz="quarter" idx="10"/>
          </p:nvPr>
        </p:nvSpPr>
        <p:spPr/>
        <p:txBody>
          <a:bodyPr/>
          <a:lstStyle>
            <a:lvl1pPr>
              <a:defRPr/>
            </a:lvl1pPr>
          </a:lstStyle>
          <a:p>
            <a:r>
              <a:rPr lang="en-GB"/>
              <a:t>/ </a:t>
            </a:r>
            <a:fld id="{775BE1A7-D56E-4CA2-8330-574DC9E9296F}" type="slidenum">
              <a:rPr lang="en-GB"/>
              <a:pPr/>
              <a:t>‹#›</a:t>
            </a:fld>
            <a:endParaRPr lang="en-GB"/>
          </a:p>
        </p:txBody>
      </p:sp>
      <p:sp>
        <p:nvSpPr>
          <p:cNvPr id="4" name="Footer Placeholder 8"/>
          <p:cNvSpPr>
            <a:spLocks noGrp="1"/>
          </p:cNvSpPr>
          <p:nvPr>
            <p:ph type="ftr" sz="quarter" idx="11"/>
          </p:nvPr>
        </p:nvSpPr>
        <p:spPr/>
        <p:txBody>
          <a:bodyPr/>
          <a:lstStyle>
            <a:lvl1pPr>
              <a:defRPr/>
            </a:lvl1pPr>
          </a:lstStyle>
          <a:p>
            <a:pPr>
              <a:defRPr/>
            </a:pPr>
            <a:r>
              <a:rPr lang="en-GB"/>
              <a:t>Security Level</a:t>
            </a:r>
            <a:endParaRPr lang="en-GB" dirty="0"/>
          </a:p>
        </p:txBody>
      </p:sp>
      <p:sp>
        <p:nvSpPr>
          <p:cNvPr id="5" name="Date Placeholder 9"/>
          <p:cNvSpPr>
            <a:spLocks noGrp="1"/>
          </p:cNvSpPr>
          <p:nvPr>
            <p:ph type="dt" sz="half" idx="12"/>
          </p:nvPr>
        </p:nvSpPr>
        <p:spPr/>
        <p:txBody>
          <a:bodyPr/>
          <a:lstStyle>
            <a:lvl1pPr>
              <a:defRPr/>
            </a:lvl1pPr>
          </a:lstStyle>
          <a:p>
            <a:pPr>
              <a:defRPr/>
            </a:pPr>
            <a:r>
              <a:rPr lang="en-US"/>
              <a:t>Initials/YYYY-MM-DD</a:t>
            </a:r>
            <a:endParaRPr lang="en-GB"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GB"/>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GB"/>
          </a:p>
        </p:txBody>
      </p:sp>
    </p:spTree>
  </p:cSld>
  <p:clrMapOvr>
    <a:masterClrMapping/>
  </p:clrMapOvr>
  <p:transition spd="med"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3388" y="400050"/>
            <a:ext cx="1890712" cy="5715000"/>
          </a:xfrm>
        </p:spPr>
        <p:txBody>
          <a:bodyPr vert="eaVert"/>
          <a:lstStyle/>
          <a:p>
            <a:r>
              <a:rPr lang="ru-RU" smtClean="0"/>
              <a:t>Образец заголовка</a:t>
            </a:r>
            <a:endParaRPr lang="en-GB"/>
          </a:p>
        </p:txBody>
      </p:sp>
      <p:sp>
        <p:nvSpPr>
          <p:cNvPr id="3" name="Вертикальный текст 2"/>
          <p:cNvSpPr>
            <a:spLocks noGrp="1"/>
          </p:cNvSpPr>
          <p:nvPr>
            <p:ph type="body" orient="vert" idx="1"/>
          </p:nvPr>
        </p:nvSpPr>
        <p:spPr>
          <a:xfrm>
            <a:off x="1109663" y="400050"/>
            <a:ext cx="5521325"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GB"/>
          </a:p>
        </p:txBody>
      </p:sp>
    </p:spTree>
  </p:cSld>
  <p:clrMapOvr>
    <a:masterClrMapping/>
  </p:clrMapOvr>
  <p:transition spd="med"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b_Standard - 1 row headline and sub title">
    <p:spTree>
      <p:nvGrpSpPr>
        <p:cNvPr id="1" name=""/>
        <p:cNvGrpSpPr/>
        <p:nvPr/>
      </p:nvGrpSpPr>
      <p:grpSpPr>
        <a:xfrm>
          <a:off x="0" y="0"/>
          <a:ext cx="0" cy="0"/>
          <a:chOff x="0" y="0"/>
          <a:chExt cx="0" cy="0"/>
        </a:xfrm>
      </p:grpSpPr>
      <p:sp>
        <p:nvSpPr>
          <p:cNvPr id="7" name="Title 6"/>
          <p:cNvSpPr>
            <a:spLocks noGrp="1"/>
          </p:cNvSpPr>
          <p:nvPr>
            <p:ph type="title"/>
          </p:nvPr>
        </p:nvSpPr>
        <p:spPr>
          <a:xfrm>
            <a:off x="1393090" y="144006"/>
            <a:ext cx="7236000" cy="1143000"/>
          </a:xfrm>
        </p:spPr>
        <p:txBody>
          <a:bodyPr/>
          <a:lstStyle/>
          <a:p>
            <a:r>
              <a:rPr lang="en-US" smtClean="0"/>
              <a:t>Click to edit Master title style</a:t>
            </a:r>
            <a:endParaRPr lang="en-GB" dirty="0"/>
          </a:p>
        </p:txBody>
      </p:sp>
      <p:sp>
        <p:nvSpPr>
          <p:cNvPr id="11" name="Text Placeholder 9"/>
          <p:cNvSpPr>
            <a:spLocks noGrp="1"/>
          </p:cNvSpPr>
          <p:nvPr>
            <p:ph type="body" sz="quarter" idx="15"/>
          </p:nvPr>
        </p:nvSpPr>
        <p:spPr>
          <a:xfrm>
            <a:off x="1393090" y="1310673"/>
            <a:ext cx="7236000" cy="531812"/>
          </a:xfrm>
        </p:spPr>
        <p:txBody>
          <a:bodyPr>
            <a:noAutofit/>
          </a:bodyPr>
          <a:lstStyle>
            <a:lvl1pPr>
              <a:lnSpc>
                <a:spcPts val="2400"/>
              </a:lnSpc>
              <a:spcBef>
                <a:spcPts val="0"/>
              </a:spcBef>
              <a:buNone/>
              <a:defRPr sz="2400">
                <a:solidFill>
                  <a:schemeClr val="tx2"/>
                </a:soli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4" name="Slide Number Placeholder 7"/>
          <p:cNvSpPr>
            <a:spLocks noGrp="1"/>
          </p:cNvSpPr>
          <p:nvPr>
            <p:ph type="sldNum" sz="quarter" idx="16"/>
          </p:nvPr>
        </p:nvSpPr>
        <p:spPr/>
        <p:txBody>
          <a:bodyPr/>
          <a:lstStyle>
            <a:lvl1pPr>
              <a:defRPr/>
            </a:lvl1pPr>
          </a:lstStyle>
          <a:p>
            <a:r>
              <a:rPr lang="en-GB"/>
              <a:t>/ </a:t>
            </a:r>
            <a:fld id="{40BE2FC5-99C3-450B-BD87-1D216DCC9CB6}" type="slidenum">
              <a:rPr lang="en-GB"/>
              <a:pPr/>
              <a:t>‹#›</a:t>
            </a:fld>
            <a:endParaRPr lang="en-GB"/>
          </a:p>
        </p:txBody>
      </p:sp>
      <p:sp>
        <p:nvSpPr>
          <p:cNvPr id="5" name="Footer Placeholder 8"/>
          <p:cNvSpPr>
            <a:spLocks noGrp="1"/>
          </p:cNvSpPr>
          <p:nvPr>
            <p:ph type="ftr" sz="quarter" idx="17"/>
          </p:nvPr>
        </p:nvSpPr>
        <p:spPr/>
        <p:txBody>
          <a:bodyPr/>
          <a:lstStyle>
            <a:lvl1pPr>
              <a:defRPr/>
            </a:lvl1pPr>
          </a:lstStyle>
          <a:p>
            <a:pPr>
              <a:defRPr/>
            </a:pPr>
            <a:r>
              <a:rPr lang="en-GB"/>
              <a:t>Security Level</a:t>
            </a:r>
            <a:endParaRPr lang="en-GB" dirty="0"/>
          </a:p>
        </p:txBody>
      </p:sp>
      <p:sp>
        <p:nvSpPr>
          <p:cNvPr id="6" name="Date Placeholder 9"/>
          <p:cNvSpPr>
            <a:spLocks noGrp="1"/>
          </p:cNvSpPr>
          <p:nvPr>
            <p:ph type="dt" sz="half" idx="18"/>
          </p:nvPr>
        </p:nvSpPr>
        <p:spPr/>
        <p:txBody>
          <a:bodyPr/>
          <a:lstStyle>
            <a:lvl1pPr>
              <a:defRPr/>
            </a:lvl1pPr>
          </a:lstStyle>
          <a:p>
            <a:pPr>
              <a:defRPr/>
            </a:pPr>
            <a:r>
              <a:rPr lang="en-US"/>
              <a:t>Initials/YYYY-MM-DD</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a_Standard - 1 row headline and two columns">
    <p:spTree>
      <p:nvGrpSpPr>
        <p:cNvPr id="1" name=""/>
        <p:cNvGrpSpPr/>
        <p:nvPr/>
      </p:nvGrpSpPr>
      <p:grpSpPr>
        <a:xfrm>
          <a:off x="0" y="0"/>
          <a:ext cx="0" cy="0"/>
          <a:chOff x="0" y="0"/>
          <a:chExt cx="0" cy="0"/>
        </a:xfrm>
      </p:grpSpPr>
      <p:sp>
        <p:nvSpPr>
          <p:cNvPr id="8" name="Title 6"/>
          <p:cNvSpPr>
            <a:spLocks noGrp="1"/>
          </p:cNvSpPr>
          <p:nvPr>
            <p:ph type="title"/>
          </p:nvPr>
        </p:nvSpPr>
        <p:spPr>
          <a:xfrm>
            <a:off x="1393090" y="144006"/>
            <a:ext cx="7236000" cy="1143000"/>
          </a:xfrm>
        </p:spPr>
        <p:txBody>
          <a:bodyPr/>
          <a:lstStyle/>
          <a:p>
            <a:r>
              <a:rPr lang="en-US" smtClean="0"/>
              <a:t>Click to edit Master title style</a:t>
            </a:r>
            <a:endParaRPr lang="en-GB" dirty="0"/>
          </a:p>
        </p:txBody>
      </p:sp>
      <p:sp>
        <p:nvSpPr>
          <p:cNvPr id="10" name="Content Placeholder 2"/>
          <p:cNvSpPr>
            <a:spLocks noGrp="1"/>
          </p:cNvSpPr>
          <p:nvPr>
            <p:ph sz="half" idx="1"/>
          </p:nvPr>
        </p:nvSpPr>
        <p:spPr>
          <a:xfrm>
            <a:off x="1393090" y="1768838"/>
            <a:ext cx="3420000" cy="4352940"/>
          </a:xfrm>
        </p:spPr>
        <p:txBody>
          <a:bodyPr>
            <a:normAutofit/>
          </a:bodyPr>
          <a:lstStyle>
            <a:lvl1pPr>
              <a:lnSpc>
                <a:spcPct val="100000"/>
              </a:lnSpc>
              <a:spcBef>
                <a:spcPts val="600"/>
              </a:spcBef>
              <a:buFont typeface="Arial" pitchFamily="34" charset="0"/>
              <a:buChar char="►"/>
              <a:defRPr sz="2200">
                <a:latin typeface="Arial" pitchFamily="34" charset="0"/>
                <a:cs typeface="Arial" pitchFamily="34" charset="0"/>
              </a:defRPr>
            </a:lvl1pPr>
            <a:lvl2pPr marL="450000" indent="-180000">
              <a:lnSpc>
                <a:spcPts val="2000"/>
              </a:lnSpc>
              <a:spcBef>
                <a:spcPts val="600"/>
              </a:spcBef>
              <a:buClr>
                <a:srgbClr val="3E5FC2"/>
              </a:buClr>
              <a:buSzPct val="80000"/>
              <a:buFont typeface="Arial Narrow" pitchFamily="34" charset="0"/>
              <a:buChar char="−"/>
              <a:defRPr sz="2000" baseline="0">
                <a:latin typeface="Arial" pitchFamily="34" charset="0"/>
                <a:cs typeface="Arial" pitchFamily="34" charset="0"/>
              </a:defRPr>
            </a:lvl2pPr>
            <a:lvl3pPr marL="804863" indent="-173038">
              <a:lnSpc>
                <a:spcPct val="100000"/>
              </a:lnSpc>
              <a:spcBef>
                <a:spcPts val="0"/>
              </a:spcBef>
              <a:buClr>
                <a:srgbClr val="3E5FC2"/>
              </a:buClr>
              <a:buSzPct val="80000"/>
              <a:buFont typeface="Arial Narrow" pitchFamily="34" charset="0"/>
              <a:buNone/>
              <a:defRPr sz="2000">
                <a:latin typeface="Arial Narrow" pitchFamily="34" charset="0"/>
              </a:defRPr>
            </a:lvl3pPr>
            <a:lvl4pPr marL="1165225" indent="-174625">
              <a:lnSpc>
                <a:spcPct val="100000"/>
              </a:lnSpc>
              <a:spcBef>
                <a:spcPts val="0"/>
              </a:spcBef>
              <a:buClr>
                <a:srgbClr val="3E5FC2"/>
              </a:buClr>
              <a:buSzPct val="80000"/>
              <a:buFont typeface="Arial Narrow" pitchFamily="34" charset="0"/>
              <a:buChar char="–"/>
              <a:defRPr sz="2000">
                <a:latin typeface="Arial Narrow" pitchFamily="34" charset="0"/>
              </a:defRPr>
            </a:lvl4pPr>
            <a:lvl5pPr marL="1524000" indent="-174625">
              <a:lnSpc>
                <a:spcPct val="100000"/>
              </a:lnSpc>
              <a:spcBef>
                <a:spcPts val="0"/>
              </a:spcBef>
              <a:buClr>
                <a:srgbClr val="3E5FC2"/>
              </a:buClr>
              <a:buSzPct val="80000"/>
              <a:buFont typeface="Arial Narrow" pitchFamily="34" charset="0"/>
              <a:buChar char="–"/>
              <a:defRPr sz="2000">
                <a:latin typeface="Arial Narrow"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11" name="Text Placeholder 14"/>
          <p:cNvSpPr>
            <a:spLocks noGrp="1"/>
          </p:cNvSpPr>
          <p:nvPr>
            <p:ph type="body" sz="quarter" idx="15"/>
          </p:nvPr>
        </p:nvSpPr>
        <p:spPr>
          <a:xfrm>
            <a:off x="5161990" y="1768838"/>
            <a:ext cx="3467100" cy="4368800"/>
          </a:xfrm>
        </p:spPr>
        <p:txBody>
          <a:bodyPr/>
          <a:lstStyle>
            <a:lvl1pPr>
              <a:lnSpc>
                <a:spcPct val="100000"/>
              </a:lnSpc>
              <a:spcBef>
                <a:spcPts val="600"/>
              </a:spcBef>
              <a:defRPr sz="2200">
                <a:latin typeface="Arial" pitchFamily="34" charset="0"/>
                <a:cs typeface="Arial" pitchFamily="34" charset="0"/>
              </a:defRPr>
            </a:lvl1pPr>
            <a:lvl2pPr>
              <a:lnSpc>
                <a:spcPts val="2000"/>
              </a:lnSpc>
              <a:spcBef>
                <a:spcPts val="600"/>
              </a:spcBef>
              <a:defRPr>
                <a:latin typeface="Arial" pitchFamily="34" charset="0"/>
                <a:cs typeface="Arial" pitchFamily="34" charset="0"/>
              </a:defRPr>
            </a:lvl2pPr>
          </a:lstStyle>
          <a:p>
            <a:pPr lvl="0"/>
            <a:r>
              <a:rPr lang="en-US" smtClean="0"/>
              <a:t>Click to edit Master text styles</a:t>
            </a:r>
          </a:p>
          <a:p>
            <a:pPr lvl="1"/>
            <a:r>
              <a:rPr lang="en-US" smtClean="0"/>
              <a:t>Second level</a:t>
            </a:r>
          </a:p>
        </p:txBody>
      </p:sp>
      <p:sp>
        <p:nvSpPr>
          <p:cNvPr id="5" name="Slide Number Placeholder 7"/>
          <p:cNvSpPr>
            <a:spLocks noGrp="1"/>
          </p:cNvSpPr>
          <p:nvPr>
            <p:ph type="sldNum" sz="quarter" idx="16"/>
          </p:nvPr>
        </p:nvSpPr>
        <p:spPr/>
        <p:txBody>
          <a:bodyPr/>
          <a:lstStyle>
            <a:lvl1pPr>
              <a:defRPr/>
            </a:lvl1pPr>
          </a:lstStyle>
          <a:p>
            <a:r>
              <a:rPr lang="en-GB"/>
              <a:t>/ </a:t>
            </a:r>
            <a:fld id="{09942109-17B0-4B58-9EDD-B2A2ACCF83CE}" type="slidenum">
              <a:rPr lang="en-GB"/>
              <a:pPr/>
              <a:t>‹#›</a:t>
            </a:fld>
            <a:endParaRPr lang="en-GB"/>
          </a:p>
        </p:txBody>
      </p:sp>
      <p:sp>
        <p:nvSpPr>
          <p:cNvPr id="6" name="Footer Placeholder 8"/>
          <p:cNvSpPr>
            <a:spLocks noGrp="1"/>
          </p:cNvSpPr>
          <p:nvPr>
            <p:ph type="ftr" sz="quarter" idx="17"/>
          </p:nvPr>
        </p:nvSpPr>
        <p:spPr/>
        <p:txBody>
          <a:bodyPr/>
          <a:lstStyle>
            <a:lvl1pPr>
              <a:defRPr/>
            </a:lvl1pPr>
          </a:lstStyle>
          <a:p>
            <a:pPr>
              <a:defRPr/>
            </a:pPr>
            <a:r>
              <a:rPr lang="en-GB"/>
              <a:t>Security Level</a:t>
            </a:r>
            <a:endParaRPr lang="en-GB" dirty="0"/>
          </a:p>
        </p:txBody>
      </p:sp>
      <p:sp>
        <p:nvSpPr>
          <p:cNvPr id="7" name="Date Placeholder 9"/>
          <p:cNvSpPr>
            <a:spLocks noGrp="1"/>
          </p:cNvSpPr>
          <p:nvPr>
            <p:ph type="dt" sz="half" idx="18"/>
          </p:nvPr>
        </p:nvSpPr>
        <p:spPr/>
        <p:txBody>
          <a:bodyPr/>
          <a:lstStyle>
            <a:lvl1pPr>
              <a:defRPr/>
            </a:lvl1pPr>
          </a:lstStyle>
          <a:p>
            <a:pPr>
              <a:defRPr/>
            </a:pPr>
            <a:r>
              <a:rPr lang="en-US"/>
              <a:t>Initials/YYYY-MM-DD</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b_Standard - 1 row headline, sub title and two columns">
    <p:spTree>
      <p:nvGrpSpPr>
        <p:cNvPr id="1" name=""/>
        <p:cNvGrpSpPr/>
        <p:nvPr/>
      </p:nvGrpSpPr>
      <p:grpSpPr>
        <a:xfrm>
          <a:off x="0" y="0"/>
          <a:ext cx="0" cy="0"/>
          <a:chOff x="0" y="0"/>
          <a:chExt cx="0" cy="0"/>
        </a:xfrm>
      </p:grpSpPr>
      <p:sp>
        <p:nvSpPr>
          <p:cNvPr id="8" name="Title 6"/>
          <p:cNvSpPr>
            <a:spLocks noGrp="1"/>
          </p:cNvSpPr>
          <p:nvPr>
            <p:ph type="title"/>
          </p:nvPr>
        </p:nvSpPr>
        <p:spPr>
          <a:xfrm>
            <a:off x="1393090" y="144006"/>
            <a:ext cx="7236000" cy="1143000"/>
          </a:xfrm>
        </p:spPr>
        <p:txBody>
          <a:bodyPr/>
          <a:lstStyle/>
          <a:p>
            <a:r>
              <a:rPr lang="en-US" smtClean="0"/>
              <a:t>Click to edit Master title style</a:t>
            </a:r>
            <a:endParaRPr lang="en-GB" dirty="0"/>
          </a:p>
        </p:txBody>
      </p:sp>
      <p:sp>
        <p:nvSpPr>
          <p:cNvPr id="10" name="Content Placeholder 2"/>
          <p:cNvSpPr>
            <a:spLocks noGrp="1"/>
          </p:cNvSpPr>
          <p:nvPr>
            <p:ph sz="half" idx="1"/>
          </p:nvPr>
        </p:nvSpPr>
        <p:spPr>
          <a:xfrm>
            <a:off x="1393090" y="1768838"/>
            <a:ext cx="3420000" cy="4352940"/>
          </a:xfrm>
        </p:spPr>
        <p:txBody>
          <a:bodyPr>
            <a:normAutofit/>
          </a:bodyPr>
          <a:lstStyle>
            <a:lvl1pPr>
              <a:lnSpc>
                <a:spcPct val="100000"/>
              </a:lnSpc>
              <a:spcBef>
                <a:spcPts val="600"/>
              </a:spcBef>
              <a:buFont typeface="Arial" pitchFamily="34" charset="0"/>
              <a:buChar char="►"/>
              <a:defRPr sz="2200">
                <a:latin typeface="Arial" pitchFamily="34" charset="0"/>
                <a:cs typeface="Arial" pitchFamily="34" charset="0"/>
              </a:defRPr>
            </a:lvl1pPr>
            <a:lvl2pPr marL="450000" indent="-180000">
              <a:lnSpc>
                <a:spcPts val="2000"/>
              </a:lnSpc>
              <a:spcBef>
                <a:spcPts val="600"/>
              </a:spcBef>
              <a:buClr>
                <a:srgbClr val="3E5FC2"/>
              </a:buClr>
              <a:buSzPct val="80000"/>
              <a:buFont typeface="Arial Narrow" pitchFamily="34" charset="0"/>
              <a:buChar char="−"/>
              <a:defRPr sz="2000" baseline="0">
                <a:latin typeface="Arial" pitchFamily="34" charset="0"/>
                <a:cs typeface="Arial" pitchFamily="34" charset="0"/>
              </a:defRPr>
            </a:lvl2pPr>
            <a:lvl3pPr marL="804863" indent="-173038">
              <a:lnSpc>
                <a:spcPct val="100000"/>
              </a:lnSpc>
              <a:spcBef>
                <a:spcPts val="0"/>
              </a:spcBef>
              <a:buClr>
                <a:srgbClr val="3E5FC2"/>
              </a:buClr>
              <a:buSzPct val="80000"/>
              <a:buFont typeface="Arial Narrow" pitchFamily="34" charset="0"/>
              <a:buNone/>
              <a:defRPr sz="2000">
                <a:latin typeface="Arial Narrow" pitchFamily="34" charset="0"/>
              </a:defRPr>
            </a:lvl3pPr>
            <a:lvl4pPr marL="1165225" indent="-174625">
              <a:lnSpc>
                <a:spcPct val="100000"/>
              </a:lnSpc>
              <a:spcBef>
                <a:spcPts val="0"/>
              </a:spcBef>
              <a:buClr>
                <a:srgbClr val="3E5FC2"/>
              </a:buClr>
              <a:buSzPct val="80000"/>
              <a:buFont typeface="Arial Narrow" pitchFamily="34" charset="0"/>
              <a:buChar char="–"/>
              <a:defRPr sz="2000">
                <a:latin typeface="Arial Narrow" pitchFamily="34" charset="0"/>
              </a:defRPr>
            </a:lvl4pPr>
            <a:lvl5pPr marL="1524000" indent="-174625">
              <a:lnSpc>
                <a:spcPct val="100000"/>
              </a:lnSpc>
              <a:spcBef>
                <a:spcPts val="0"/>
              </a:spcBef>
              <a:buClr>
                <a:srgbClr val="3E5FC2"/>
              </a:buClr>
              <a:buSzPct val="80000"/>
              <a:buFont typeface="Arial Narrow" pitchFamily="34" charset="0"/>
              <a:buChar char="–"/>
              <a:defRPr sz="2000">
                <a:latin typeface="Arial Narrow"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11" name="Text Placeholder 14"/>
          <p:cNvSpPr>
            <a:spLocks noGrp="1"/>
          </p:cNvSpPr>
          <p:nvPr>
            <p:ph type="body" sz="quarter" idx="15"/>
          </p:nvPr>
        </p:nvSpPr>
        <p:spPr>
          <a:xfrm>
            <a:off x="5161990" y="1768838"/>
            <a:ext cx="3467100" cy="4368800"/>
          </a:xfrm>
        </p:spPr>
        <p:txBody>
          <a:bodyPr/>
          <a:lstStyle>
            <a:lvl1pPr>
              <a:lnSpc>
                <a:spcPct val="100000"/>
              </a:lnSpc>
              <a:spcBef>
                <a:spcPts val="600"/>
              </a:spcBef>
              <a:defRPr sz="2200">
                <a:latin typeface="Arial" pitchFamily="34" charset="0"/>
                <a:cs typeface="Arial" pitchFamily="34" charset="0"/>
              </a:defRPr>
            </a:lvl1pPr>
            <a:lvl2pPr>
              <a:lnSpc>
                <a:spcPts val="2000"/>
              </a:lnSpc>
              <a:spcBef>
                <a:spcPts val="600"/>
              </a:spcBef>
              <a:defRPr>
                <a:latin typeface="Arial" pitchFamily="34" charset="0"/>
                <a:cs typeface="Arial" pitchFamily="34" charset="0"/>
              </a:defRPr>
            </a:lvl2pPr>
          </a:lstStyle>
          <a:p>
            <a:pPr lvl="0"/>
            <a:r>
              <a:rPr lang="en-US" smtClean="0"/>
              <a:t>Click to edit Master text styles</a:t>
            </a:r>
          </a:p>
          <a:p>
            <a:pPr lvl="1"/>
            <a:r>
              <a:rPr lang="en-US" smtClean="0"/>
              <a:t>Second level</a:t>
            </a:r>
          </a:p>
        </p:txBody>
      </p:sp>
      <p:sp>
        <p:nvSpPr>
          <p:cNvPr id="12" name="Text Placeholder 9"/>
          <p:cNvSpPr>
            <a:spLocks noGrp="1"/>
          </p:cNvSpPr>
          <p:nvPr>
            <p:ph type="body" sz="quarter" idx="18"/>
          </p:nvPr>
        </p:nvSpPr>
        <p:spPr>
          <a:xfrm>
            <a:off x="1393090" y="1310673"/>
            <a:ext cx="7236000" cy="531812"/>
          </a:xfrm>
        </p:spPr>
        <p:txBody>
          <a:bodyPr>
            <a:noAutofit/>
          </a:bodyPr>
          <a:lstStyle>
            <a:lvl1pPr>
              <a:lnSpc>
                <a:spcPts val="2400"/>
              </a:lnSpc>
              <a:spcBef>
                <a:spcPts val="0"/>
              </a:spcBef>
              <a:buNone/>
              <a:defRPr sz="2400">
                <a:solidFill>
                  <a:schemeClr val="tx2"/>
                </a:soli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6" name="Slide Number Placeholder 7"/>
          <p:cNvSpPr>
            <a:spLocks noGrp="1"/>
          </p:cNvSpPr>
          <p:nvPr>
            <p:ph type="sldNum" sz="quarter" idx="19"/>
          </p:nvPr>
        </p:nvSpPr>
        <p:spPr/>
        <p:txBody>
          <a:bodyPr/>
          <a:lstStyle>
            <a:lvl1pPr>
              <a:defRPr/>
            </a:lvl1pPr>
          </a:lstStyle>
          <a:p>
            <a:r>
              <a:rPr lang="en-GB"/>
              <a:t>/ </a:t>
            </a:r>
            <a:fld id="{3C0CE6AA-79F1-4B21-964C-2C6E510CC814}" type="slidenum">
              <a:rPr lang="en-GB"/>
              <a:pPr/>
              <a:t>‹#›</a:t>
            </a:fld>
            <a:endParaRPr lang="en-GB"/>
          </a:p>
        </p:txBody>
      </p:sp>
      <p:sp>
        <p:nvSpPr>
          <p:cNvPr id="7" name="Footer Placeholder 8"/>
          <p:cNvSpPr>
            <a:spLocks noGrp="1"/>
          </p:cNvSpPr>
          <p:nvPr>
            <p:ph type="ftr" sz="quarter" idx="20"/>
          </p:nvPr>
        </p:nvSpPr>
        <p:spPr/>
        <p:txBody>
          <a:bodyPr/>
          <a:lstStyle>
            <a:lvl1pPr>
              <a:defRPr/>
            </a:lvl1pPr>
          </a:lstStyle>
          <a:p>
            <a:pPr>
              <a:defRPr/>
            </a:pPr>
            <a:r>
              <a:rPr lang="en-GB"/>
              <a:t>Security Level</a:t>
            </a:r>
            <a:endParaRPr lang="en-GB" dirty="0"/>
          </a:p>
        </p:txBody>
      </p:sp>
      <p:sp>
        <p:nvSpPr>
          <p:cNvPr id="9" name="Date Placeholder 9"/>
          <p:cNvSpPr>
            <a:spLocks noGrp="1"/>
          </p:cNvSpPr>
          <p:nvPr>
            <p:ph type="dt" sz="half" idx="21"/>
          </p:nvPr>
        </p:nvSpPr>
        <p:spPr/>
        <p:txBody>
          <a:bodyPr/>
          <a:lstStyle>
            <a:lvl1pPr>
              <a:defRPr/>
            </a:lvl1pPr>
          </a:lstStyle>
          <a:p>
            <a:pPr>
              <a:defRPr/>
            </a:pPr>
            <a:r>
              <a:rPr lang="en-US"/>
              <a:t>Initials/YYYY-MM-DD</a:t>
            </a:r>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tandard - 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r>
              <a:rPr lang="en-GB"/>
              <a:t>/ </a:t>
            </a:r>
            <a:fld id="{71293EAE-4A90-43A1-9C13-0D8A28427457}" type="slidenum">
              <a:rPr lang="en-GB"/>
              <a:pPr/>
              <a:t>‹#›</a:t>
            </a:fld>
            <a:endParaRPr lang="en-GB"/>
          </a:p>
        </p:txBody>
      </p:sp>
      <p:sp>
        <p:nvSpPr>
          <p:cNvPr id="3" name="Footer Placeholder 8"/>
          <p:cNvSpPr>
            <a:spLocks noGrp="1"/>
          </p:cNvSpPr>
          <p:nvPr>
            <p:ph type="ftr" sz="quarter" idx="11"/>
          </p:nvPr>
        </p:nvSpPr>
        <p:spPr/>
        <p:txBody>
          <a:bodyPr/>
          <a:lstStyle>
            <a:lvl1pPr>
              <a:defRPr/>
            </a:lvl1pPr>
          </a:lstStyle>
          <a:p>
            <a:pPr>
              <a:defRPr/>
            </a:pPr>
            <a:r>
              <a:rPr lang="en-GB"/>
              <a:t>Security Level</a:t>
            </a:r>
            <a:endParaRPr lang="en-GB" dirty="0"/>
          </a:p>
        </p:txBody>
      </p:sp>
      <p:sp>
        <p:nvSpPr>
          <p:cNvPr id="4" name="Date Placeholder 9"/>
          <p:cNvSpPr>
            <a:spLocks noGrp="1"/>
          </p:cNvSpPr>
          <p:nvPr>
            <p:ph type="dt" sz="half" idx="12"/>
          </p:nvPr>
        </p:nvSpPr>
        <p:spPr/>
        <p:txBody>
          <a:bodyPr/>
          <a:lstStyle>
            <a:lvl1pPr>
              <a:defRPr/>
            </a:lvl1pPr>
          </a:lstStyle>
          <a:p>
            <a:pPr>
              <a:defRPr/>
            </a:pPr>
            <a:r>
              <a:rPr lang="en-US"/>
              <a:t>Initials/YYYY-MM-DD</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7.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8786813" y="6665913"/>
            <a:ext cx="401637" cy="96837"/>
          </a:xfrm>
          <a:prstGeom prst="rect">
            <a:avLst/>
          </a:prstGeom>
        </p:spPr>
        <p:txBody>
          <a:bodyPr vert="horz" wrap="square" lIns="91440" tIns="45720" rIns="91440" bIns="45720" numCol="1" anchor="ctr" anchorCtr="0" compatLnSpc="1">
            <a:prstTxWarp prst="textNoShape">
              <a:avLst/>
            </a:prstTxWarp>
          </a:bodyPr>
          <a:lstStyle>
            <a:lvl1pPr algn="r">
              <a:lnSpc>
                <a:spcPts val="900"/>
              </a:lnSpc>
              <a:defRPr sz="900">
                <a:solidFill>
                  <a:srgbClr val="7F7F7F"/>
                </a:solidFill>
              </a:defRPr>
            </a:lvl1pPr>
          </a:lstStyle>
          <a:p>
            <a:r>
              <a:rPr lang="en-GB"/>
              <a:t>/ </a:t>
            </a:r>
            <a:fld id="{9296AB21-74BB-4202-A1E1-30AB60E1897B}" type="slidenum">
              <a:rPr lang="en-GB"/>
              <a:pPr/>
              <a:t>‹#›</a:t>
            </a:fld>
            <a:endParaRPr lang="en-GB"/>
          </a:p>
        </p:txBody>
      </p:sp>
      <p:pic>
        <p:nvPicPr>
          <p:cNvPr id="2051" name="Picture 12" descr="TP_special_logo_10cm_150dpi NYYYYY.jpg"/>
          <p:cNvPicPr>
            <a:picLocks noChangeAspect="1"/>
          </p:cNvPicPr>
          <p:nvPr/>
        </p:nvPicPr>
        <p:blipFill>
          <a:blip r:embed="rId19" cstate="screen"/>
          <a:srcRect/>
          <a:stretch>
            <a:fillRect/>
          </a:stretch>
        </p:blipFill>
        <p:spPr bwMode="auto">
          <a:xfrm>
            <a:off x="0" y="3175"/>
            <a:ext cx="1738313" cy="1198563"/>
          </a:xfrm>
          <a:prstGeom prst="rect">
            <a:avLst/>
          </a:prstGeom>
          <a:noFill/>
          <a:ln w="9525">
            <a:noFill/>
            <a:miter lim="800000"/>
            <a:headEnd/>
            <a:tailEnd/>
          </a:ln>
        </p:spPr>
      </p:pic>
      <p:sp>
        <p:nvSpPr>
          <p:cNvPr id="2052" name="Title Placeholder 10"/>
          <p:cNvSpPr>
            <a:spLocks noGrp="1"/>
          </p:cNvSpPr>
          <p:nvPr>
            <p:ph type="title"/>
          </p:nvPr>
        </p:nvSpPr>
        <p:spPr bwMode="auto">
          <a:xfrm>
            <a:off x="1393825" y="144463"/>
            <a:ext cx="7235825"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GB" smtClean="0"/>
          </a:p>
        </p:txBody>
      </p:sp>
      <p:sp>
        <p:nvSpPr>
          <p:cNvPr id="2053" name="Text Placeholder 11"/>
          <p:cNvSpPr>
            <a:spLocks noGrp="1"/>
          </p:cNvSpPr>
          <p:nvPr>
            <p:ph type="body" idx="1"/>
          </p:nvPr>
        </p:nvSpPr>
        <p:spPr bwMode="auto">
          <a:xfrm>
            <a:off x="1393825" y="1752600"/>
            <a:ext cx="72358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4" name="Footer Placeholder 8"/>
          <p:cNvSpPr>
            <a:spLocks noGrp="1"/>
          </p:cNvSpPr>
          <p:nvPr>
            <p:ph type="ftr" sz="quarter" idx="3"/>
          </p:nvPr>
        </p:nvSpPr>
        <p:spPr>
          <a:xfrm>
            <a:off x="6861175" y="6464300"/>
            <a:ext cx="2266950" cy="144463"/>
          </a:xfrm>
          <a:prstGeom prst="rect">
            <a:avLst/>
          </a:prstGeom>
        </p:spPr>
        <p:txBody>
          <a:bodyPr vert="horz" lIns="36000" tIns="36000" rIns="36000" bIns="36000" rtlCol="0" anchor="ctr"/>
          <a:lstStyle>
            <a:lvl1pPr algn="r" fontAlgn="auto">
              <a:spcBef>
                <a:spcPts val="0"/>
              </a:spcBef>
              <a:spcAft>
                <a:spcPts val="0"/>
              </a:spcAft>
              <a:defRPr sz="900" smtClean="0">
                <a:solidFill>
                  <a:schemeClr val="bg1">
                    <a:lumMod val="50000"/>
                  </a:schemeClr>
                </a:solidFill>
                <a:latin typeface="+mn-lt"/>
                <a:ea typeface="+mn-ea"/>
              </a:defRPr>
            </a:lvl1pPr>
          </a:lstStyle>
          <a:p>
            <a:pPr>
              <a:defRPr/>
            </a:pPr>
            <a:r>
              <a:rPr lang="en-GB"/>
              <a:t>Security Level</a:t>
            </a:r>
            <a:endParaRPr lang="en-GB" dirty="0"/>
          </a:p>
        </p:txBody>
      </p:sp>
      <p:sp>
        <p:nvSpPr>
          <p:cNvPr id="15" name="Date Placeholder 9"/>
          <p:cNvSpPr>
            <a:spLocks noGrp="1"/>
          </p:cNvSpPr>
          <p:nvPr>
            <p:ph type="dt" sz="half" idx="2"/>
          </p:nvPr>
        </p:nvSpPr>
        <p:spPr>
          <a:xfrm>
            <a:off x="6858000" y="6630988"/>
            <a:ext cx="2016125" cy="144462"/>
          </a:xfrm>
          <a:prstGeom prst="rect">
            <a:avLst/>
          </a:prstGeom>
        </p:spPr>
        <p:txBody>
          <a:bodyPr vert="horz" lIns="36000" tIns="36000" rIns="36000" bIns="36000" rtlCol="0" anchor="ctr"/>
          <a:lstStyle>
            <a:lvl1pPr algn="r" fontAlgn="auto">
              <a:spcBef>
                <a:spcPts val="0"/>
              </a:spcBef>
              <a:spcAft>
                <a:spcPts val="0"/>
              </a:spcAft>
              <a:defRPr sz="900" smtClean="0">
                <a:solidFill>
                  <a:schemeClr val="bg1">
                    <a:lumMod val="50000"/>
                  </a:schemeClr>
                </a:solidFill>
                <a:latin typeface="+mn-lt"/>
                <a:ea typeface="+mn-ea"/>
              </a:defRPr>
            </a:lvl1pPr>
          </a:lstStyle>
          <a:p>
            <a:pPr>
              <a:defRPr/>
            </a:pPr>
            <a:r>
              <a:rPr lang="en-US"/>
              <a:t>Initials/YYYY-MM-DD</a:t>
            </a:r>
            <a:endParaRPr lang="en-GB"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83" r:id="rId3"/>
    <p:sldLayoutId id="2147483684" r:id="rId4"/>
    <p:sldLayoutId id="2147483678" r:id="rId5"/>
    <p:sldLayoutId id="2147483679" r:id="rId6"/>
    <p:sldLayoutId id="2147483680" r:id="rId7"/>
    <p:sldLayoutId id="2147483681" r:id="rId8"/>
    <p:sldLayoutId id="2147483682" r:id="rId9"/>
    <p:sldLayoutId id="2147483685" r:id="rId10"/>
    <p:sldLayoutId id="2147483686" r:id="rId11"/>
    <p:sldLayoutId id="2147483687" r:id="rId12"/>
    <p:sldLayoutId id="2147483688" r:id="rId13"/>
    <p:sldLayoutId id="2147483689" r:id="rId14"/>
    <p:sldLayoutId id="2147483690" r:id="rId15"/>
    <p:sldLayoutId id="2147483691" r:id="rId16"/>
    <p:sldLayoutId id="2147483730" r:id="rId17"/>
  </p:sldLayoutIdLst>
  <p:hf hdr="0"/>
  <p:txStyles>
    <p:titleStyle>
      <a:lvl1pPr algn="l" rtl="0" fontAlgn="base">
        <a:lnSpc>
          <a:spcPct val="85000"/>
        </a:lnSpc>
        <a:spcBef>
          <a:spcPct val="0"/>
        </a:spcBef>
        <a:spcAft>
          <a:spcPct val="0"/>
        </a:spcAft>
        <a:defRPr sz="3200" b="1" kern="1200">
          <a:solidFill>
            <a:schemeClr val="tx1"/>
          </a:solidFill>
          <a:latin typeface="Arial" pitchFamily="34" charset="0"/>
          <a:ea typeface="ＭＳ Ｐゴシック" pitchFamily="34" charset="-128"/>
          <a:cs typeface="Arial" pitchFamily="34" charset="0"/>
        </a:defRPr>
      </a:lvl1pPr>
      <a:lvl2pPr algn="l" rtl="0" fontAlgn="base">
        <a:lnSpc>
          <a:spcPct val="85000"/>
        </a:lnSpc>
        <a:spcBef>
          <a:spcPct val="0"/>
        </a:spcBef>
        <a:spcAft>
          <a:spcPct val="0"/>
        </a:spcAft>
        <a:defRPr sz="3200" b="1">
          <a:solidFill>
            <a:schemeClr val="tx1"/>
          </a:solidFill>
          <a:latin typeface="Arial" pitchFamily="34" charset="0"/>
          <a:ea typeface="ＭＳ Ｐゴシック" pitchFamily="34" charset="-128"/>
        </a:defRPr>
      </a:lvl2pPr>
      <a:lvl3pPr algn="l" rtl="0" fontAlgn="base">
        <a:lnSpc>
          <a:spcPct val="85000"/>
        </a:lnSpc>
        <a:spcBef>
          <a:spcPct val="0"/>
        </a:spcBef>
        <a:spcAft>
          <a:spcPct val="0"/>
        </a:spcAft>
        <a:defRPr sz="3200" b="1">
          <a:solidFill>
            <a:schemeClr val="tx1"/>
          </a:solidFill>
          <a:latin typeface="Arial" pitchFamily="34" charset="0"/>
          <a:ea typeface="ＭＳ Ｐゴシック" pitchFamily="34" charset="-128"/>
        </a:defRPr>
      </a:lvl3pPr>
      <a:lvl4pPr algn="l" rtl="0" fontAlgn="base">
        <a:lnSpc>
          <a:spcPct val="85000"/>
        </a:lnSpc>
        <a:spcBef>
          <a:spcPct val="0"/>
        </a:spcBef>
        <a:spcAft>
          <a:spcPct val="0"/>
        </a:spcAft>
        <a:defRPr sz="3200" b="1">
          <a:solidFill>
            <a:schemeClr val="tx1"/>
          </a:solidFill>
          <a:latin typeface="Arial" pitchFamily="34" charset="0"/>
          <a:ea typeface="ＭＳ Ｐゴシック" pitchFamily="34" charset="-128"/>
        </a:defRPr>
      </a:lvl4pPr>
      <a:lvl5pPr algn="l" rtl="0" fontAlgn="base">
        <a:lnSpc>
          <a:spcPct val="85000"/>
        </a:lnSpc>
        <a:spcBef>
          <a:spcPct val="0"/>
        </a:spcBef>
        <a:spcAft>
          <a:spcPct val="0"/>
        </a:spcAft>
        <a:defRPr sz="3200" b="1">
          <a:solidFill>
            <a:schemeClr val="tx1"/>
          </a:solidFill>
          <a:latin typeface="Arial" pitchFamily="34" charset="0"/>
          <a:ea typeface="ＭＳ Ｐゴシック" pitchFamily="34" charset="-128"/>
        </a:defRPr>
      </a:lvl5pPr>
      <a:lvl6pPr marL="457200" algn="l" rtl="0" fontAlgn="base">
        <a:lnSpc>
          <a:spcPct val="85000"/>
        </a:lnSpc>
        <a:spcBef>
          <a:spcPct val="0"/>
        </a:spcBef>
        <a:spcAft>
          <a:spcPct val="0"/>
        </a:spcAft>
        <a:defRPr sz="3200" b="1">
          <a:solidFill>
            <a:schemeClr val="tx1"/>
          </a:solidFill>
          <a:latin typeface="Arial" pitchFamily="34" charset="0"/>
          <a:ea typeface="ＭＳ Ｐゴシック" pitchFamily="34" charset="-128"/>
        </a:defRPr>
      </a:lvl6pPr>
      <a:lvl7pPr marL="914400" algn="l" rtl="0" fontAlgn="base">
        <a:lnSpc>
          <a:spcPct val="85000"/>
        </a:lnSpc>
        <a:spcBef>
          <a:spcPct val="0"/>
        </a:spcBef>
        <a:spcAft>
          <a:spcPct val="0"/>
        </a:spcAft>
        <a:defRPr sz="3200" b="1">
          <a:solidFill>
            <a:schemeClr val="tx1"/>
          </a:solidFill>
          <a:latin typeface="Arial" pitchFamily="34" charset="0"/>
          <a:ea typeface="ＭＳ Ｐゴシック" pitchFamily="34" charset="-128"/>
        </a:defRPr>
      </a:lvl7pPr>
      <a:lvl8pPr marL="1371600" algn="l" rtl="0" fontAlgn="base">
        <a:lnSpc>
          <a:spcPct val="85000"/>
        </a:lnSpc>
        <a:spcBef>
          <a:spcPct val="0"/>
        </a:spcBef>
        <a:spcAft>
          <a:spcPct val="0"/>
        </a:spcAft>
        <a:defRPr sz="3200" b="1">
          <a:solidFill>
            <a:schemeClr val="tx1"/>
          </a:solidFill>
          <a:latin typeface="Arial" pitchFamily="34" charset="0"/>
          <a:ea typeface="ＭＳ Ｐゴシック" pitchFamily="34" charset="-128"/>
        </a:defRPr>
      </a:lvl8pPr>
      <a:lvl9pPr marL="1828800" algn="l" rtl="0" fontAlgn="base">
        <a:lnSpc>
          <a:spcPct val="85000"/>
        </a:lnSpc>
        <a:spcBef>
          <a:spcPct val="0"/>
        </a:spcBef>
        <a:spcAft>
          <a:spcPct val="0"/>
        </a:spcAft>
        <a:defRPr sz="3200" b="1">
          <a:solidFill>
            <a:schemeClr val="tx1"/>
          </a:solidFill>
          <a:latin typeface="Arial" pitchFamily="34" charset="0"/>
          <a:ea typeface="ＭＳ Ｐゴシック" pitchFamily="34" charset="-128"/>
        </a:defRPr>
      </a:lvl9pPr>
    </p:titleStyle>
    <p:bodyStyle>
      <a:lvl1pPr marL="271463" indent="-271463" algn="l" rtl="0" fontAlgn="base">
        <a:spcBef>
          <a:spcPct val="20000"/>
        </a:spcBef>
        <a:spcAft>
          <a:spcPct val="0"/>
        </a:spcAft>
        <a:buClr>
          <a:srgbClr val="3E5FC2"/>
        </a:buClr>
        <a:buSzPct val="80000"/>
        <a:buFont typeface="Arial" pitchFamily="34" charset="0"/>
        <a:buChar char="►"/>
        <a:defRPr sz="2400" kern="1200">
          <a:solidFill>
            <a:schemeClr val="tx1"/>
          </a:solidFill>
          <a:latin typeface="Arial" pitchFamily="34" charset="0"/>
          <a:ea typeface="ＭＳ Ｐゴシック" pitchFamily="34" charset="-128"/>
          <a:cs typeface="Arial" pitchFamily="34" charset="0"/>
        </a:defRPr>
      </a:lvl1pPr>
      <a:lvl2pPr marL="446088" indent="-174625" algn="l" rtl="0" fontAlgn="base">
        <a:lnSpc>
          <a:spcPts val="2400"/>
        </a:lnSpc>
        <a:spcBef>
          <a:spcPct val="0"/>
        </a:spcBef>
        <a:spcAft>
          <a:spcPct val="0"/>
        </a:spcAft>
        <a:buClr>
          <a:schemeClr val="tx2"/>
        </a:buClr>
        <a:buSzPct val="80000"/>
        <a:buFont typeface="Arial Narrow" pitchFamily="34" charset="0"/>
        <a:buChar char="−"/>
        <a:defRPr sz="2000" kern="1200">
          <a:solidFill>
            <a:schemeClr val="tx1"/>
          </a:solidFill>
          <a:latin typeface="Arial" pitchFamily="34" charset="0"/>
          <a:ea typeface="ＭＳ Ｐゴシック" pitchFamily="34" charset="-128"/>
          <a:cs typeface="Arial" pitchFamily="34" charset="0"/>
        </a:defRPr>
      </a:lvl2pPr>
      <a:lvl3pPr marL="631825" indent="-185738" algn="l" rtl="0" fontAlgn="base">
        <a:lnSpc>
          <a:spcPts val="2400"/>
        </a:lnSpc>
        <a:spcBef>
          <a:spcPct val="0"/>
        </a:spcBef>
        <a:spcAft>
          <a:spcPct val="0"/>
        </a:spcAft>
        <a:buClr>
          <a:schemeClr val="tx2"/>
        </a:buClr>
        <a:buSzPct val="80000"/>
        <a:buFont typeface="Arial Narrow" pitchFamily="34" charset="0"/>
        <a:buChar char="−"/>
        <a:defRPr sz="2000" kern="1200">
          <a:solidFill>
            <a:schemeClr val="tx1"/>
          </a:solidFill>
          <a:latin typeface="Arial" pitchFamily="34" charset="0"/>
          <a:ea typeface="ＭＳ Ｐゴシック" pitchFamily="34" charset="-128"/>
          <a:cs typeface="Arial" pitchFamily="34" charset="0"/>
        </a:defRPr>
      </a:lvl3pPr>
      <a:lvl4pPr marL="804863" indent="-173038" algn="l" rtl="0" fontAlgn="base">
        <a:lnSpc>
          <a:spcPts val="2400"/>
        </a:lnSpc>
        <a:spcBef>
          <a:spcPct val="0"/>
        </a:spcBef>
        <a:spcAft>
          <a:spcPct val="0"/>
        </a:spcAft>
        <a:buClr>
          <a:schemeClr val="tx2"/>
        </a:buClr>
        <a:buSzPct val="80000"/>
        <a:buFont typeface="Arial Narrow" pitchFamily="34" charset="0"/>
        <a:buChar char="−"/>
        <a:defRPr sz="2000" kern="1200">
          <a:solidFill>
            <a:schemeClr val="tx1"/>
          </a:solidFill>
          <a:latin typeface="Arial" pitchFamily="34" charset="0"/>
          <a:ea typeface="ＭＳ Ｐゴシック" pitchFamily="34" charset="-128"/>
          <a:cs typeface="Arial" pitchFamily="34" charset="0"/>
        </a:defRPr>
      </a:lvl4pPr>
      <a:lvl5pPr marL="990600" indent="-185738" algn="l" rtl="0" fontAlgn="base">
        <a:lnSpc>
          <a:spcPts val="2400"/>
        </a:lnSpc>
        <a:spcBef>
          <a:spcPct val="0"/>
        </a:spcBef>
        <a:spcAft>
          <a:spcPct val="0"/>
        </a:spcAft>
        <a:buClr>
          <a:schemeClr val="tx2"/>
        </a:buClr>
        <a:buSzPct val="80000"/>
        <a:buFont typeface="Arial Narrow" pitchFamily="34" charset="0"/>
        <a:buChar char="−"/>
        <a:defRPr sz="2000" kern="1200">
          <a:solidFill>
            <a:schemeClr val="tx1"/>
          </a:solidFill>
          <a:latin typeface="Arial" pitchFamily="34" charset="0"/>
          <a:ea typeface="ＭＳ Ｐゴシック"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1TP_special_logo_10cm_English.png"/>
          <p:cNvPicPr>
            <a:picLocks noChangeAspect="1"/>
          </p:cNvPicPr>
          <p:nvPr/>
        </p:nvPicPr>
        <p:blipFill>
          <a:blip r:embed="rId14" cstate="print"/>
          <a:srcRect/>
          <a:stretch>
            <a:fillRect/>
          </a:stretch>
        </p:blipFill>
        <p:spPr>
          <a:xfrm>
            <a:off x="0" y="0"/>
            <a:ext cx="1275729" cy="1015200"/>
          </a:xfrm>
          <a:prstGeom prst="rect">
            <a:avLst/>
          </a:prstGeom>
          <a:noFill/>
          <a:ln>
            <a:noFill/>
          </a:ln>
        </p:spPr>
      </p:pic>
      <p:sp>
        <p:nvSpPr>
          <p:cNvPr id="2" name="Title Placeholder 1"/>
          <p:cNvSpPr>
            <a:spLocks noGrp="1"/>
          </p:cNvSpPr>
          <p:nvPr>
            <p:ph type="title"/>
          </p:nvPr>
        </p:nvSpPr>
        <p:spPr>
          <a:xfrm>
            <a:off x="1152797" y="347246"/>
            <a:ext cx="7480800" cy="720000"/>
          </a:xfrm>
          <a:prstGeom prst="rect">
            <a:avLst/>
          </a:prstGeom>
        </p:spPr>
        <p:txBody>
          <a:bodyPr vert="horz" lIns="91440" tIns="45720" rIns="91440" bIns="45720" rtlCol="0" anchor="t" anchorCtr="0">
            <a:noAutofit/>
          </a:bodyPr>
          <a:lstStyle/>
          <a:p>
            <a:r>
              <a:rPr lang="en-US" dirty="0" smtClean="0"/>
              <a:t>Click to edit title 28 pt</a:t>
            </a:r>
            <a:endParaRPr lang="en-GB" dirty="0"/>
          </a:p>
        </p:txBody>
      </p:sp>
      <p:sp>
        <p:nvSpPr>
          <p:cNvPr id="3" name="Text Placeholder 2"/>
          <p:cNvSpPr>
            <a:spLocks noGrp="1"/>
          </p:cNvSpPr>
          <p:nvPr>
            <p:ph type="body" idx="1"/>
          </p:nvPr>
        </p:nvSpPr>
        <p:spPr>
          <a:xfrm>
            <a:off x="1152797" y="1531938"/>
            <a:ext cx="7480800" cy="4749800"/>
          </a:xfrm>
          <a:prstGeom prst="rect">
            <a:avLst/>
          </a:prstGeom>
        </p:spPr>
        <p:txBody>
          <a:bodyPr vert="horz" lIns="91440" tIns="45720" rIns="91440" bIns="45720" rtlCol="0">
            <a:noAutofit/>
          </a:bodyPr>
          <a:lstStyle/>
          <a:p>
            <a:pPr lvl="0"/>
            <a:r>
              <a:rPr lang="en-US" dirty="0" smtClean="0"/>
              <a:t>Click to edit text 24 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6876000" y="6631200"/>
            <a:ext cx="1944000" cy="144000"/>
          </a:xfrm>
          <a:prstGeom prst="rect">
            <a:avLst/>
          </a:prstGeom>
        </p:spPr>
        <p:txBody>
          <a:bodyPr vert="horz" lIns="36000" tIns="36000" rIns="36000" bIns="36000" rtlCol="0" anchor="ctr"/>
          <a:lstStyle>
            <a:lvl1pPr marL="0" algn="r" defTabSz="914400" rtl="0" eaLnBrk="1" latinLnBrk="0" hangingPunct="1">
              <a:defRPr lang="en-GB" sz="900" kern="1200" smtClean="0">
                <a:solidFill>
                  <a:schemeClr val="bg1">
                    <a:lumMod val="50000"/>
                  </a:schemeClr>
                </a:solidFill>
                <a:latin typeface="+mn-lt"/>
                <a:ea typeface="+mn-ea"/>
                <a:cs typeface="+mn-cs"/>
              </a:defRPr>
            </a:lvl1pPr>
          </a:lstStyle>
          <a:p>
            <a:pPr>
              <a:defRPr/>
            </a:pPr>
            <a:r>
              <a:rPr lang="en-US" smtClean="0"/>
              <a:t>Initials/YYYY-MM-DD</a:t>
            </a:r>
            <a:endParaRPr lang="en-GB" dirty="0"/>
          </a:p>
        </p:txBody>
      </p:sp>
      <p:sp>
        <p:nvSpPr>
          <p:cNvPr id="5" name="Footer Placeholder 4"/>
          <p:cNvSpPr>
            <a:spLocks noGrp="1"/>
          </p:cNvSpPr>
          <p:nvPr>
            <p:ph type="ftr" sz="quarter" idx="3"/>
          </p:nvPr>
        </p:nvSpPr>
        <p:spPr>
          <a:xfrm>
            <a:off x="6842552" y="6465600"/>
            <a:ext cx="2282400" cy="144000"/>
          </a:xfrm>
          <a:prstGeom prst="rect">
            <a:avLst/>
          </a:prstGeom>
        </p:spPr>
        <p:txBody>
          <a:bodyPr vert="horz" lIns="36000" tIns="36000" rIns="36000" bIns="36000" rtlCol="0" anchor="ctr"/>
          <a:lstStyle>
            <a:lvl1pPr algn="ctr">
              <a:defRPr sz="900">
                <a:solidFill>
                  <a:schemeClr val="bg1">
                    <a:lumMod val="50000"/>
                  </a:schemeClr>
                </a:solidFill>
              </a:defRPr>
            </a:lvl1pPr>
          </a:lstStyle>
          <a:p>
            <a:pPr>
              <a:defRPr/>
            </a:pPr>
            <a:r>
              <a:rPr lang="en-GB" smtClean="0"/>
              <a:t>Security Level</a:t>
            </a:r>
            <a:endParaRPr lang="en-GB" dirty="0"/>
          </a:p>
        </p:txBody>
      </p:sp>
      <p:sp>
        <p:nvSpPr>
          <p:cNvPr id="6" name="Slide Number Placeholder 5"/>
          <p:cNvSpPr>
            <a:spLocks noGrp="1"/>
          </p:cNvSpPr>
          <p:nvPr>
            <p:ph type="sldNum" sz="quarter" idx="4"/>
          </p:nvPr>
        </p:nvSpPr>
        <p:spPr>
          <a:xfrm>
            <a:off x="8766000" y="6630625"/>
            <a:ext cx="360000" cy="144000"/>
          </a:xfrm>
          <a:prstGeom prst="rect">
            <a:avLst/>
          </a:prstGeom>
        </p:spPr>
        <p:txBody>
          <a:bodyPr vert="horz" lIns="36000" tIns="36000" rIns="36000" bIns="36000" rtlCol="0" anchor="ctr"/>
          <a:lstStyle>
            <a:lvl1pPr marL="0" algn="r" defTabSz="914400" rtl="0" eaLnBrk="1" latinLnBrk="0" hangingPunct="1">
              <a:defRPr lang="en-GB" sz="900" kern="1200" smtClean="0">
                <a:solidFill>
                  <a:schemeClr val="bg1">
                    <a:lumMod val="50000"/>
                  </a:schemeClr>
                </a:solidFill>
                <a:latin typeface="+mn-lt"/>
                <a:ea typeface="+mn-ea"/>
                <a:cs typeface="+mn-cs"/>
              </a:defRPr>
            </a:lvl1pPr>
          </a:lstStyle>
          <a:p>
            <a:r>
              <a:rPr lang="en-GB" smtClean="0"/>
              <a:t>/ </a:t>
            </a:r>
            <a:fld id="{9296AB21-74BB-4202-A1E1-30AB60E1897B}" type="slidenum">
              <a:rPr lang="en-GB" smtClean="0"/>
              <a:pPr/>
              <a:t>‹#›</a:t>
            </a:fld>
            <a:endParaRPr lang="en-GB"/>
          </a:p>
        </p:txBody>
      </p:sp>
      <p:sp>
        <p:nvSpPr>
          <p:cNvPr id="11" name="Rectangle 10"/>
          <p:cNvSpPr>
            <a:spLocks/>
          </p:cNvSpPr>
          <p:nvPr/>
        </p:nvSpPr>
        <p:spPr>
          <a:xfrm>
            <a:off x="5610225" y="2828925"/>
            <a:ext cx="1724400" cy="11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a:spLocks/>
          </p:cNvSpPr>
          <p:nvPr/>
        </p:nvSpPr>
        <p:spPr>
          <a:xfrm>
            <a:off x="5610225" y="2828925"/>
            <a:ext cx="1724400" cy="11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p:txStyles>
    <p:titleStyle>
      <a:lvl1pPr algn="l" defTabSz="914400" rtl="0" eaLnBrk="1" latinLnBrk="0" hangingPunct="1">
        <a:lnSpc>
          <a:spcPct val="80000"/>
        </a:lnSpc>
        <a:spcBef>
          <a:spcPct val="0"/>
        </a:spcBef>
        <a:buNone/>
        <a:defRPr sz="2800" b="1" kern="1200">
          <a:solidFill>
            <a:schemeClr val="tx1"/>
          </a:solidFill>
          <a:latin typeface="+mj-lt"/>
          <a:ea typeface="+mj-ea"/>
          <a:cs typeface="+mj-cs"/>
        </a:defRPr>
      </a:lvl1pPr>
    </p:titleStyle>
    <p:bodyStyle>
      <a:lvl1pPr marL="355600" indent="-355600" algn="l" defTabSz="914400" rtl="0" eaLnBrk="1" latinLnBrk="0" hangingPunct="1">
        <a:lnSpc>
          <a:spcPct val="100000"/>
        </a:lnSpc>
        <a:spcBef>
          <a:spcPts val="576"/>
        </a:spcBef>
        <a:buClr>
          <a:schemeClr val="tx2"/>
        </a:buClr>
        <a:buSzPct val="80000"/>
        <a:buFont typeface="Arial" pitchFamily="34" charset="0"/>
        <a:buChar char="►"/>
        <a:tabLst/>
        <a:defRPr sz="2400" kern="1200">
          <a:solidFill>
            <a:schemeClr val="tx1"/>
          </a:solidFill>
          <a:latin typeface="+mn-lt"/>
          <a:ea typeface="+mn-ea"/>
          <a:cs typeface="+mn-cs"/>
        </a:defRPr>
      </a:lvl1pPr>
      <a:lvl2pPr marL="534988" indent="-179388" algn="l" defTabSz="914400" rtl="0" eaLnBrk="1" latinLnBrk="0" hangingPunct="1">
        <a:lnSpc>
          <a:spcPts val="2400"/>
        </a:lnSpc>
        <a:spcBef>
          <a:spcPts val="0"/>
        </a:spcBef>
        <a:buClr>
          <a:schemeClr val="tx2"/>
        </a:buClr>
        <a:buSzPct val="80000"/>
        <a:buFont typeface="Arial" pitchFamily="34" charset="0"/>
        <a:buChar char="−"/>
        <a:defRPr sz="2000" kern="1200">
          <a:solidFill>
            <a:schemeClr val="tx1"/>
          </a:solidFill>
          <a:latin typeface="+mn-lt"/>
          <a:ea typeface="+mn-ea"/>
          <a:cs typeface="+mn-cs"/>
        </a:defRPr>
      </a:lvl2pPr>
      <a:lvl3pPr marL="712788" indent="-177800" algn="l" defTabSz="914400" rtl="0" eaLnBrk="1" latinLnBrk="0" hangingPunct="1">
        <a:lnSpc>
          <a:spcPts val="2400"/>
        </a:lnSpc>
        <a:spcBef>
          <a:spcPts val="0"/>
        </a:spcBef>
        <a:buClr>
          <a:schemeClr val="tx2"/>
        </a:buClr>
        <a:buSzPct val="80000"/>
        <a:buFont typeface="Arial" pitchFamily="34" charset="0"/>
        <a:buChar char="−"/>
        <a:defRPr sz="2000" kern="1200">
          <a:solidFill>
            <a:schemeClr val="tx1"/>
          </a:solidFill>
          <a:latin typeface="+mn-lt"/>
          <a:ea typeface="+mn-ea"/>
          <a:cs typeface="+mn-cs"/>
        </a:defRPr>
      </a:lvl3pPr>
      <a:lvl4pPr marL="903288" indent="-190500" algn="l" defTabSz="914400" rtl="0" eaLnBrk="1" latinLnBrk="0" hangingPunct="1">
        <a:lnSpc>
          <a:spcPts val="2400"/>
        </a:lnSpc>
        <a:spcBef>
          <a:spcPts val="0"/>
        </a:spcBef>
        <a:buClr>
          <a:schemeClr val="tx2"/>
        </a:buClr>
        <a:buSzPct val="80000"/>
        <a:buFont typeface="Arial" pitchFamily="34" charset="0"/>
        <a:buChar char="−"/>
        <a:defRPr sz="2000" kern="1200">
          <a:solidFill>
            <a:schemeClr val="tx1"/>
          </a:solidFill>
          <a:latin typeface="+mn-lt"/>
          <a:ea typeface="+mn-ea"/>
          <a:cs typeface="+mn-cs"/>
        </a:defRPr>
      </a:lvl4pPr>
      <a:lvl5pPr marL="1081088" indent="-177800" algn="l" defTabSz="914400" rtl="0" eaLnBrk="1" latinLnBrk="0" hangingPunct="1">
        <a:lnSpc>
          <a:spcPts val="2400"/>
        </a:lnSpc>
        <a:spcBef>
          <a:spcPts val="0"/>
        </a:spcBef>
        <a:buClr>
          <a:schemeClr val="tx2"/>
        </a:buClr>
        <a:buSzPct val="80000"/>
        <a:buFont typeface="Arial" pitchFamily="34" charset="0"/>
        <a:buChar char="−"/>
        <a:defRPr sz="2000" kern="1200">
          <a:solidFill>
            <a:schemeClr val="tx1"/>
          </a:solidFill>
          <a:latin typeface="+mn-lt"/>
          <a:ea typeface="+mn-ea"/>
          <a:cs typeface="+mn-cs"/>
        </a:defRPr>
      </a:lvl5pPr>
      <a:lvl6pPr marL="990600" indent="0" algn="l" defTabSz="914400" rtl="0" eaLnBrk="1" latinLnBrk="0" hangingPunct="1">
        <a:lnSpc>
          <a:spcPts val="2400"/>
        </a:lnSpc>
        <a:spcBef>
          <a:spcPts val="0"/>
        </a:spcBef>
        <a:buFontTx/>
        <a:buNone/>
        <a:defRPr sz="2000" kern="1200">
          <a:solidFill>
            <a:schemeClr val="tx1"/>
          </a:solidFill>
          <a:latin typeface="+mn-lt"/>
          <a:ea typeface="+mn-ea"/>
          <a:cs typeface="+mn-cs"/>
        </a:defRPr>
      </a:lvl6pPr>
      <a:lvl7pPr marL="990600" indent="0" algn="l" defTabSz="914400" rtl="0" eaLnBrk="1" latinLnBrk="0" hangingPunct="1">
        <a:spcBef>
          <a:spcPct val="20000"/>
        </a:spcBef>
        <a:buFontTx/>
        <a:buNone/>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45" descr="packages"/>
          <p:cNvPicPr>
            <a:picLocks noChangeAspect="1" noChangeArrowheads="1"/>
          </p:cNvPicPr>
          <p:nvPr userDrawn="1"/>
        </p:nvPicPr>
        <p:blipFill>
          <a:blip r:embed="rId13"/>
          <a:srcRect/>
          <a:stretch>
            <a:fillRect/>
          </a:stretch>
        </p:blipFill>
        <p:spPr bwMode="auto">
          <a:xfrm>
            <a:off x="0" y="1443038"/>
            <a:ext cx="9144000" cy="5414962"/>
          </a:xfrm>
          <a:prstGeom prst="rect">
            <a:avLst/>
          </a:prstGeom>
          <a:noFill/>
          <a:ln w="9525">
            <a:noFill/>
            <a:miter lim="800000"/>
            <a:headEnd/>
            <a:tailEnd/>
          </a:ln>
        </p:spPr>
      </p:pic>
      <p:sp>
        <p:nvSpPr>
          <p:cNvPr id="440366" name="Rectangle 46"/>
          <p:cNvSpPr>
            <a:spLocks noChangeArrowheads="1"/>
          </p:cNvSpPr>
          <p:nvPr userDrawn="1"/>
        </p:nvSpPr>
        <p:spPr bwMode="auto">
          <a:xfrm>
            <a:off x="0" y="1371600"/>
            <a:ext cx="9144000" cy="885825"/>
          </a:xfrm>
          <a:prstGeom prst="rect">
            <a:avLst/>
          </a:prstGeom>
          <a:gradFill rotWithShape="1">
            <a:gsLst>
              <a:gs pos="0">
                <a:schemeClr val="bg1"/>
              </a:gs>
              <a:gs pos="100000">
                <a:schemeClr val="bg1">
                  <a:alpha val="0"/>
                </a:schemeClr>
              </a:gs>
            </a:gsLst>
            <a:lin ang="5400000" scaled="1"/>
          </a:gradFill>
          <a:ln w="12700" algn="ctr">
            <a:noFill/>
            <a:miter lim="800000"/>
            <a:headEnd/>
            <a:tailEnd/>
          </a:ln>
          <a:effectLst/>
        </p:spPr>
        <p:txBody>
          <a:bodyPr wrap="none" lIns="0" tIns="0" rIns="0" bIns="0" anchor="ctr"/>
          <a:lstStyle/>
          <a:p>
            <a:pPr eaLnBrk="0" hangingPunct="0">
              <a:defRPr/>
            </a:pPr>
            <a:endParaRPr lang="en-GB" sz="2400" b="1">
              <a:solidFill>
                <a:srgbClr val="000099"/>
              </a:solidFill>
              <a:latin typeface="Arial" charset="0"/>
              <a:cs typeface="Arial" charset="0"/>
            </a:endParaRPr>
          </a:p>
        </p:txBody>
      </p:sp>
      <p:sp>
        <p:nvSpPr>
          <p:cNvPr id="4100" name="Rectangle 4"/>
          <p:cNvSpPr>
            <a:spLocks noGrp="1" noChangeArrowheads="1"/>
          </p:cNvSpPr>
          <p:nvPr>
            <p:ph type="body" idx="1"/>
          </p:nvPr>
        </p:nvSpPr>
        <p:spPr bwMode="auto">
          <a:xfrm>
            <a:off x="1116013" y="1628775"/>
            <a:ext cx="7558087" cy="44862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Copy text here: Arial 24pt</a:t>
            </a:r>
          </a:p>
          <a:p>
            <a:pPr lvl="1"/>
            <a:r>
              <a:rPr lang="en-GB" smtClean="0"/>
              <a:t>Bullets: 24pt</a:t>
            </a:r>
          </a:p>
          <a:p>
            <a:pPr lvl="2"/>
            <a:r>
              <a:rPr lang="en-GB" smtClean="0"/>
              <a:t>Sub bullets: 20 pt</a:t>
            </a:r>
          </a:p>
          <a:p>
            <a:pPr lvl="3"/>
            <a:r>
              <a:rPr lang="en-GB" smtClean="0"/>
              <a:t>Sub bullets two: 14 pt</a:t>
            </a:r>
          </a:p>
        </p:txBody>
      </p:sp>
      <p:sp>
        <p:nvSpPr>
          <p:cNvPr id="4101" name="Rectangle 5"/>
          <p:cNvSpPr>
            <a:spLocks noGrp="1" noChangeArrowheads="1"/>
          </p:cNvSpPr>
          <p:nvPr>
            <p:ph type="title"/>
          </p:nvPr>
        </p:nvSpPr>
        <p:spPr bwMode="auto">
          <a:xfrm>
            <a:off x="1109663" y="400050"/>
            <a:ext cx="7545387" cy="463550"/>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p>
            <a:pPr lvl="0"/>
            <a:r>
              <a:rPr lang="en-GB" smtClean="0"/>
              <a:t>Title Arial bold 32pt</a:t>
            </a:r>
          </a:p>
        </p:txBody>
      </p:sp>
      <p:sp>
        <p:nvSpPr>
          <p:cNvPr id="440326" name="Freeform 6"/>
          <p:cNvSpPr>
            <a:spLocks noEditPoints="1"/>
          </p:cNvSpPr>
          <p:nvPr/>
        </p:nvSpPr>
        <p:spPr bwMode="auto">
          <a:xfrm>
            <a:off x="0" y="0"/>
            <a:ext cx="1370013" cy="6858000"/>
          </a:xfrm>
          <a:custGeom>
            <a:avLst/>
            <a:gdLst/>
            <a:ahLst/>
            <a:cxnLst>
              <a:cxn ang="0">
                <a:pos x="2896" y="841"/>
              </a:cxn>
              <a:cxn ang="0">
                <a:pos x="2117" y="2491"/>
              </a:cxn>
              <a:cxn ang="0">
                <a:pos x="1361" y="4809"/>
              </a:cxn>
              <a:cxn ang="0">
                <a:pos x="974" y="6620"/>
              </a:cxn>
              <a:cxn ang="0">
                <a:pos x="746" y="8315"/>
              </a:cxn>
              <a:cxn ang="0">
                <a:pos x="621" y="10853"/>
              </a:cxn>
              <a:cxn ang="0">
                <a:pos x="682" y="12455"/>
              </a:cxn>
              <a:cxn ang="0">
                <a:pos x="862" y="13915"/>
              </a:cxn>
              <a:cxn ang="0">
                <a:pos x="1104" y="14988"/>
              </a:cxn>
              <a:cxn ang="0">
                <a:pos x="929" y="14509"/>
              </a:cxn>
              <a:cxn ang="0">
                <a:pos x="541" y="12520"/>
              </a:cxn>
              <a:cxn ang="0">
                <a:pos x="411" y="10775"/>
              </a:cxn>
              <a:cxn ang="0">
                <a:pos x="424" y="8923"/>
              </a:cxn>
              <a:cxn ang="0">
                <a:pos x="569" y="7112"/>
              </a:cxn>
              <a:cxn ang="0">
                <a:pos x="1032" y="4429"/>
              </a:cxn>
              <a:cxn ang="0">
                <a:pos x="1571" y="2501"/>
              </a:cxn>
              <a:cxn ang="0">
                <a:pos x="2178" y="916"/>
              </a:cxn>
              <a:cxn ang="0">
                <a:pos x="2224" y="391"/>
              </a:cxn>
              <a:cxn ang="0">
                <a:pos x="1569" y="1973"/>
              </a:cxn>
              <a:cxn ang="0">
                <a:pos x="1076" y="3539"/>
              </a:cxn>
              <a:cxn ang="0">
                <a:pos x="504" y="6281"/>
              </a:cxn>
              <a:cxn ang="0">
                <a:pos x="287" y="8265"/>
              </a:cxn>
              <a:cxn ang="0">
                <a:pos x="225" y="10105"/>
              </a:cxn>
              <a:cxn ang="0">
                <a:pos x="296" y="11836"/>
              </a:cxn>
              <a:cxn ang="0">
                <a:pos x="492" y="13395"/>
              </a:cxn>
              <a:cxn ang="0">
                <a:pos x="806" y="14720"/>
              </a:cxn>
              <a:cxn ang="0">
                <a:pos x="1233" y="15749"/>
              </a:cxn>
              <a:cxn ang="0">
                <a:pos x="1170" y="16192"/>
              </a:cxn>
              <a:cxn ang="0">
                <a:pos x="169" y="15467"/>
              </a:cxn>
              <a:cxn ang="0">
                <a:pos x="682" y="15927"/>
              </a:cxn>
              <a:cxn ang="0">
                <a:pos x="1447" y="16608"/>
              </a:cxn>
              <a:cxn ang="0">
                <a:pos x="1466" y="17280"/>
              </a:cxn>
              <a:cxn ang="0">
                <a:pos x="1862" y="17128"/>
              </a:cxn>
              <a:cxn ang="0">
                <a:pos x="2783" y="16577"/>
              </a:cxn>
              <a:cxn ang="0">
                <a:pos x="3237" y="16011"/>
              </a:cxn>
              <a:cxn ang="0">
                <a:pos x="3327" y="15665"/>
              </a:cxn>
              <a:cxn ang="0">
                <a:pos x="3240" y="15668"/>
              </a:cxn>
              <a:cxn ang="0">
                <a:pos x="3151" y="15997"/>
              </a:cxn>
              <a:cxn ang="0">
                <a:pos x="2767" y="16445"/>
              </a:cxn>
              <a:cxn ang="0">
                <a:pos x="2366" y="16421"/>
              </a:cxn>
              <a:cxn ang="0">
                <a:pos x="1937" y="16308"/>
              </a:cxn>
              <a:cxn ang="0">
                <a:pos x="1533" y="15896"/>
              </a:cxn>
              <a:cxn ang="0">
                <a:pos x="1299" y="15337"/>
              </a:cxn>
              <a:cxn ang="0">
                <a:pos x="1495" y="14936"/>
              </a:cxn>
              <a:cxn ang="0">
                <a:pos x="1354" y="15077"/>
              </a:cxn>
              <a:cxn ang="0">
                <a:pos x="1170" y="15075"/>
              </a:cxn>
              <a:cxn ang="0">
                <a:pos x="900" y="13905"/>
              </a:cxn>
              <a:cxn ang="0">
                <a:pos x="721" y="12449"/>
              </a:cxn>
              <a:cxn ang="0">
                <a:pos x="660" y="10852"/>
              </a:cxn>
              <a:cxn ang="0">
                <a:pos x="800" y="8177"/>
              </a:cxn>
              <a:cxn ang="0">
                <a:pos x="1036" y="6488"/>
              </a:cxn>
              <a:cxn ang="0">
                <a:pos x="1449" y="4628"/>
              </a:cxn>
              <a:cxn ang="0">
                <a:pos x="2238" y="2297"/>
              </a:cxn>
              <a:cxn ang="0">
                <a:pos x="2994" y="745"/>
              </a:cxn>
              <a:cxn ang="0">
                <a:pos x="2603" y="16543"/>
              </a:cxn>
              <a:cxn ang="0">
                <a:pos x="2368" y="16773"/>
              </a:cxn>
              <a:cxn ang="0">
                <a:pos x="1622" y="16900"/>
              </a:cxn>
              <a:cxn ang="0">
                <a:pos x="1775" y="16492"/>
              </a:cxn>
              <a:cxn ang="0">
                <a:pos x="2324" y="16611"/>
              </a:cxn>
              <a:cxn ang="0">
                <a:pos x="1326" y="15907"/>
              </a:cxn>
              <a:cxn ang="0">
                <a:pos x="1758" y="16405"/>
              </a:cxn>
              <a:cxn ang="0">
                <a:pos x="1375" y="16297"/>
              </a:cxn>
              <a:cxn ang="0">
                <a:pos x="1290" y="15848"/>
              </a:cxn>
            </a:cxnLst>
            <a:rect l="0" t="0" r="r" b="b"/>
            <a:pathLst>
              <a:path w="3452" h="17280">
                <a:moveTo>
                  <a:pt x="3452" y="0"/>
                </a:moveTo>
                <a:lnTo>
                  <a:pt x="3404" y="0"/>
                </a:lnTo>
                <a:lnTo>
                  <a:pt x="3404" y="0"/>
                </a:lnTo>
                <a:lnTo>
                  <a:pt x="3344" y="92"/>
                </a:lnTo>
                <a:lnTo>
                  <a:pt x="3285" y="184"/>
                </a:lnTo>
                <a:lnTo>
                  <a:pt x="3227" y="276"/>
                </a:lnTo>
                <a:lnTo>
                  <a:pt x="3169" y="369"/>
                </a:lnTo>
                <a:lnTo>
                  <a:pt x="3113" y="463"/>
                </a:lnTo>
                <a:lnTo>
                  <a:pt x="3057" y="557"/>
                </a:lnTo>
                <a:lnTo>
                  <a:pt x="3003" y="651"/>
                </a:lnTo>
                <a:lnTo>
                  <a:pt x="2950" y="745"/>
                </a:lnTo>
                <a:lnTo>
                  <a:pt x="2896" y="841"/>
                </a:lnTo>
                <a:lnTo>
                  <a:pt x="2844" y="936"/>
                </a:lnTo>
                <a:lnTo>
                  <a:pt x="2792" y="1032"/>
                </a:lnTo>
                <a:lnTo>
                  <a:pt x="2742" y="1128"/>
                </a:lnTo>
                <a:lnTo>
                  <a:pt x="2692" y="1224"/>
                </a:lnTo>
                <a:lnTo>
                  <a:pt x="2643" y="1320"/>
                </a:lnTo>
                <a:lnTo>
                  <a:pt x="2595" y="1417"/>
                </a:lnTo>
                <a:lnTo>
                  <a:pt x="2548" y="1513"/>
                </a:lnTo>
                <a:lnTo>
                  <a:pt x="2455" y="1708"/>
                </a:lnTo>
                <a:lnTo>
                  <a:pt x="2366" y="1904"/>
                </a:lnTo>
                <a:lnTo>
                  <a:pt x="2280" y="2099"/>
                </a:lnTo>
                <a:lnTo>
                  <a:pt x="2196" y="2295"/>
                </a:lnTo>
                <a:lnTo>
                  <a:pt x="2117" y="2491"/>
                </a:lnTo>
                <a:lnTo>
                  <a:pt x="2039" y="2688"/>
                </a:lnTo>
                <a:lnTo>
                  <a:pt x="1965" y="2884"/>
                </a:lnTo>
                <a:lnTo>
                  <a:pt x="1893" y="3080"/>
                </a:lnTo>
                <a:lnTo>
                  <a:pt x="1823" y="3275"/>
                </a:lnTo>
                <a:lnTo>
                  <a:pt x="1757" y="3471"/>
                </a:lnTo>
                <a:lnTo>
                  <a:pt x="1693" y="3665"/>
                </a:lnTo>
                <a:lnTo>
                  <a:pt x="1631" y="3859"/>
                </a:lnTo>
                <a:lnTo>
                  <a:pt x="1573" y="4051"/>
                </a:lnTo>
                <a:lnTo>
                  <a:pt x="1515" y="4243"/>
                </a:lnTo>
                <a:lnTo>
                  <a:pt x="1462" y="4433"/>
                </a:lnTo>
                <a:lnTo>
                  <a:pt x="1410" y="4621"/>
                </a:lnTo>
                <a:lnTo>
                  <a:pt x="1361" y="4809"/>
                </a:lnTo>
                <a:lnTo>
                  <a:pt x="1314" y="4995"/>
                </a:lnTo>
                <a:lnTo>
                  <a:pt x="1269" y="5179"/>
                </a:lnTo>
                <a:lnTo>
                  <a:pt x="1226" y="5361"/>
                </a:lnTo>
                <a:lnTo>
                  <a:pt x="1186" y="5541"/>
                </a:lnTo>
                <a:lnTo>
                  <a:pt x="1148" y="5719"/>
                </a:lnTo>
                <a:lnTo>
                  <a:pt x="1110" y="5893"/>
                </a:lnTo>
                <a:lnTo>
                  <a:pt x="1076" y="6067"/>
                </a:lnTo>
                <a:lnTo>
                  <a:pt x="1076" y="6067"/>
                </a:lnTo>
                <a:lnTo>
                  <a:pt x="1049" y="6204"/>
                </a:lnTo>
                <a:lnTo>
                  <a:pt x="1024" y="6341"/>
                </a:lnTo>
                <a:lnTo>
                  <a:pt x="998" y="6480"/>
                </a:lnTo>
                <a:lnTo>
                  <a:pt x="974" y="6620"/>
                </a:lnTo>
                <a:lnTo>
                  <a:pt x="952" y="6759"/>
                </a:lnTo>
                <a:lnTo>
                  <a:pt x="929" y="6899"/>
                </a:lnTo>
                <a:lnTo>
                  <a:pt x="906" y="7039"/>
                </a:lnTo>
                <a:lnTo>
                  <a:pt x="885" y="7180"/>
                </a:lnTo>
                <a:lnTo>
                  <a:pt x="865" y="7321"/>
                </a:lnTo>
                <a:lnTo>
                  <a:pt x="846" y="7463"/>
                </a:lnTo>
                <a:lnTo>
                  <a:pt x="828" y="7604"/>
                </a:lnTo>
                <a:lnTo>
                  <a:pt x="809" y="7745"/>
                </a:lnTo>
                <a:lnTo>
                  <a:pt x="793" y="7888"/>
                </a:lnTo>
                <a:lnTo>
                  <a:pt x="777" y="8031"/>
                </a:lnTo>
                <a:lnTo>
                  <a:pt x="761" y="8172"/>
                </a:lnTo>
                <a:lnTo>
                  <a:pt x="746" y="8315"/>
                </a:lnTo>
                <a:lnTo>
                  <a:pt x="733" y="8457"/>
                </a:lnTo>
                <a:lnTo>
                  <a:pt x="720" y="8600"/>
                </a:lnTo>
                <a:lnTo>
                  <a:pt x="696" y="8884"/>
                </a:lnTo>
                <a:lnTo>
                  <a:pt x="676" y="9169"/>
                </a:lnTo>
                <a:lnTo>
                  <a:pt x="658" y="9453"/>
                </a:lnTo>
                <a:lnTo>
                  <a:pt x="645" y="9736"/>
                </a:lnTo>
                <a:lnTo>
                  <a:pt x="634" y="10017"/>
                </a:lnTo>
                <a:lnTo>
                  <a:pt x="626" y="10297"/>
                </a:lnTo>
                <a:lnTo>
                  <a:pt x="624" y="10437"/>
                </a:lnTo>
                <a:lnTo>
                  <a:pt x="622" y="10576"/>
                </a:lnTo>
                <a:lnTo>
                  <a:pt x="621" y="10715"/>
                </a:lnTo>
                <a:lnTo>
                  <a:pt x="621" y="10853"/>
                </a:lnTo>
                <a:lnTo>
                  <a:pt x="622" y="10991"/>
                </a:lnTo>
                <a:lnTo>
                  <a:pt x="624" y="11128"/>
                </a:lnTo>
                <a:lnTo>
                  <a:pt x="625" y="11264"/>
                </a:lnTo>
                <a:lnTo>
                  <a:pt x="629" y="11399"/>
                </a:lnTo>
                <a:lnTo>
                  <a:pt x="633" y="11533"/>
                </a:lnTo>
                <a:lnTo>
                  <a:pt x="637" y="11668"/>
                </a:lnTo>
                <a:lnTo>
                  <a:pt x="642" y="11801"/>
                </a:lnTo>
                <a:lnTo>
                  <a:pt x="649" y="11933"/>
                </a:lnTo>
                <a:lnTo>
                  <a:pt x="657" y="12065"/>
                </a:lnTo>
                <a:lnTo>
                  <a:pt x="665" y="12196"/>
                </a:lnTo>
                <a:lnTo>
                  <a:pt x="673" y="12325"/>
                </a:lnTo>
                <a:lnTo>
                  <a:pt x="682" y="12455"/>
                </a:lnTo>
                <a:lnTo>
                  <a:pt x="693" y="12583"/>
                </a:lnTo>
                <a:lnTo>
                  <a:pt x="705" y="12709"/>
                </a:lnTo>
                <a:lnTo>
                  <a:pt x="717" y="12835"/>
                </a:lnTo>
                <a:lnTo>
                  <a:pt x="729" y="12960"/>
                </a:lnTo>
                <a:lnTo>
                  <a:pt x="744" y="13084"/>
                </a:lnTo>
                <a:lnTo>
                  <a:pt x="758" y="13205"/>
                </a:lnTo>
                <a:lnTo>
                  <a:pt x="773" y="13327"/>
                </a:lnTo>
                <a:lnTo>
                  <a:pt x="789" y="13447"/>
                </a:lnTo>
                <a:lnTo>
                  <a:pt x="806" y="13565"/>
                </a:lnTo>
                <a:lnTo>
                  <a:pt x="824" y="13684"/>
                </a:lnTo>
                <a:lnTo>
                  <a:pt x="842" y="13800"/>
                </a:lnTo>
                <a:lnTo>
                  <a:pt x="862" y="13915"/>
                </a:lnTo>
                <a:lnTo>
                  <a:pt x="882" y="14028"/>
                </a:lnTo>
                <a:lnTo>
                  <a:pt x="904" y="14140"/>
                </a:lnTo>
                <a:lnTo>
                  <a:pt x="925" y="14249"/>
                </a:lnTo>
                <a:lnTo>
                  <a:pt x="948" y="14359"/>
                </a:lnTo>
                <a:lnTo>
                  <a:pt x="972" y="14467"/>
                </a:lnTo>
                <a:lnTo>
                  <a:pt x="996" y="14572"/>
                </a:lnTo>
                <a:lnTo>
                  <a:pt x="996" y="14572"/>
                </a:lnTo>
                <a:lnTo>
                  <a:pt x="1016" y="14659"/>
                </a:lnTo>
                <a:lnTo>
                  <a:pt x="1037" y="14744"/>
                </a:lnTo>
                <a:lnTo>
                  <a:pt x="1060" y="14828"/>
                </a:lnTo>
                <a:lnTo>
                  <a:pt x="1081" y="14909"/>
                </a:lnTo>
                <a:lnTo>
                  <a:pt x="1104" y="14988"/>
                </a:lnTo>
                <a:lnTo>
                  <a:pt x="1128" y="15067"/>
                </a:lnTo>
                <a:lnTo>
                  <a:pt x="1150" y="15143"/>
                </a:lnTo>
                <a:lnTo>
                  <a:pt x="1174" y="15217"/>
                </a:lnTo>
                <a:lnTo>
                  <a:pt x="1174" y="15217"/>
                </a:lnTo>
                <a:lnTo>
                  <a:pt x="1148" y="15152"/>
                </a:lnTo>
                <a:lnTo>
                  <a:pt x="1122" y="15087"/>
                </a:lnTo>
                <a:lnTo>
                  <a:pt x="1097" y="15019"/>
                </a:lnTo>
                <a:lnTo>
                  <a:pt x="1072" y="14951"/>
                </a:lnTo>
                <a:lnTo>
                  <a:pt x="1048" y="14880"/>
                </a:lnTo>
                <a:lnTo>
                  <a:pt x="1022" y="14809"/>
                </a:lnTo>
                <a:lnTo>
                  <a:pt x="976" y="14661"/>
                </a:lnTo>
                <a:lnTo>
                  <a:pt x="929" y="14509"/>
                </a:lnTo>
                <a:lnTo>
                  <a:pt x="885" y="14352"/>
                </a:lnTo>
                <a:lnTo>
                  <a:pt x="842" y="14189"/>
                </a:lnTo>
                <a:lnTo>
                  <a:pt x="802" y="14021"/>
                </a:lnTo>
                <a:lnTo>
                  <a:pt x="762" y="13849"/>
                </a:lnTo>
                <a:lnTo>
                  <a:pt x="725" y="13672"/>
                </a:lnTo>
                <a:lnTo>
                  <a:pt x="690" y="13491"/>
                </a:lnTo>
                <a:lnTo>
                  <a:pt x="657" y="13304"/>
                </a:lnTo>
                <a:lnTo>
                  <a:pt x="625" y="13113"/>
                </a:lnTo>
                <a:lnTo>
                  <a:pt x="596" y="12920"/>
                </a:lnTo>
                <a:lnTo>
                  <a:pt x="568" y="12721"/>
                </a:lnTo>
                <a:lnTo>
                  <a:pt x="541" y="12520"/>
                </a:lnTo>
                <a:lnTo>
                  <a:pt x="541" y="12520"/>
                </a:lnTo>
                <a:lnTo>
                  <a:pt x="525" y="12380"/>
                </a:lnTo>
                <a:lnTo>
                  <a:pt x="510" y="12239"/>
                </a:lnTo>
                <a:lnTo>
                  <a:pt x="496" y="12096"/>
                </a:lnTo>
                <a:lnTo>
                  <a:pt x="482" y="11953"/>
                </a:lnTo>
                <a:lnTo>
                  <a:pt x="469" y="11809"/>
                </a:lnTo>
                <a:lnTo>
                  <a:pt x="458" y="11664"/>
                </a:lnTo>
                <a:lnTo>
                  <a:pt x="448" y="11519"/>
                </a:lnTo>
                <a:lnTo>
                  <a:pt x="438" y="11371"/>
                </a:lnTo>
                <a:lnTo>
                  <a:pt x="431" y="11224"/>
                </a:lnTo>
                <a:lnTo>
                  <a:pt x="423" y="11075"/>
                </a:lnTo>
                <a:lnTo>
                  <a:pt x="416" y="10925"/>
                </a:lnTo>
                <a:lnTo>
                  <a:pt x="411" y="10775"/>
                </a:lnTo>
                <a:lnTo>
                  <a:pt x="407" y="10624"/>
                </a:lnTo>
                <a:lnTo>
                  <a:pt x="403" y="10472"/>
                </a:lnTo>
                <a:lnTo>
                  <a:pt x="400" y="10320"/>
                </a:lnTo>
                <a:lnTo>
                  <a:pt x="399" y="10167"/>
                </a:lnTo>
                <a:lnTo>
                  <a:pt x="399" y="10013"/>
                </a:lnTo>
                <a:lnTo>
                  <a:pt x="399" y="9859"/>
                </a:lnTo>
                <a:lnTo>
                  <a:pt x="401" y="9704"/>
                </a:lnTo>
                <a:lnTo>
                  <a:pt x="403" y="9549"/>
                </a:lnTo>
                <a:lnTo>
                  <a:pt x="407" y="9393"/>
                </a:lnTo>
                <a:lnTo>
                  <a:pt x="411" y="9237"/>
                </a:lnTo>
                <a:lnTo>
                  <a:pt x="417" y="9080"/>
                </a:lnTo>
                <a:lnTo>
                  <a:pt x="424" y="8923"/>
                </a:lnTo>
                <a:lnTo>
                  <a:pt x="431" y="8765"/>
                </a:lnTo>
                <a:lnTo>
                  <a:pt x="440" y="8608"/>
                </a:lnTo>
                <a:lnTo>
                  <a:pt x="449" y="8451"/>
                </a:lnTo>
                <a:lnTo>
                  <a:pt x="460" y="8292"/>
                </a:lnTo>
                <a:lnTo>
                  <a:pt x="470" y="8133"/>
                </a:lnTo>
                <a:lnTo>
                  <a:pt x="484" y="7975"/>
                </a:lnTo>
                <a:lnTo>
                  <a:pt x="497" y="7816"/>
                </a:lnTo>
                <a:lnTo>
                  <a:pt x="512" y="7657"/>
                </a:lnTo>
                <a:lnTo>
                  <a:pt x="512" y="7657"/>
                </a:lnTo>
                <a:lnTo>
                  <a:pt x="529" y="7483"/>
                </a:lnTo>
                <a:lnTo>
                  <a:pt x="548" y="7300"/>
                </a:lnTo>
                <a:lnTo>
                  <a:pt x="569" y="7112"/>
                </a:lnTo>
                <a:lnTo>
                  <a:pt x="593" y="6916"/>
                </a:lnTo>
                <a:lnTo>
                  <a:pt x="618" y="6715"/>
                </a:lnTo>
                <a:lnTo>
                  <a:pt x="646" y="6508"/>
                </a:lnTo>
                <a:lnTo>
                  <a:pt x="678" y="6296"/>
                </a:lnTo>
                <a:lnTo>
                  <a:pt x="712" y="6077"/>
                </a:lnTo>
                <a:lnTo>
                  <a:pt x="748" y="5855"/>
                </a:lnTo>
                <a:lnTo>
                  <a:pt x="788" y="5627"/>
                </a:lnTo>
                <a:lnTo>
                  <a:pt x="830" y="5395"/>
                </a:lnTo>
                <a:lnTo>
                  <a:pt x="876" y="5159"/>
                </a:lnTo>
                <a:lnTo>
                  <a:pt x="924" y="4919"/>
                </a:lnTo>
                <a:lnTo>
                  <a:pt x="977" y="4676"/>
                </a:lnTo>
                <a:lnTo>
                  <a:pt x="1032" y="4429"/>
                </a:lnTo>
                <a:lnTo>
                  <a:pt x="1092" y="4179"/>
                </a:lnTo>
                <a:lnTo>
                  <a:pt x="1154" y="3927"/>
                </a:lnTo>
                <a:lnTo>
                  <a:pt x="1221" y="3672"/>
                </a:lnTo>
                <a:lnTo>
                  <a:pt x="1256" y="3543"/>
                </a:lnTo>
                <a:lnTo>
                  <a:pt x="1292" y="3415"/>
                </a:lnTo>
                <a:lnTo>
                  <a:pt x="1327" y="3285"/>
                </a:lnTo>
                <a:lnTo>
                  <a:pt x="1366" y="3155"/>
                </a:lnTo>
                <a:lnTo>
                  <a:pt x="1405" y="3025"/>
                </a:lnTo>
                <a:lnTo>
                  <a:pt x="1445" y="2895"/>
                </a:lnTo>
                <a:lnTo>
                  <a:pt x="1486" y="2764"/>
                </a:lnTo>
                <a:lnTo>
                  <a:pt x="1527" y="2632"/>
                </a:lnTo>
                <a:lnTo>
                  <a:pt x="1571" y="2501"/>
                </a:lnTo>
                <a:lnTo>
                  <a:pt x="1615" y="2369"/>
                </a:lnTo>
                <a:lnTo>
                  <a:pt x="1661" y="2237"/>
                </a:lnTo>
                <a:lnTo>
                  <a:pt x="1707" y="2105"/>
                </a:lnTo>
                <a:lnTo>
                  <a:pt x="1754" y="1973"/>
                </a:lnTo>
                <a:lnTo>
                  <a:pt x="1803" y="1841"/>
                </a:lnTo>
                <a:lnTo>
                  <a:pt x="1853" y="1709"/>
                </a:lnTo>
                <a:lnTo>
                  <a:pt x="1905" y="1576"/>
                </a:lnTo>
                <a:lnTo>
                  <a:pt x="1957" y="1444"/>
                </a:lnTo>
                <a:lnTo>
                  <a:pt x="2010" y="1312"/>
                </a:lnTo>
                <a:lnTo>
                  <a:pt x="2065" y="1180"/>
                </a:lnTo>
                <a:lnTo>
                  <a:pt x="2121" y="1048"/>
                </a:lnTo>
                <a:lnTo>
                  <a:pt x="2178" y="916"/>
                </a:lnTo>
                <a:lnTo>
                  <a:pt x="2236" y="784"/>
                </a:lnTo>
                <a:lnTo>
                  <a:pt x="2296" y="652"/>
                </a:lnTo>
                <a:lnTo>
                  <a:pt x="2358" y="521"/>
                </a:lnTo>
                <a:lnTo>
                  <a:pt x="2420" y="391"/>
                </a:lnTo>
                <a:lnTo>
                  <a:pt x="2484" y="260"/>
                </a:lnTo>
                <a:lnTo>
                  <a:pt x="2550" y="129"/>
                </a:lnTo>
                <a:lnTo>
                  <a:pt x="2616" y="0"/>
                </a:lnTo>
                <a:lnTo>
                  <a:pt x="2418" y="0"/>
                </a:lnTo>
                <a:lnTo>
                  <a:pt x="2418" y="0"/>
                </a:lnTo>
                <a:lnTo>
                  <a:pt x="2352" y="129"/>
                </a:lnTo>
                <a:lnTo>
                  <a:pt x="2288" y="260"/>
                </a:lnTo>
                <a:lnTo>
                  <a:pt x="2224" y="391"/>
                </a:lnTo>
                <a:lnTo>
                  <a:pt x="2163" y="523"/>
                </a:lnTo>
                <a:lnTo>
                  <a:pt x="2103" y="653"/>
                </a:lnTo>
                <a:lnTo>
                  <a:pt x="2045" y="785"/>
                </a:lnTo>
                <a:lnTo>
                  <a:pt x="1986" y="916"/>
                </a:lnTo>
                <a:lnTo>
                  <a:pt x="1930" y="1048"/>
                </a:lnTo>
                <a:lnTo>
                  <a:pt x="1875" y="1180"/>
                </a:lnTo>
                <a:lnTo>
                  <a:pt x="1821" y="1312"/>
                </a:lnTo>
                <a:lnTo>
                  <a:pt x="1767" y="1445"/>
                </a:lnTo>
                <a:lnTo>
                  <a:pt x="1717" y="1577"/>
                </a:lnTo>
                <a:lnTo>
                  <a:pt x="1666" y="1709"/>
                </a:lnTo>
                <a:lnTo>
                  <a:pt x="1617" y="1841"/>
                </a:lnTo>
                <a:lnTo>
                  <a:pt x="1569" y="1973"/>
                </a:lnTo>
                <a:lnTo>
                  <a:pt x="1522" y="2105"/>
                </a:lnTo>
                <a:lnTo>
                  <a:pt x="1475" y="2237"/>
                </a:lnTo>
                <a:lnTo>
                  <a:pt x="1431" y="2368"/>
                </a:lnTo>
                <a:lnTo>
                  <a:pt x="1387" y="2500"/>
                </a:lnTo>
                <a:lnTo>
                  <a:pt x="1345" y="2631"/>
                </a:lnTo>
                <a:lnTo>
                  <a:pt x="1303" y="2761"/>
                </a:lnTo>
                <a:lnTo>
                  <a:pt x="1262" y="2892"/>
                </a:lnTo>
                <a:lnTo>
                  <a:pt x="1224" y="3023"/>
                </a:lnTo>
                <a:lnTo>
                  <a:pt x="1185" y="3152"/>
                </a:lnTo>
                <a:lnTo>
                  <a:pt x="1148" y="3281"/>
                </a:lnTo>
                <a:lnTo>
                  <a:pt x="1112" y="3411"/>
                </a:lnTo>
                <a:lnTo>
                  <a:pt x="1076" y="3539"/>
                </a:lnTo>
                <a:lnTo>
                  <a:pt x="1041" y="3667"/>
                </a:lnTo>
                <a:lnTo>
                  <a:pt x="976" y="3921"/>
                </a:lnTo>
                <a:lnTo>
                  <a:pt x="913" y="4173"/>
                </a:lnTo>
                <a:lnTo>
                  <a:pt x="854" y="4421"/>
                </a:lnTo>
                <a:lnTo>
                  <a:pt x="800" y="4668"/>
                </a:lnTo>
                <a:lnTo>
                  <a:pt x="748" y="4911"/>
                </a:lnTo>
                <a:lnTo>
                  <a:pt x="700" y="5149"/>
                </a:lnTo>
                <a:lnTo>
                  <a:pt x="654" y="5384"/>
                </a:lnTo>
                <a:lnTo>
                  <a:pt x="613" y="5616"/>
                </a:lnTo>
                <a:lnTo>
                  <a:pt x="574" y="5841"/>
                </a:lnTo>
                <a:lnTo>
                  <a:pt x="537" y="6064"/>
                </a:lnTo>
                <a:lnTo>
                  <a:pt x="504" y="6281"/>
                </a:lnTo>
                <a:lnTo>
                  <a:pt x="473" y="6492"/>
                </a:lnTo>
                <a:lnTo>
                  <a:pt x="445" y="6699"/>
                </a:lnTo>
                <a:lnTo>
                  <a:pt x="420" y="6900"/>
                </a:lnTo>
                <a:lnTo>
                  <a:pt x="396" y="7093"/>
                </a:lnTo>
                <a:lnTo>
                  <a:pt x="375" y="7283"/>
                </a:lnTo>
                <a:lnTo>
                  <a:pt x="356" y="7464"/>
                </a:lnTo>
                <a:lnTo>
                  <a:pt x="339" y="7639"/>
                </a:lnTo>
                <a:lnTo>
                  <a:pt x="339" y="7639"/>
                </a:lnTo>
                <a:lnTo>
                  <a:pt x="324" y="7796"/>
                </a:lnTo>
                <a:lnTo>
                  <a:pt x="311" y="7952"/>
                </a:lnTo>
                <a:lnTo>
                  <a:pt x="299" y="8109"/>
                </a:lnTo>
                <a:lnTo>
                  <a:pt x="287" y="8265"/>
                </a:lnTo>
                <a:lnTo>
                  <a:pt x="277" y="8421"/>
                </a:lnTo>
                <a:lnTo>
                  <a:pt x="267" y="8576"/>
                </a:lnTo>
                <a:lnTo>
                  <a:pt x="259" y="8732"/>
                </a:lnTo>
                <a:lnTo>
                  <a:pt x="251" y="8887"/>
                </a:lnTo>
                <a:lnTo>
                  <a:pt x="244" y="9041"/>
                </a:lnTo>
                <a:lnTo>
                  <a:pt x="239" y="9195"/>
                </a:lnTo>
                <a:lnTo>
                  <a:pt x="235" y="9348"/>
                </a:lnTo>
                <a:lnTo>
                  <a:pt x="231" y="9500"/>
                </a:lnTo>
                <a:lnTo>
                  <a:pt x="228" y="9653"/>
                </a:lnTo>
                <a:lnTo>
                  <a:pt x="225" y="9804"/>
                </a:lnTo>
                <a:lnTo>
                  <a:pt x="225" y="9955"/>
                </a:lnTo>
                <a:lnTo>
                  <a:pt x="225" y="10105"/>
                </a:lnTo>
                <a:lnTo>
                  <a:pt x="225" y="10255"/>
                </a:lnTo>
                <a:lnTo>
                  <a:pt x="228" y="10403"/>
                </a:lnTo>
                <a:lnTo>
                  <a:pt x="231" y="10551"/>
                </a:lnTo>
                <a:lnTo>
                  <a:pt x="235" y="10697"/>
                </a:lnTo>
                <a:lnTo>
                  <a:pt x="239" y="10843"/>
                </a:lnTo>
                <a:lnTo>
                  <a:pt x="244" y="10988"/>
                </a:lnTo>
                <a:lnTo>
                  <a:pt x="251" y="11132"/>
                </a:lnTo>
                <a:lnTo>
                  <a:pt x="257" y="11275"/>
                </a:lnTo>
                <a:lnTo>
                  <a:pt x="265" y="11416"/>
                </a:lnTo>
                <a:lnTo>
                  <a:pt x="275" y="11557"/>
                </a:lnTo>
                <a:lnTo>
                  <a:pt x="285" y="11697"/>
                </a:lnTo>
                <a:lnTo>
                  <a:pt x="296" y="11836"/>
                </a:lnTo>
                <a:lnTo>
                  <a:pt x="308" y="11973"/>
                </a:lnTo>
                <a:lnTo>
                  <a:pt x="320" y="12109"/>
                </a:lnTo>
                <a:lnTo>
                  <a:pt x="333" y="12244"/>
                </a:lnTo>
                <a:lnTo>
                  <a:pt x="348" y="12377"/>
                </a:lnTo>
                <a:lnTo>
                  <a:pt x="363" y="12509"/>
                </a:lnTo>
                <a:lnTo>
                  <a:pt x="379" y="12640"/>
                </a:lnTo>
                <a:lnTo>
                  <a:pt x="396" y="12769"/>
                </a:lnTo>
                <a:lnTo>
                  <a:pt x="413" y="12897"/>
                </a:lnTo>
                <a:lnTo>
                  <a:pt x="432" y="13024"/>
                </a:lnTo>
                <a:lnTo>
                  <a:pt x="450" y="13149"/>
                </a:lnTo>
                <a:lnTo>
                  <a:pt x="470" y="13273"/>
                </a:lnTo>
                <a:lnTo>
                  <a:pt x="492" y="13395"/>
                </a:lnTo>
                <a:lnTo>
                  <a:pt x="514" y="13515"/>
                </a:lnTo>
                <a:lnTo>
                  <a:pt x="537" y="13633"/>
                </a:lnTo>
                <a:lnTo>
                  <a:pt x="560" y="13751"/>
                </a:lnTo>
                <a:lnTo>
                  <a:pt x="584" y="13865"/>
                </a:lnTo>
                <a:lnTo>
                  <a:pt x="609" y="13979"/>
                </a:lnTo>
                <a:lnTo>
                  <a:pt x="636" y="14091"/>
                </a:lnTo>
                <a:lnTo>
                  <a:pt x="662" y="14200"/>
                </a:lnTo>
                <a:lnTo>
                  <a:pt x="689" y="14308"/>
                </a:lnTo>
                <a:lnTo>
                  <a:pt x="717" y="14415"/>
                </a:lnTo>
                <a:lnTo>
                  <a:pt x="746" y="14519"/>
                </a:lnTo>
                <a:lnTo>
                  <a:pt x="777" y="14620"/>
                </a:lnTo>
                <a:lnTo>
                  <a:pt x="806" y="14720"/>
                </a:lnTo>
                <a:lnTo>
                  <a:pt x="838" y="14817"/>
                </a:lnTo>
                <a:lnTo>
                  <a:pt x="870" y="14913"/>
                </a:lnTo>
                <a:lnTo>
                  <a:pt x="904" y="15008"/>
                </a:lnTo>
                <a:lnTo>
                  <a:pt x="937" y="15099"/>
                </a:lnTo>
                <a:lnTo>
                  <a:pt x="972" y="15188"/>
                </a:lnTo>
                <a:lnTo>
                  <a:pt x="1006" y="15276"/>
                </a:lnTo>
                <a:lnTo>
                  <a:pt x="1042" y="15360"/>
                </a:lnTo>
                <a:lnTo>
                  <a:pt x="1080" y="15443"/>
                </a:lnTo>
                <a:lnTo>
                  <a:pt x="1117" y="15523"/>
                </a:lnTo>
                <a:lnTo>
                  <a:pt x="1154" y="15600"/>
                </a:lnTo>
                <a:lnTo>
                  <a:pt x="1193" y="15676"/>
                </a:lnTo>
                <a:lnTo>
                  <a:pt x="1233" y="15749"/>
                </a:lnTo>
                <a:lnTo>
                  <a:pt x="1233" y="15749"/>
                </a:lnTo>
                <a:lnTo>
                  <a:pt x="1238" y="15811"/>
                </a:lnTo>
                <a:lnTo>
                  <a:pt x="1245" y="15875"/>
                </a:lnTo>
                <a:lnTo>
                  <a:pt x="1254" y="15939"/>
                </a:lnTo>
                <a:lnTo>
                  <a:pt x="1265" y="16004"/>
                </a:lnTo>
                <a:lnTo>
                  <a:pt x="1278" y="16071"/>
                </a:lnTo>
                <a:lnTo>
                  <a:pt x="1294" y="16137"/>
                </a:lnTo>
                <a:lnTo>
                  <a:pt x="1311" y="16205"/>
                </a:lnTo>
                <a:lnTo>
                  <a:pt x="1330" y="16275"/>
                </a:lnTo>
                <a:lnTo>
                  <a:pt x="1330" y="16275"/>
                </a:lnTo>
                <a:lnTo>
                  <a:pt x="1250" y="16235"/>
                </a:lnTo>
                <a:lnTo>
                  <a:pt x="1170" y="16192"/>
                </a:lnTo>
                <a:lnTo>
                  <a:pt x="1089" y="16145"/>
                </a:lnTo>
                <a:lnTo>
                  <a:pt x="1008" y="16097"/>
                </a:lnTo>
                <a:lnTo>
                  <a:pt x="925" y="16045"/>
                </a:lnTo>
                <a:lnTo>
                  <a:pt x="842" y="15992"/>
                </a:lnTo>
                <a:lnTo>
                  <a:pt x="758" y="15935"/>
                </a:lnTo>
                <a:lnTo>
                  <a:pt x="676" y="15876"/>
                </a:lnTo>
                <a:lnTo>
                  <a:pt x="592" y="15813"/>
                </a:lnTo>
                <a:lnTo>
                  <a:pt x="508" y="15749"/>
                </a:lnTo>
                <a:lnTo>
                  <a:pt x="423" y="15683"/>
                </a:lnTo>
                <a:lnTo>
                  <a:pt x="339" y="15612"/>
                </a:lnTo>
                <a:lnTo>
                  <a:pt x="255" y="15540"/>
                </a:lnTo>
                <a:lnTo>
                  <a:pt x="169" y="15467"/>
                </a:lnTo>
                <a:lnTo>
                  <a:pt x="85" y="15389"/>
                </a:lnTo>
                <a:lnTo>
                  <a:pt x="0" y="15309"/>
                </a:lnTo>
                <a:lnTo>
                  <a:pt x="0" y="15363"/>
                </a:lnTo>
                <a:lnTo>
                  <a:pt x="0" y="15363"/>
                </a:lnTo>
                <a:lnTo>
                  <a:pt x="85" y="15441"/>
                </a:lnTo>
                <a:lnTo>
                  <a:pt x="172" y="15519"/>
                </a:lnTo>
                <a:lnTo>
                  <a:pt x="257" y="15593"/>
                </a:lnTo>
                <a:lnTo>
                  <a:pt x="343" y="15665"/>
                </a:lnTo>
                <a:lnTo>
                  <a:pt x="428" y="15735"/>
                </a:lnTo>
                <a:lnTo>
                  <a:pt x="513" y="15801"/>
                </a:lnTo>
                <a:lnTo>
                  <a:pt x="597" y="15865"/>
                </a:lnTo>
                <a:lnTo>
                  <a:pt x="682" y="15927"/>
                </a:lnTo>
                <a:lnTo>
                  <a:pt x="766" y="15987"/>
                </a:lnTo>
                <a:lnTo>
                  <a:pt x="850" y="16043"/>
                </a:lnTo>
                <a:lnTo>
                  <a:pt x="934" y="16096"/>
                </a:lnTo>
                <a:lnTo>
                  <a:pt x="1018" y="16147"/>
                </a:lnTo>
                <a:lnTo>
                  <a:pt x="1101" y="16195"/>
                </a:lnTo>
                <a:lnTo>
                  <a:pt x="1182" y="16240"/>
                </a:lnTo>
                <a:lnTo>
                  <a:pt x="1264" y="16283"/>
                </a:lnTo>
                <a:lnTo>
                  <a:pt x="1345" y="16323"/>
                </a:lnTo>
                <a:lnTo>
                  <a:pt x="1345" y="16323"/>
                </a:lnTo>
                <a:lnTo>
                  <a:pt x="1375" y="16416"/>
                </a:lnTo>
                <a:lnTo>
                  <a:pt x="1410" y="16512"/>
                </a:lnTo>
                <a:lnTo>
                  <a:pt x="1447" y="16608"/>
                </a:lnTo>
                <a:lnTo>
                  <a:pt x="1489" y="16705"/>
                </a:lnTo>
                <a:lnTo>
                  <a:pt x="1534" y="16804"/>
                </a:lnTo>
                <a:lnTo>
                  <a:pt x="1582" y="16904"/>
                </a:lnTo>
                <a:lnTo>
                  <a:pt x="1634" y="17005"/>
                </a:lnTo>
                <a:lnTo>
                  <a:pt x="1690" y="17107"/>
                </a:lnTo>
                <a:lnTo>
                  <a:pt x="1690" y="17107"/>
                </a:lnTo>
                <a:lnTo>
                  <a:pt x="1569" y="17153"/>
                </a:lnTo>
                <a:lnTo>
                  <a:pt x="1443" y="17197"/>
                </a:lnTo>
                <a:lnTo>
                  <a:pt x="1314" y="17240"/>
                </a:lnTo>
                <a:lnTo>
                  <a:pt x="1182" y="17280"/>
                </a:lnTo>
                <a:lnTo>
                  <a:pt x="1466" y="17280"/>
                </a:lnTo>
                <a:lnTo>
                  <a:pt x="1466" y="17280"/>
                </a:lnTo>
                <a:lnTo>
                  <a:pt x="1534" y="17256"/>
                </a:lnTo>
                <a:lnTo>
                  <a:pt x="1601" y="17232"/>
                </a:lnTo>
                <a:lnTo>
                  <a:pt x="1667" y="17207"/>
                </a:lnTo>
                <a:lnTo>
                  <a:pt x="1733" y="17181"/>
                </a:lnTo>
                <a:lnTo>
                  <a:pt x="1733" y="17181"/>
                </a:lnTo>
                <a:lnTo>
                  <a:pt x="1791" y="17280"/>
                </a:lnTo>
                <a:lnTo>
                  <a:pt x="1835" y="17280"/>
                </a:lnTo>
                <a:lnTo>
                  <a:pt x="1835" y="17280"/>
                </a:lnTo>
                <a:lnTo>
                  <a:pt x="1801" y="17223"/>
                </a:lnTo>
                <a:lnTo>
                  <a:pt x="1767" y="17167"/>
                </a:lnTo>
                <a:lnTo>
                  <a:pt x="1767" y="17167"/>
                </a:lnTo>
                <a:lnTo>
                  <a:pt x="1862" y="17128"/>
                </a:lnTo>
                <a:lnTo>
                  <a:pt x="1953" y="17087"/>
                </a:lnTo>
                <a:lnTo>
                  <a:pt x="2042" y="17045"/>
                </a:lnTo>
                <a:lnTo>
                  <a:pt x="2129" y="17003"/>
                </a:lnTo>
                <a:lnTo>
                  <a:pt x="2211" y="16960"/>
                </a:lnTo>
                <a:lnTo>
                  <a:pt x="2292" y="16915"/>
                </a:lnTo>
                <a:lnTo>
                  <a:pt x="2371" y="16869"/>
                </a:lnTo>
                <a:lnTo>
                  <a:pt x="2447" y="16823"/>
                </a:lnTo>
                <a:lnTo>
                  <a:pt x="2520" y="16776"/>
                </a:lnTo>
                <a:lnTo>
                  <a:pt x="2590" y="16727"/>
                </a:lnTo>
                <a:lnTo>
                  <a:pt x="2658" y="16679"/>
                </a:lnTo>
                <a:lnTo>
                  <a:pt x="2722" y="16628"/>
                </a:lnTo>
                <a:lnTo>
                  <a:pt x="2783" y="16577"/>
                </a:lnTo>
                <a:lnTo>
                  <a:pt x="2842" y="16527"/>
                </a:lnTo>
                <a:lnTo>
                  <a:pt x="2898" y="16475"/>
                </a:lnTo>
                <a:lnTo>
                  <a:pt x="2950" y="16421"/>
                </a:lnTo>
                <a:lnTo>
                  <a:pt x="2999" y="16369"/>
                </a:lnTo>
                <a:lnTo>
                  <a:pt x="3044" y="16315"/>
                </a:lnTo>
                <a:lnTo>
                  <a:pt x="3087" y="16260"/>
                </a:lnTo>
                <a:lnTo>
                  <a:pt x="3127" y="16205"/>
                </a:lnTo>
                <a:lnTo>
                  <a:pt x="3163" y="16151"/>
                </a:lnTo>
                <a:lnTo>
                  <a:pt x="3195" y="16095"/>
                </a:lnTo>
                <a:lnTo>
                  <a:pt x="3209" y="16067"/>
                </a:lnTo>
                <a:lnTo>
                  <a:pt x="3224" y="16039"/>
                </a:lnTo>
                <a:lnTo>
                  <a:pt x="3237" y="16011"/>
                </a:lnTo>
                <a:lnTo>
                  <a:pt x="3249" y="15981"/>
                </a:lnTo>
                <a:lnTo>
                  <a:pt x="3261" y="15953"/>
                </a:lnTo>
                <a:lnTo>
                  <a:pt x="3272" y="15925"/>
                </a:lnTo>
                <a:lnTo>
                  <a:pt x="3281" y="15896"/>
                </a:lnTo>
                <a:lnTo>
                  <a:pt x="3291" y="15868"/>
                </a:lnTo>
                <a:lnTo>
                  <a:pt x="3299" y="15839"/>
                </a:lnTo>
                <a:lnTo>
                  <a:pt x="3305" y="15811"/>
                </a:lnTo>
                <a:lnTo>
                  <a:pt x="3312" y="15781"/>
                </a:lnTo>
                <a:lnTo>
                  <a:pt x="3317" y="15752"/>
                </a:lnTo>
                <a:lnTo>
                  <a:pt x="3321" y="15724"/>
                </a:lnTo>
                <a:lnTo>
                  <a:pt x="3324" y="15695"/>
                </a:lnTo>
                <a:lnTo>
                  <a:pt x="3327" y="15665"/>
                </a:lnTo>
                <a:lnTo>
                  <a:pt x="3328" y="15636"/>
                </a:lnTo>
                <a:lnTo>
                  <a:pt x="3328" y="15607"/>
                </a:lnTo>
                <a:lnTo>
                  <a:pt x="3328" y="15577"/>
                </a:lnTo>
                <a:lnTo>
                  <a:pt x="3327" y="15549"/>
                </a:lnTo>
                <a:lnTo>
                  <a:pt x="3324" y="15520"/>
                </a:lnTo>
                <a:lnTo>
                  <a:pt x="3239" y="15528"/>
                </a:lnTo>
                <a:lnTo>
                  <a:pt x="3239" y="15528"/>
                </a:lnTo>
                <a:lnTo>
                  <a:pt x="3240" y="15556"/>
                </a:lnTo>
                <a:lnTo>
                  <a:pt x="3241" y="15584"/>
                </a:lnTo>
                <a:lnTo>
                  <a:pt x="3243" y="15612"/>
                </a:lnTo>
                <a:lnTo>
                  <a:pt x="3241" y="15640"/>
                </a:lnTo>
                <a:lnTo>
                  <a:pt x="3240" y="15668"/>
                </a:lnTo>
                <a:lnTo>
                  <a:pt x="3237" y="15695"/>
                </a:lnTo>
                <a:lnTo>
                  <a:pt x="3235" y="15723"/>
                </a:lnTo>
                <a:lnTo>
                  <a:pt x="3231" y="15751"/>
                </a:lnTo>
                <a:lnTo>
                  <a:pt x="3225" y="15779"/>
                </a:lnTo>
                <a:lnTo>
                  <a:pt x="3219" y="15807"/>
                </a:lnTo>
                <a:lnTo>
                  <a:pt x="3212" y="15833"/>
                </a:lnTo>
                <a:lnTo>
                  <a:pt x="3204" y="15861"/>
                </a:lnTo>
                <a:lnTo>
                  <a:pt x="3195" y="15888"/>
                </a:lnTo>
                <a:lnTo>
                  <a:pt x="3185" y="15916"/>
                </a:lnTo>
                <a:lnTo>
                  <a:pt x="3175" y="15943"/>
                </a:lnTo>
                <a:lnTo>
                  <a:pt x="3163" y="15971"/>
                </a:lnTo>
                <a:lnTo>
                  <a:pt x="3151" y="15997"/>
                </a:lnTo>
                <a:lnTo>
                  <a:pt x="3137" y="16025"/>
                </a:lnTo>
                <a:lnTo>
                  <a:pt x="3108" y="16079"/>
                </a:lnTo>
                <a:lnTo>
                  <a:pt x="3075" y="16132"/>
                </a:lnTo>
                <a:lnTo>
                  <a:pt x="3039" y="16185"/>
                </a:lnTo>
                <a:lnTo>
                  <a:pt x="3000" y="16237"/>
                </a:lnTo>
                <a:lnTo>
                  <a:pt x="2958" y="16289"/>
                </a:lnTo>
                <a:lnTo>
                  <a:pt x="2911" y="16341"/>
                </a:lnTo>
                <a:lnTo>
                  <a:pt x="2863" y="16393"/>
                </a:lnTo>
                <a:lnTo>
                  <a:pt x="2863" y="16393"/>
                </a:lnTo>
                <a:lnTo>
                  <a:pt x="2831" y="16412"/>
                </a:lnTo>
                <a:lnTo>
                  <a:pt x="2799" y="16429"/>
                </a:lnTo>
                <a:lnTo>
                  <a:pt x="2767" y="16445"/>
                </a:lnTo>
                <a:lnTo>
                  <a:pt x="2732" y="16460"/>
                </a:lnTo>
                <a:lnTo>
                  <a:pt x="2699" y="16473"/>
                </a:lnTo>
                <a:lnTo>
                  <a:pt x="2663" y="16485"/>
                </a:lnTo>
                <a:lnTo>
                  <a:pt x="2628" y="16496"/>
                </a:lnTo>
                <a:lnTo>
                  <a:pt x="2591" y="16507"/>
                </a:lnTo>
                <a:lnTo>
                  <a:pt x="2552" y="16380"/>
                </a:lnTo>
                <a:lnTo>
                  <a:pt x="2552" y="16380"/>
                </a:lnTo>
                <a:lnTo>
                  <a:pt x="2515" y="16392"/>
                </a:lnTo>
                <a:lnTo>
                  <a:pt x="2478" y="16403"/>
                </a:lnTo>
                <a:lnTo>
                  <a:pt x="2440" y="16411"/>
                </a:lnTo>
                <a:lnTo>
                  <a:pt x="2403" y="16417"/>
                </a:lnTo>
                <a:lnTo>
                  <a:pt x="2366" y="16421"/>
                </a:lnTo>
                <a:lnTo>
                  <a:pt x="2330" y="16423"/>
                </a:lnTo>
                <a:lnTo>
                  <a:pt x="2292" y="16423"/>
                </a:lnTo>
                <a:lnTo>
                  <a:pt x="2256" y="16421"/>
                </a:lnTo>
                <a:lnTo>
                  <a:pt x="2220" y="16417"/>
                </a:lnTo>
                <a:lnTo>
                  <a:pt x="2184" y="16411"/>
                </a:lnTo>
                <a:lnTo>
                  <a:pt x="2149" y="16403"/>
                </a:lnTo>
                <a:lnTo>
                  <a:pt x="2113" y="16392"/>
                </a:lnTo>
                <a:lnTo>
                  <a:pt x="2077" y="16379"/>
                </a:lnTo>
                <a:lnTo>
                  <a:pt x="2042" y="16364"/>
                </a:lnTo>
                <a:lnTo>
                  <a:pt x="2006" y="16348"/>
                </a:lnTo>
                <a:lnTo>
                  <a:pt x="1971" y="16329"/>
                </a:lnTo>
                <a:lnTo>
                  <a:pt x="1937" y="16308"/>
                </a:lnTo>
                <a:lnTo>
                  <a:pt x="1902" y="16285"/>
                </a:lnTo>
                <a:lnTo>
                  <a:pt x="1867" y="16260"/>
                </a:lnTo>
                <a:lnTo>
                  <a:pt x="1833" y="16233"/>
                </a:lnTo>
                <a:lnTo>
                  <a:pt x="1799" y="16204"/>
                </a:lnTo>
                <a:lnTo>
                  <a:pt x="1765" y="16172"/>
                </a:lnTo>
                <a:lnTo>
                  <a:pt x="1731" y="16139"/>
                </a:lnTo>
                <a:lnTo>
                  <a:pt x="1698" y="16104"/>
                </a:lnTo>
                <a:lnTo>
                  <a:pt x="1665" y="16067"/>
                </a:lnTo>
                <a:lnTo>
                  <a:pt x="1631" y="16027"/>
                </a:lnTo>
                <a:lnTo>
                  <a:pt x="1598" y="15985"/>
                </a:lnTo>
                <a:lnTo>
                  <a:pt x="1565" y="15941"/>
                </a:lnTo>
                <a:lnTo>
                  <a:pt x="1533" y="15896"/>
                </a:lnTo>
                <a:lnTo>
                  <a:pt x="1501" y="15848"/>
                </a:lnTo>
                <a:lnTo>
                  <a:pt x="1467" y="15799"/>
                </a:lnTo>
                <a:lnTo>
                  <a:pt x="1435" y="15747"/>
                </a:lnTo>
                <a:lnTo>
                  <a:pt x="1435" y="15747"/>
                </a:lnTo>
                <a:lnTo>
                  <a:pt x="1402" y="15688"/>
                </a:lnTo>
                <a:lnTo>
                  <a:pt x="1367" y="15627"/>
                </a:lnTo>
                <a:lnTo>
                  <a:pt x="1367" y="15627"/>
                </a:lnTo>
                <a:lnTo>
                  <a:pt x="1326" y="15524"/>
                </a:lnTo>
                <a:lnTo>
                  <a:pt x="1285" y="15416"/>
                </a:lnTo>
                <a:lnTo>
                  <a:pt x="1285" y="15416"/>
                </a:lnTo>
                <a:lnTo>
                  <a:pt x="1292" y="15376"/>
                </a:lnTo>
                <a:lnTo>
                  <a:pt x="1299" y="15337"/>
                </a:lnTo>
                <a:lnTo>
                  <a:pt x="1309" y="15299"/>
                </a:lnTo>
                <a:lnTo>
                  <a:pt x="1319" y="15261"/>
                </a:lnTo>
                <a:lnTo>
                  <a:pt x="1331" y="15225"/>
                </a:lnTo>
                <a:lnTo>
                  <a:pt x="1345" y="15189"/>
                </a:lnTo>
                <a:lnTo>
                  <a:pt x="1359" y="15155"/>
                </a:lnTo>
                <a:lnTo>
                  <a:pt x="1375" y="15121"/>
                </a:lnTo>
                <a:lnTo>
                  <a:pt x="1391" y="15088"/>
                </a:lnTo>
                <a:lnTo>
                  <a:pt x="1410" y="15056"/>
                </a:lnTo>
                <a:lnTo>
                  <a:pt x="1429" y="15024"/>
                </a:lnTo>
                <a:lnTo>
                  <a:pt x="1450" y="14993"/>
                </a:lnTo>
                <a:lnTo>
                  <a:pt x="1471" y="14964"/>
                </a:lnTo>
                <a:lnTo>
                  <a:pt x="1495" y="14936"/>
                </a:lnTo>
                <a:lnTo>
                  <a:pt x="1519" y="14908"/>
                </a:lnTo>
                <a:lnTo>
                  <a:pt x="1545" y="14881"/>
                </a:lnTo>
                <a:lnTo>
                  <a:pt x="1518" y="14855"/>
                </a:lnTo>
                <a:lnTo>
                  <a:pt x="1518" y="14855"/>
                </a:lnTo>
                <a:lnTo>
                  <a:pt x="1494" y="14880"/>
                </a:lnTo>
                <a:lnTo>
                  <a:pt x="1471" y="14905"/>
                </a:lnTo>
                <a:lnTo>
                  <a:pt x="1449" y="14932"/>
                </a:lnTo>
                <a:lnTo>
                  <a:pt x="1427" y="14959"/>
                </a:lnTo>
                <a:lnTo>
                  <a:pt x="1407" y="14988"/>
                </a:lnTo>
                <a:lnTo>
                  <a:pt x="1389" y="15016"/>
                </a:lnTo>
                <a:lnTo>
                  <a:pt x="1371" y="15047"/>
                </a:lnTo>
                <a:lnTo>
                  <a:pt x="1354" y="15077"/>
                </a:lnTo>
                <a:lnTo>
                  <a:pt x="1339" y="15108"/>
                </a:lnTo>
                <a:lnTo>
                  <a:pt x="1325" y="15140"/>
                </a:lnTo>
                <a:lnTo>
                  <a:pt x="1311" y="15173"/>
                </a:lnTo>
                <a:lnTo>
                  <a:pt x="1298" y="15207"/>
                </a:lnTo>
                <a:lnTo>
                  <a:pt x="1288" y="15241"/>
                </a:lnTo>
                <a:lnTo>
                  <a:pt x="1277" y="15276"/>
                </a:lnTo>
                <a:lnTo>
                  <a:pt x="1268" y="15312"/>
                </a:lnTo>
                <a:lnTo>
                  <a:pt x="1260" y="15348"/>
                </a:lnTo>
                <a:lnTo>
                  <a:pt x="1260" y="15348"/>
                </a:lnTo>
                <a:lnTo>
                  <a:pt x="1229" y="15260"/>
                </a:lnTo>
                <a:lnTo>
                  <a:pt x="1200" y="15169"/>
                </a:lnTo>
                <a:lnTo>
                  <a:pt x="1170" y="15075"/>
                </a:lnTo>
                <a:lnTo>
                  <a:pt x="1141" y="14977"/>
                </a:lnTo>
                <a:lnTo>
                  <a:pt x="1113" y="14879"/>
                </a:lnTo>
                <a:lnTo>
                  <a:pt x="1085" y="14776"/>
                </a:lnTo>
                <a:lnTo>
                  <a:pt x="1058" y="14671"/>
                </a:lnTo>
                <a:lnTo>
                  <a:pt x="1033" y="14561"/>
                </a:lnTo>
                <a:lnTo>
                  <a:pt x="1033" y="14561"/>
                </a:lnTo>
                <a:lnTo>
                  <a:pt x="1008" y="14456"/>
                </a:lnTo>
                <a:lnTo>
                  <a:pt x="985" y="14349"/>
                </a:lnTo>
                <a:lnTo>
                  <a:pt x="962" y="14240"/>
                </a:lnTo>
                <a:lnTo>
                  <a:pt x="941" y="14131"/>
                </a:lnTo>
                <a:lnTo>
                  <a:pt x="920" y="14019"/>
                </a:lnTo>
                <a:lnTo>
                  <a:pt x="900" y="13905"/>
                </a:lnTo>
                <a:lnTo>
                  <a:pt x="880" y="13791"/>
                </a:lnTo>
                <a:lnTo>
                  <a:pt x="861" y="13676"/>
                </a:lnTo>
                <a:lnTo>
                  <a:pt x="844" y="13559"/>
                </a:lnTo>
                <a:lnTo>
                  <a:pt x="826" y="13440"/>
                </a:lnTo>
                <a:lnTo>
                  <a:pt x="810" y="13320"/>
                </a:lnTo>
                <a:lnTo>
                  <a:pt x="796" y="13199"/>
                </a:lnTo>
                <a:lnTo>
                  <a:pt x="781" y="13077"/>
                </a:lnTo>
                <a:lnTo>
                  <a:pt x="768" y="12953"/>
                </a:lnTo>
                <a:lnTo>
                  <a:pt x="754" y="12829"/>
                </a:lnTo>
                <a:lnTo>
                  <a:pt x="742" y="12704"/>
                </a:lnTo>
                <a:lnTo>
                  <a:pt x="732" y="12577"/>
                </a:lnTo>
                <a:lnTo>
                  <a:pt x="721" y="12449"/>
                </a:lnTo>
                <a:lnTo>
                  <a:pt x="712" y="12321"/>
                </a:lnTo>
                <a:lnTo>
                  <a:pt x="702" y="12192"/>
                </a:lnTo>
                <a:lnTo>
                  <a:pt x="694" y="12061"/>
                </a:lnTo>
                <a:lnTo>
                  <a:pt x="688" y="11929"/>
                </a:lnTo>
                <a:lnTo>
                  <a:pt x="681" y="11797"/>
                </a:lnTo>
                <a:lnTo>
                  <a:pt x="676" y="11664"/>
                </a:lnTo>
                <a:lnTo>
                  <a:pt x="670" y="11531"/>
                </a:lnTo>
                <a:lnTo>
                  <a:pt x="666" y="11396"/>
                </a:lnTo>
                <a:lnTo>
                  <a:pt x="664" y="11261"/>
                </a:lnTo>
                <a:lnTo>
                  <a:pt x="661" y="11125"/>
                </a:lnTo>
                <a:lnTo>
                  <a:pt x="660" y="10989"/>
                </a:lnTo>
                <a:lnTo>
                  <a:pt x="660" y="10852"/>
                </a:lnTo>
                <a:lnTo>
                  <a:pt x="660" y="10713"/>
                </a:lnTo>
                <a:lnTo>
                  <a:pt x="660" y="10576"/>
                </a:lnTo>
                <a:lnTo>
                  <a:pt x="665" y="10297"/>
                </a:lnTo>
                <a:lnTo>
                  <a:pt x="672" y="10019"/>
                </a:lnTo>
                <a:lnTo>
                  <a:pt x="682" y="9737"/>
                </a:lnTo>
                <a:lnTo>
                  <a:pt x="697" y="9455"/>
                </a:lnTo>
                <a:lnTo>
                  <a:pt x="714" y="9171"/>
                </a:lnTo>
                <a:lnTo>
                  <a:pt x="734" y="8888"/>
                </a:lnTo>
                <a:lnTo>
                  <a:pt x="758" y="8603"/>
                </a:lnTo>
                <a:lnTo>
                  <a:pt x="770" y="8461"/>
                </a:lnTo>
                <a:lnTo>
                  <a:pt x="785" y="8319"/>
                </a:lnTo>
                <a:lnTo>
                  <a:pt x="800" y="8177"/>
                </a:lnTo>
                <a:lnTo>
                  <a:pt x="814" y="8035"/>
                </a:lnTo>
                <a:lnTo>
                  <a:pt x="830" y="7893"/>
                </a:lnTo>
                <a:lnTo>
                  <a:pt x="848" y="7751"/>
                </a:lnTo>
                <a:lnTo>
                  <a:pt x="865" y="7609"/>
                </a:lnTo>
                <a:lnTo>
                  <a:pt x="884" y="7468"/>
                </a:lnTo>
                <a:lnTo>
                  <a:pt x="904" y="7327"/>
                </a:lnTo>
                <a:lnTo>
                  <a:pt x="924" y="7187"/>
                </a:lnTo>
                <a:lnTo>
                  <a:pt x="945" y="7045"/>
                </a:lnTo>
                <a:lnTo>
                  <a:pt x="966" y="6905"/>
                </a:lnTo>
                <a:lnTo>
                  <a:pt x="989" y="6767"/>
                </a:lnTo>
                <a:lnTo>
                  <a:pt x="1012" y="6627"/>
                </a:lnTo>
                <a:lnTo>
                  <a:pt x="1036" y="6488"/>
                </a:lnTo>
                <a:lnTo>
                  <a:pt x="1061" y="6349"/>
                </a:lnTo>
                <a:lnTo>
                  <a:pt x="1088" y="6212"/>
                </a:lnTo>
                <a:lnTo>
                  <a:pt x="1113" y="6075"/>
                </a:lnTo>
                <a:lnTo>
                  <a:pt x="1113" y="6075"/>
                </a:lnTo>
                <a:lnTo>
                  <a:pt x="1148" y="5901"/>
                </a:lnTo>
                <a:lnTo>
                  <a:pt x="1185" y="5727"/>
                </a:lnTo>
                <a:lnTo>
                  <a:pt x="1224" y="5548"/>
                </a:lnTo>
                <a:lnTo>
                  <a:pt x="1265" y="5368"/>
                </a:lnTo>
                <a:lnTo>
                  <a:pt x="1307" y="5185"/>
                </a:lnTo>
                <a:lnTo>
                  <a:pt x="1351" y="5001"/>
                </a:lnTo>
                <a:lnTo>
                  <a:pt x="1399" y="4816"/>
                </a:lnTo>
                <a:lnTo>
                  <a:pt x="1449" y="4628"/>
                </a:lnTo>
                <a:lnTo>
                  <a:pt x="1501" y="4439"/>
                </a:lnTo>
                <a:lnTo>
                  <a:pt x="1554" y="4248"/>
                </a:lnTo>
                <a:lnTo>
                  <a:pt x="1611" y="4056"/>
                </a:lnTo>
                <a:lnTo>
                  <a:pt x="1670" y="3863"/>
                </a:lnTo>
                <a:lnTo>
                  <a:pt x="1731" y="3669"/>
                </a:lnTo>
                <a:lnTo>
                  <a:pt x="1795" y="3473"/>
                </a:lnTo>
                <a:lnTo>
                  <a:pt x="1863" y="3279"/>
                </a:lnTo>
                <a:lnTo>
                  <a:pt x="1933" y="3083"/>
                </a:lnTo>
                <a:lnTo>
                  <a:pt x="2005" y="2887"/>
                </a:lnTo>
                <a:lnTo>
                  <a:pt x="2079" y="2689"/>
                </a:lnTo>
                <a:lnTo>
                  <a:pt x="2157" y="2493"/>
                </a:lnTo>
                <a:lnTo>
                  <a:pt x="2238" y="2297"/>
                </a:lnTo>
                <a:lnTo>
                  <a:pt x="2322" y="2100"/>
                </a:lnTo>
                <a:lnTo>
                  <a:pt x="2408" y="1904"/>
                </a:lnTo>
                <a:lnTo>
                  <a:pt x="2498" y="1709"/>
                </a:lnTo>
                <a:lnTo>
                  <a:pt x="2591" y="1515"/>
                </a:lnTo>
                <a:lnTo>
                  <a:pt x="2638" y="1417"/>
                </a:lnTo>
                <a:lnTo>
                  <a:pt x="2687" y="1321"/>
                </a:lnTo>
                <a:lnTo>
                  <a:pt x="2736" y="1224"/>
                </a:lnTo>
                <a:lnTo>
                  <a:pt x="2786" y="1128"/>
                </a:lnTo>
                <a:lnTo>
                  <a:pt x="2836" y="1032"/>
                </a:lnTo>
                <a:lnTo>
                  <a:pt x="2888" y="936"/>
                </a:lnTo>
                <a:lnTo>
                  <a:pt x="2940" y="841"/>
                </a:lnTo>
                <a:lnTo>
                  <a:pt x="2994" y="745"/>
                </a:lnTo>
                <a:lnTo>
                  <a:pt x="3048" y="651"/>
                </a:lnTo>
                <a:lnTo>
                  <a:pt x="3103" y="557"/>
                </a:lnTo>
                <a:lnTo>
                  <a:pt x="3159" y="463"/>
                </a:lnTo>
                <a:lnTo>
                  <a:pt x="3216" y="369"/>
                </a:lnTo>
                <a:lnTo>
                  <a:pt x="3273" y="276"/>
                </a:lnTo>
                <a:lnTo>
                  <a:pt x="3332" y="184"/>
                </a:lnTo>
                <a:lnTo>
                  <a:pt x="3391" y="92"/>
                </a:lnTo>
                <a:lnTo>
                  <a:pt x="3452" y="0"/>
                </a:lnTo>
                <a:lnTo>
                  <a:pt x="3452" y="0"/>
                </a:lnTo>
                <a:close/>
                <a:moveTo>
                  <a:pt x="2607" y="16559"/>
                </a:moveTo>
                <a:lnTo>
                  <a:pt x="2603" y="16543"/>
                </a:lnTo>
                <a:lnTo>
                  <a:pt x="2603" y="16543"/>
                </a:lnTo>
                <a:lnTo>
                  <a:pt x="2643" y="16532"/>
                </a:lnTo>
                <a:lnTo>
                  <a:pt x="2682" y="16519"/>
                </a:lnTo>
                <a:lnTo>
                  <a:pt x="2720" y="16505"/>
                </a:lnTo>
                <a:lnTo>
                  <a:pt x="2759" y="16489"/>
                </a:lnTo>
                <a:lnTo>
                  <a:pt x="2759" y="16489"/>
                </a:lnTo>
                <a:lnTo>
                  <a:pt x="2710" y="16532"/>
                </a:lnTo>
                <a:lnTo>
                  <a:pt x="2658" y="16573"/>
                </a:lnTo>
                <a:lnTo>
                  <a:pt x="2604" y="16615"/>
                </a:lnTo>
                <a:lnTo>
                  <a:pt x="2548" y="16655"/>
                </a:lnTo>
                <a:lnTo>
                  <a:pt x="2491" y="16695"/>
                </a:lnTo>
                <a:lnTo>
                  <a:pt x="2431" y="16735"/>
                </a:lnTo>
                <a:lnTo>
                  <a:pt x="2368" y="16773"/>
                </a:lnTo>
                <a:lnTo>
                  <a:pt x="2304" y="16812"/>
                </a:lnTo>
                <a:lnTo>
                  <a:pt x="2239" y="16849"/>
                </a:lnTo>
                <a:lnTo>
                  <a:pt x="2171" y="16887"/>
                </a:lnTo>
                <a:lnTo>
                  <a:pt x="2102" y="16923"/>
                </a:lnTo>
                <a:lnTo>
                  <a:pt x="2030" y="16957"/>
                </a:lnTo>
                <a:lnTo>
                  <a:pt x="1957" y="16993"/>
                </a:lnTo>
                <a:lnTo>
                  <a:pt x="1881" y="17027"/>
                </a:lnTo>
                <a:lnTo>
                  <a:pt x="1803" y="17060"/>
                </a:lnTo>
                <a:lnTo>
                  <a:pt x="1725" y="17092"/>
                </a:lnTo>
                <a:lnTo>
                  <a:pt x="1725" y="17092"/>
                </a:lnTo>
                <a:lnTo>
                  <a:pt x="1673" y="16996"/>
                </a:lnTo>
                <a:lnTo>
                  <a:pt x="1622" y="16900"/>
                </a:lnTo>
                <a:lnTo>
                  <a:pt x="1575" y="16804"/>
                </a:lnTo>
                <a:lnTo>
                  <a:pt x="1533" y="16711"/>
                </a:lnTo>
                <a:lnTo>
                  <a:pt x="1491" y="16617"/>
                </a:lnTo>
                <a:lnTo>
                  <a:pt x="1455" y="16525"/>
                </a:lnTo>
                <a:lnTo>
                  <a:pt x="1421" y="16435"/>
                </a:lnTo>
                <a:lnTo>
                  <a:pt x="1390" y="16345"/>
                </a:lnTo>
                <a:lnTo>
                  <a:pt x="1390" y="16345"/>
                </a:lnTo>
                <a:lnTo>
                  <a:pt x="1470" y="16380"/>
                </a:lnTo>
                <a:lnTo>
                  <a:pt x="1547" y="16412"/>
                </a:lnTo>
                <a:lnTo>
                  <a:pt x="1625" y="16441"/>
                </a:lnTo>
                <a:lnTo>
                  <a:pt x="1701" y="16468"/>
                </a:lnTo>
                <a:lnTo>
                  <a:pt x="1775" y="16492"/>
                </a:lnTo>
                <a:lnTo>
                  <a:pt x="1850" y="16512"/>
                </a:lnTo>
                <a:lnTo>
                  <a:pt x="1923" y="16531"/>
                </a:lnTo>
                <a:lnTo>
                  <a:pt x="1995" y="16545"/>
                </a:lnTo>
                <a:lnTo>
                  <a:pt x="1995" y="16545"/>
                </a:lnTo>
                <a:lnTo>
                  <a:pt x="2038" y="16563"/>
                </a:lnTo>
                <a:lnTo>
                  <a:pt x="2081" y="16576"/>
                </a:lnTo>
                <a:lnTo>
                  <a:pt x="2123" y="16588"/>
                </a:lnTo>
                <a:lnTo>
                  <a:pt x="2164" y="16596"/>
                </a:lnTo>
                <a:lnTo>
                  <a:pt x="2206" y="16604"/>
                </a:lnTo>
                <a:lnTo>
                  <a:pt x="2246" y="16608"/>
                </a:lnTo>
                <a:lnTo>
                  <a:pt x="2286" y="16611"/>
                </a:lnTo>
                <a:lnTo>
                  <a:pt x="2324" y="16611"/>
                </a:lnTo>
                <a:lnTo>
                  <a:pt x="2363" y="16609"/>
                </a:lnTo>
                <a:lnTo>
                  <a:pt x="2400" y="16607"/>
                </a:lnTo>
                <a:lnTo>
                  <a:pt x="2436" y="16601"/>
                </a:lnTo>
                <a:lnTo>
                  <a:pt x="2472" y="16595"/>
                </a:lnTo>
                <a:lnTo>
                  <a:pt x="2507" y="16588"/>
                </a:lnTo>
                <a:lnTo>
                  <a:pt x="2542" y="16579"/>
                </a:lnTo>
                <a:lnTo>
                  <a:pt x="2575" y="16569"/>
                </a:lnTo>
                <a:lnTo>
                  <a:pt x="2607" y="16559"/>
                </a:lnTo>
                <a:lnTo>
                  <a:pt x="2607" y="16559"/>
                </a:lnTo>
                <a:close/>
                <a:moveTo>
                  <a:pt x="1290" y="15848"/>
                </a:moveTo>
                <a:lnTo>
                  <a:pt x="1290" y="15848"/>
                </a:lnTo>
                <a:lnTo>
                  <a:pt x="1326" y="15907"/>
                </a:lnTo>
                <a:lnTo>
                  <a:pt x="1363" y="15963"/>
                </a:lnTo>
                <a:lnTo>
                  <a:pt x="1399" y="16016"/>
                </a:lnTo>
                <a:lnTo>
                  <a:pt x="1435" y="16065"/>
                </a:lnTo>
                <a:lnTo>
                  <a:pt x="1471" y="16113"/>
                </a:lnTo>
                <a:lnTo>
                  <a:pt x="1507" y="16159"/>
                </a:lnTo>
                <a:lnTo>
                  <a:pt x="1543" y="16201"/>
                </a:lnTo>
                <a:lnTo>
                  <a:pt x="1579" y="16241"/>
                </a:lnTo>
                <a:lnTo>
                  <a:pt x="1615" y="16279"/>
                </a:lnTo>
                <a:lnTo>
                  <a:pt x="1651" y="16313"/>
                </a:lnTo>
                <a:lnTo>
                  <a:pt x="1687" y="16347"/>
                </a:lnTo>
                <a:lnTo>
                  <a:pt x="1723" y="16377"/>
                </a:lnTo>
                <a:lnTo>
                  <a:pt x="1758" y="16405"/>
                </a:lnTo>
                <a:lnTo>
                  <a:pt x="1794" y="16432"/>
                </a:lnTo>
                <a:lnTo>
                  <a:pt x="1829" y="16456"/>
                </a:lnTo>
                <a:lnTo>
                  <a:pt x="1865" y="16477"/>
                </a:lnTo>
                <a:lnTo>
                  <a:pt x="1865" y="16477"/>
                </a:lnTo>
                <a:lnTo>
                  <a:pt x="1805" y="16461"/>
                </a:lnTo>
                <a:lnTo>
                  <a:pt x="1746" y="16444"/>
                </a:lnTo>
                <a:lnTo>
                  <a:pt x="1686" y="16424"/>
                </a:lnTo>
                <a:lnTo>
                  <a:pt x="1625" y="16403"/>
                </a:lnTo>
                <a:lnTo>
                  <a:pt x="1563" y="16379"/>
                </a:lnTo>
                <a:lnTo>
                  <a:pt x="1502" y="16353"/>
                </a:lnTo>
                <a:lnTo>
                  <a:pt x="1439" y="16325"/>
                </a:lnTo>
                <a:lnTo>
                  <a:pt x="1375" y="16297"/>
                </a:lnTo>
                <a:lnTo>
                  <a:pt x="1375" y="16297"/>
                </a:lnTo>
                <a:lnTo>
                  <a:pt x="1358" y="16235"/>
                </a:lnTo>
                <a:lnTo>
                  <a:pt x="1341" y="16175"/>
                </a:lnTo>
                <a:lnTo>
                  <a:pt x="1326" y="16115"/>
                </a:lnTo>
                <a:lnTo>
                  <a:pt x="1313" y="16055"/>
                </a:lnTo>
                <a:lnTo>
                  <a:pt x="1302" y="15996"/>
                </a:lnTo>
                <a:lnTo>
                  <a:pt x="1292" y="15939"/>
                </a:lnTo>
                <a:lnTo>
                  <a:pt x="1284" y="15881"/>
                </a:lnTo>
                <a:lnTo>
                  <a:pt x="1277" y="15825"/>
                </a:lnTo>
                <a:lnTo>
                  <a:pt x="1277" y="15825"/>
                </a:lnTo>
                <a:lnTo>
                  <a:pt x="1290" y="15848"/>
                </a:lnTo>
                <a:lnTo>
                  <a:pt x="1290" y="15848"/>
                </a:lnTo>
                <a:close/>
              </a:path>
            </a:pathLst>
          </a:custGeom>
          <a:solidFill>
            <a:srgbClr val="BDE4F7"/>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27" name="Freeform 7"/>
          <p:cNvSpPr>
            <a:spLocks/>
          </p:cNvSpPr>
          <p:nvPr/>
        </p:nvSpPr>
        <p:spPr bwMode="auto">
          <a:xfrm>
            <a:off x="0" y="5364163"/>
            <a:ext cx="1363663" cy="1244600"/>
          </a:xfrm>
          <a:custGeom>
            <a:avLst/>
            <a:gdLst/>
            <a:ahLst/>
            <a:cxnLst>
              <a:cxn ang="0">
                <a:pos x="2558" y="893"/>
              </a:cxn>
              <a:cxn ang="0">
                <a:pos x="2555" y="881"/>
              </a:cxn>
              <a:cxn ang="0">
                <a:pos x="2508" y="787"/>
              </a:cxn>
              <a:cxn ang="0">
                <a:pos x="2466" y="731"/>
              </a:cxn>
              <a:cxn ang="0">
                <a:pos x="2393" y="653"/>
              </a:cxn>
              <a:cxn ang="0">
                <a:pos x="2301" y="578"/>
              </a:cxn>
              <a:cxn ang="0">
                <a:pos x="2192" y="506"/>
              </a:cxn>
              <a:cxn ang="0">
                <a:pos x="2066" y="438"/>
              </a:cxn>
              <a:cxn ang="0">
                <a:pos x="1925" y="373"/>
              </a:cxn>
              <a:cxn ang="0">
                <a:pos x="1767" y="312"/>
              </a:cxn>
              <a:cxn ang="0">
                <a:pos x="1595" y="255"/>
              </a:cxn>
              <a:cxn ang="0">
                <a:pos x="1407" y="203"/>
              </a:cxn>
              <a:cxn ang="0">
                <a:pos x="1205" y="156"/>
              </a:cxn>
              <a:cxn ang="0">
                <a:pos x="990" y="113"/>
              </a:cxn>
              <a:cxn ang="0">
                <a:pos x="810" y="83"/>
              </a:cxn>
              <a:cxn ang="0">
                <a:pos x="477" y="40"/>
              </a:cxn>
              <a:cxn ang="0">
                <a:pos x="123" y="8"/>
              </a:cxn>
              <a:cxn ang="0">
                <a:pos x="0" y="196"/>
              </a:cxn>
              <a:cxn ang="0">
                <a:pos x="333" y="222"/>
              </a:cxn>
              <a:cxn ang="0">
                <a:pos x="645" y="259"/>
              </a:cxn>
              <a:cxn ang="0">
                <a:pos x="843" y="289"/>
              </a:cxn>
              <a:cxn ang="0">
                <a:pos x="1133" y="345"/>
              </a:cxn>
              <a:cxn ang="0">
                <a:pos x="1394" y="410"/>
              </a:cxn>
              <a:cxn ang="0">
                <a:pos x="1551" y="458"/>
              </a:cxn>
              <a:cxn ang="0">
                <a:pos x="1446" y="477"/>
              </a:cxn>
              <a:cxn ang="0">
                <a:pos x="1347" y="505"/>
              </a:cxn>
              <a:cxn ang="0">
                <a:pos x="1254" y="540"/>
              </a:cxn>
              <a:cxn ang="0">
                <a:pos x="1169" y="583"/>
              </a:cxn>
              <a:cxn ang="0">
                <a:pos x="1092" y="632"/>
              </a:cxn>
              <a:cxn ang="0">
                <a:pos x="1026" y="687"/>
              </a:cxn>
              <a:cxn ang="0">
                <a:pos x="971" y="747"/>
              </a:cxn>
              <a:cxn ang="0">
                <a:pos x="926" y="812"/>
              </a:cxn>
              <a:cxn ang="0">
                <a:pos x="894" y="881"/>
              </a:cxn>
              <a:cxn ang="0">
                <a:pos x="876" y="954"/>
              </a:cxn>
              <a:cxn ang="0">
                <a:pos x="873" y="1004"/>
              </a:cxn>
              <a:cxn ang="0">
                <a:pos x="882" y="1089"/>
              </a:cxn>
              <a:cxn ang="0">
                <a:pos x="909" y="1171"/>
              </a:cxn>
              <a:cxn ang="0">
                <a:pos x="954" y="1247"/>
              </a:cxn>
              <a:cxn ang="0">
                <a:pos x="1016" y="1318"/>
              </a:cxn>
              <a:cxn ang="0">
                <a:pos x="1091" y="1382"/>
              </a:cxn>
              <a:cxn ang="0">
                <a:pos x="1178" y="1438"/>
              </a:cxn>
              <a:cxn ang="0">
                <a:pos x="1278" y="1485"/>
              </a:cxn>
              <a:cxn ang="0">
                <a:pos x="1388" y="1523"/>
              </a:cxn>
              <a:cxn ang="0">
                <a:pos x="1506" y="1550"/>
              </a:cxn>
              <a:cxn ang="0">
                <a:pos x="1632" y="1565"/>
              </a:cxn>
              <a:cxn ang="0">
                <a:pos x="1719" y="1568"/>
              </a:cxn>
              <a:cxn ang="0">
                <a:pos x="1848" y="1563"/>
              </a:cxn>
              <a:cxn ang="0">
                <a:pos x="1971" y="1544"/>
              </a:cxn>
              <a:cxn ang="0">
                <a:pos x="2088" y="1515"/>
              </a:cxn>
              <a:cxn ang="0">
                <a:pos x="2195" y="1475"/>
              </a:cxn>
              <a:cxn ang="0">
                <a:pos x="2292" y="1425"/>
              </a:cxn>
              <a:cxn ang="0">
                <a:pos x="2378" y="1367"/>
              </a:cxn>
              <a:cxn ang="0">
                <a:pos x="2450" y="1302"/>
              </a:cxn>
              <a:cxn ang="0">
                <a:pos x="2507" y="1229"/>
              </a:cxn>
              <a:cxn ang="0">
                <a:pos x="2547" y="1152"/>
              </a:cxn>
              <a:cxn ang="0">
                <a:pos x="2571" y="1069"/>
              </a:cxn>
              <a:cxn ang="0">
                <a:pos x="2576" y="1012"/>
              </a:cxn>
              <a:cxn ang="0">
                <a:pos x="2577" y="994"/>
              </a:cxn>
              <a:cxn ang="0">
                <a:pos x="2568" y="926"/>
              </a:cxn>
            </a:cxnLst>
            <a:rect l="0" t="0" r="r" b="b"/>
            <a:pathLst>
              <a:path w="2577" h="1568">
                <a:moveTo>
                  <a:pt x="2562" y="904"/>
                </a:moveTo>
                <a:lnTo>
                  <a:pt x="2562" y="904"/>
                </a:lnTo>
                <a:lnTo>
                  <a:pt x="2558" y="893"/>
                </a:lnTo>
                <a:lnTo>
                  <a:pt x="2558" y="893"/>
                </a:lnTo>
                <a:lnTo>
                  <a:pt x="2555" y="881"/>
                </a:lnTo>
                <a:lnTo>
                  <a:pt x="2555" y="881"/>
                </a:lnTo>
                <a:lnTo>
                  <a:pt x="2541" y="849"/>
                </a:lnTo>
                <a:lnTo>
                  <a:pt x="2526" y="817"/>
                </a:lnTo>
                <a:lnTo>
                  <a:pt x="2508" y="787"/>
                </a:lnTo>
                <a:lnTo>
                  <a:pt x="2487" y="757"/>
                </a:lnTo>
                <a:lnTo>
                  <a:pt x="2487" y="757"/>
                </a:lnTo>
                <a:lnTo>
                  <a:pt x="2466" y="731"/>
                </a:lnTo>
                <a:lnTo>
                  <a:pt x="2444" y="704"/>
                </a:lnTo>
                <a:lnTo>
                  <a:pt x="2418" y="678"/>
                </a:lnTo>
                <a:lnTo>
                  <a:pt x="2393" y="653"/>
                </a:lnTo>
                <a:lnTo>
                  <a:pt x="2364" y="628"/>
                </a:lnTo>
                <a:lnTo>
                  <a:pt x="2333" y="603"/>
                </a:lnTo>
                <a:lnTo>
                  <a:pt x="2301" y="578"/>
                </a:lnTo>
                <a:lnTo>
                  <a:pt x="2267" y="554"/>
                </a:lnTo>
                <a:lnTo>
                  <a:pt x="2231" y="530"/>
                </a:lnTo>
                <a:lnTo>
                  <a:pt x="2192" y="506"/>
                </a:lnTo>
                <a:lnTo>
                  <a:pt x="2151" y="483"/>
                </a:lnTo>
                <a:lnTo>
                  <a:pt x="2111" y="460"/>
                </a:lnTo>
                <a:lnTo>
                  <a:pt x="2066" y="438"/>
                </a:lnTo>
                <a:lnTo>
                  <a:pt x="2021" y="416"/>
                </a:lnTo>
                <a:lnTo>
                  <a:pt x="1974" y="394"/>
                </a:lnTo>
                <a:lnTo>
                  <a:pt x="1925" y="373"/>
                </a:lnTo>
                <a:lnTo>
                  <a:pt x="1874" y="352"/>
                </a:lnTo>
                <a:lnTo>
                  <a:pt x="1821" y="332"/>
                </a:lnTo>
                <a:lnTo>
                  <a:pt x="1767" y="312"/>
                </a:lnTo>
                <a:lnTo>
                  <a:pt x="1712" y="293"/>
                </a:lnTo>
                <a:lnTo>
                  <a:pt x="1653" y="274"/>
                </a:lnTo>
                <a:lnTo>
                  <a:pt x="1595" y="255"/>
                </a:lnTo>
                <a:lnTo>
                  <a:pt x="1533" y="238"/>
                </a:lnTo>
                <a:lnTo>
                  <a:pt x="1472" y="220"/>
                </a:lnTo>
                <a:lnTo>
                  <a:pt x="1407" y="203"/>
                </a:lnTo>
                <a:lnTo>
                  <a:pt x="1341" y="187"/>
                </a:lnTo>
                <a:lnTo>
                  <a:pt x="1274" y="171"/>
                </a:lnTo>
                <a:lnTo>
                  <a:pt x="1205" y="156"/>
                </a:lnTo>
                <a:lnTo>
                  <a:pt x="1134" y="141"/>
                </a:lnTo>
                <a:lnTo>
                  <a:pt x="1062" y="127"/>
                </a:lnTo>
                <a:lnTo>
                  <a:pt x="990" y="113"/>
                </a:lnTo>
                <a:lnTo>
                  <a:pt x="915" y="100"/>
                </a:lnTo>
                <a:lnTo>
                  <a:pt x="915" y="100"/>
                </a:lnTo>
                <a:lnTo>
                  <a:pt x="810" y="83"/>
                </a:lnTo>
                <a:lnTo>
                  <a:pt x="702" y="67"/>
                </a:lnTo>
                <a:lnTo>
                  <a:pt x="591" y="53"/>
                </a:lnTo>
                <a:lnTo>
                  <a:pt x="477" y="40"/>
                </a:lnTo>
                <a:lnTo>
                  <a:pt x="362" y="28"/>
                </a:lnTo>
                <a:lnTo>
                  <a:pt x="243" y="17"/>
                </a:lnTo>
                <a:lnTo>
                  <a:pt x="123" y="8"/>
                </a:lnTo>
                <a:lnTo>
                  <a:pt x="0" y="0"/>
                </a:lnTo>
                <a:lnTo>
                  <a:pt x="0" y="196"/>
                </a:lnTo>
                <a:lnTo>
                  <a:pt x="0" y="196"/>
                </a:lnTo>
                <a:lnTo>
                  <a:pt x="113" y="203"/>
                </a:lnTo>
                <a:lnTo>
                  <a:pt x="224" y="212"/>
                </a:lnTo>
                <a:lnTo>
                  <a:pt x="333" y="222"/>
                </a:lnTo>
                <a:lnTo>
                  <a:pt x="440" y="233"/>
                </a:lnTo>
                <a:lnTo>
                  <a:pt x="543" y="246"/>
                </a:lnTo>
                <a:lnTo>
                  <a:pt x="645" y="259"/>
                </a:lnTo>
                <a:lnTo>
                  <a:pt x="746" y="274"/>
                </a:lnTo>
                <a:lnTo>
                  <a:pt x="843" y="289"/>
                </a:lnTo>
                <a:lnTo>
                  <a:pt x="843" y="289"/>
                </a:lnTo>
                <a:lnTo>
                  <a:pt x="942" y="307"/>
                </a:lnTo>
                <a:lnTo>
                  <a:pt x="1038" y="326"/>
                </a:lnTo>
                <a:lnTo>
                  <a:pt x="1133" y="345"/>
                </a:lnTo>
                <a:lnTo>
                  <a:pt x="1223" y="366"/>
                </a:lnTo>
                <a:lnTo>
                  <a:pt x="1310" y="388"/>
                </a:lnTo>
                <a:lnTo>
                  <a:pt x="1394" y="410"/>
                </a:lnTo>
                <a:lnTo>
                  <a:pt x="1475" y="434"/>
                </a:lnTo>
                <a:lnTo>
                  <a:pt x="1551" y="458"/>
                </a:lnTo>
                <a:lnTo>
                  <a:pt x="1551" y="458"/>
                </a:lnTo>
                <a:lnTo>
                  <a:pt x="1517" y="463"/>
                </a:lnTo>
                <a:lnTo>
                  <a:pt x="1481" y="470"/>
                </a:lnTo>
                <a:lnTo>
                  <a:pt x="1446" y="477"/>
                </a:lnTo>
                <a:lnTo>
                  <a:pt x="1412" y="485"/>
                </a:lnTo>
                <a:lnTo>
                  <a:pt x="1379" y="495"/>
                </a:lnTo>
                <a:lnTo>
                  <a:pt x="1347" y="505"/>
                </a:lnTo>
                <a:lnTo>
                  <a:pt x="1314" y="516"/>
                </a:lnTo>
                <a:lnTo>
                  <a:pt x="1284" y="527"/>
                </a:lnTo>
                <a:lnTo>
                  <a:pt x="1254" y="540"/>
                </a:lnTo>
                <a:lnTo>
                  <a:pt x="1224" y="553"/>
                </a:lnTo>
                <a:lnTo>
                  <a:pt x="1196" y="568"/>
                </a:lnTo>
                <a:lnTo>
                  <a:pt x="1169" y="583"/>
                </a:lnTo>
                <a:lnTo>
                  <a:pt x="1142" y="598"/>
                </a:lnTo>
                <a:lnTo>
                  <a:pt x="1116" y="615"/>
                </a:lnTo>
                <a:lnTo>
                  <a:pt x="1092" y="632"/>
                </a:lnTo>
                <a:lnTo>
                  <a:pt x="1070" y="649"/>
                </a:lnTo>
                <a:lnTo>
                  <a:pt x="1047" y="668"/>
                </a:lnTo>
                <a:lnTo>
                  <a:pt x="1026" y="687"/>
                </a:lnTo>
                <a:lnTo>
                  <a:pt x="1005" y="706"/>
                </a:lnTo>
                <a:lnTo>
                  <a:pt x="987" y="726"/>
                </a:lnTo>
                <a:lnTo>
                  <a:pt x="971" y="747"/>
                </a:lnTo>
                <a:lnTo>
                  <a:pt x="954" y="768"/>
                </a:lnTo>
                <a:lnTo>
                  <a:pt x="939" y="790"/>
                </a:lnTo>
                <a:lnTo>
                  <a:pt x="926" y="812"/>
                </a:lnTo>
                <a:lnTo>
                  <a:pt x="914" y="834"/>
                </a:lnTo>
                <a:lnTo>
                  <a:pt x="903" y="857"/>
                </a:lnTo>
                <a:lnTo>
                  <a:pt x="894" y="881"/>
                </a:lnTo>
                <a:lnTo>
                  <a:pt x="887" y="905"/>
                </a:lnTo>
                <a:lnTo>
                  <a:pt x="881" y="929"/>
                </a:lnTo>
                <a:lnTo>
                  <a:pt x="876" y="954"/>
                </a:lnTo>
                <a:lnTo>
                  <a:pt x="873" y="979"/>
                </a:lnTo>
                <a:lnTo>
                  <a:pt x="873" y="1004"/>
                </a:lnTo>
                <a:lnTo>
                  <a:pt x="873" y="1004"/>
                </a:lnTo>
                <a:lnTo>
                  <a:pt x="873" y="1033"/>
                </a:lnTo>
                <a:lnTo>
                  <a:pt x="876" y="1061"/>
                </a:lnTo>
                <a:lnTo>
                  <a:pt x="882" y="1089"/>
                </a:lnTo>
                <a:lnTo>
                  <a:pt x="888" y="1117"/>
                </a:lnTo>
                <a:lnTo>
                  <a:pt x="899" y="1144"/>
                </a:lnTo>
                <a:lnTo>
                  <a:pt x="909" y="1171"/>
                </a:lnTo>
                <a:lnTo>
                  <a:pt x="923" y="1197"/>
                </a:lnTo>
                <a:lnTo>
                  <a:pt x="938" y="1222"/>
                </a:lnTo>
                <a:lnTo>
                  <a:pt x="954" y="1247"/>
                </a:lnTo>
                <a:lnTo>
                  <a:pt x="972" y="1271"/>
                </a:lnTo>
                <a:lnTo>
                  <a:pt x="993" y="1295"/>
                </a:lnTo>
                <a:lnTo>
                  <a:pt x="1016" y="1318"/>
                </a:lnTo>
                <a:lnTo>
                  <a:pt x="1038" y="1340"/>
                </a:lnTo>
                <a:lnTo>
                  <a:pt x="1064" y="1361"/>
                </a:lnTo>
                <a:lnTo>
                  <a:pt x="1091" y="1382"/>
                </a:lnTo>
                <a:lnTo>
                  <a:pt x="1118" y="1401"/>
                </a:lnTo>
                <a:lnTo>
                  <a:pt x="1148" y="1420"/>
                </a:lnTo>
                <a:lnTo>
                  <a:pt x="1178" y="1438"/>
                </a:lnTo>
                <a:lnTo>
                  <a:pt x="1211" y="1455"/>
                </a:lnTo>
                <a:lnTo>
                  <a:pt x="1244" y="1470"/>
                </a:lnTo>
                <a:lnTo>
                  <a:pt x="1278" y="1485"/>
                </a:lnTo>
                <a:lnTo>
                  <a:pt x="1314" y="1499"/>
                </a:lnTo>
                <a:lnTo>
                  <a:pt x="1350" y="1511"/>
                </a:lnTo>
                <a:lnTo>
                  <a:pt x="1388" y="1523"/>
                </a:lnTo>
                <a:lnTo>
                  <a:pt x="1427" y="1533"/>
                </a:lnTo>
                <a:lnTo>
                  <a:pt x="1466" y="1542"/>
                </a:lnTo>
                <a:lnTo>
                  <a:pt x="1506" y="1550"/>
                </a:lnTo>
                <a:lnTo>
                  <a:pt x="1547" y="1556"/>
                </a:lnTo>
                <a:lnTo>
                  <a:pt x="1589" y="1561"/>
                </a:lnTo>
                <a:lnTo>
                  <a:pt x="1632" y="1565"/>
                </a:lnTo>
                <a:lnTo>
                  <a:pt x="1674" y="1568"/>
                </a:lnTo>
                <a:lnTo>
                  <a:pt x="1719" y="1568"/>
                </a:lnTo>
                <a:lnTo>
                  <a:pt x="1719" y="1568"/>
                </a:lnTo>
                <a:lnTo>
                  <a:pt x="1763" y="1568"/>
                </a:lnTo>
                <a:lnTo>
                  <a:pt x="1806" y="1566"/>
                </a:lnTo>
                <a:lnTo>
                  <a:pt x="1848" y="1563"/>
                </a:lnTo>
                <a:lnTo>
                  <a:pt x="1890" y="1558"/>
                </a:lnTo>
                <a:lnTo>
                  <a:pt x="1931" y="1552"/>
                </a:lnTo>
                <a:lnTo>
                  <a:pt x="1971" y="1544"/>
                </a:lnTo>
                <a:lnTo>
                  <a:pt x="2012" y="1536"/>
                </a:lnTo>
                <a:lnTo>
                  <a:pt x="2051" y="1526"/>
                </a:lnTo>
                <a:lnTo>
                  <a:pt x="2088" y="1515"/>
                </a:lnTo>
                <a:lnTo>
                  <a:pt x="2124" y="1503"/>
                </a:lnTo>
                <a:lnTo>
                  <a:pt x="2160" y="1489"/>
                </a:lnTo>
                <a:lnTo>
                  <a:pt x="2195" y="1475"/>
                </a:lnTo>
                <a:lnTo>
                  <a:pt x="2229" y="1459"/>
                </a:lnTo>
                <a:lnTo>
                  <a:pt x="2261" y="1443"/>
                </a:lnTo>
                <a:lnTo>
                  <a:pt x="2292" y="1425"/>
                </a:lnTo>
                <a:lnTo>
                  <a:pt x="2322" y="1407"/>
                </a:lnTo>
                <a:lnTo>
                  <a:pt x="2351" y="1387"/>
                </a:lnTo>
                <a:lnTo>
                  <a:pt x="2378" y="1367"/>
                </a:lnTo>
                <a:lnTo>
                  <a:pt x="2403" y="1346"/>
                </a:lnTo>
                <a:lnTo>
                  <a:pt x="2427" y="1324"/>
                </a:lnTo>
                <a:lnTo>
                  <a:pt x="2450" y="1302"/>
                </a:lnTo>
                <a:lnTo>
                  <a:pt x="2471" y="1278"/>
                </a:lnTo>
                <a:lnTo>
                  <a:pt x="2490" y="1254"/>
                </a:lnTo>
                <a:lnTo>
                  <a:pt x="2507" y="1229"/>
                </a:lnTo>
                <a:lnTo>
                  <a:pt x="2522" y="1204"/>
                </a:lnTo>
                <a:lnTo>
                  <a:pt x="2537" y="1178"/>
                </a:lnTo>
                <a:lnTo>
                  <a:pt x="2547" y="1152"/>
                </a:lnTo>
                <a:lnTo>
                  <a:pt x="2558" y="1124"/>
                </a:lnTo>
                <a:lnTo>
                  <a:pt x="2565" y="1097"/>
                </a:lnTo>
                <a:lnTo>
                  <a:pt x="2571" y="1069"/>
                </a:lnTo>
                <a:lnTo>
                  <a:pt x="2574" y="1041"/>
                </a:lnTo>
                <a:lnTo>
                  <a:pt x="2576" y="1012"/>
                </a:lnTo>
                <a:lnTo>
                  <a:pt x="2576" y="1012"/>
                </a:lnTo>
                <a:lnTo>
                  <a:pt x="2576" y="994"/>
                </a:lnTo>
                <a:lnTo>
                  <a:pt x="2577" y="994"/>
                </a:lnTo>
                <a:lnTo>
                  <a:pt x="2577" y="994"/>
                </a:lnTo>
                <a:lnTo>
                  <a:pt x="2576" y="971"/>
                </a:lnTo>
                <a:lnTo>
                  <a:pt x="2573" y="949"/>
                </a:lnTo>
                <a:lnTo>
                  <a:pt x="2568" y="926"/>
                </a:lnTo>
                <a:lnTo>
                  <a:pt x="2562" y="904"/>
                </a:lnTo>
                <a:lnTo>
                  <a:pt x="2562" y="904"/>
                </a:lnTo>
                <a:close/>
              </a:path>
            </a:pathLst>
          </a:custGeom>
          <a:solidFill>
            <a:srgbClr val="4AC8F5"/>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28" name="Freeform 8"/>
          <p:cNvSpPr>
            <a:spLocks/>
          </p:cNvSpPr>
          <p:nvPr/>
        </p:nvSpPr>
        <p:spPr bwMode="auto">
          <a:xfrm>
            <a:off x="385763" y="5764213"/>
            <a:ext cx="936625" cy="1093787"/>
          </a:xfrm>
          <a:custGeom>
            <a:avLst/>
            <a:gdLst/>
            <a:ahLst/>
            <a:cxnLst>
              <a:cxn ang="0">
                <a:pos x="1144" y="1004"/>
              </a:cxn>
              <a:cxn ang="0">
                <a:pos x="1291" y="976"/>
              </a:cxn>
              <a:cxn ang="0">
                <a:pos x="1423" y="930"/>
              </a:cxn>
              <a:cxn ang="0">
                <a:pos x="1539" y="869"/>
              </a:cxn>
              <a:cxn ang="0">
                <a:pos x="1635" y="795"/>
              </a:cxn>
              <a:cxn ang="0">
                <a:pos x="1707" y="710"/>
              </a:cxn>
              <a:cxn ang="0">
                <a:pos x="1753" y="616"/>
              </a:cxn>
              <a:cxn ang="0">
                <a:pos x="1771" y="517"/>
              </a:cxn>
              <a:cxn ang="0">
                <a:pos x="1765" y="439"/>
              </a:cxn>
              <a:cxn ang="0">
                <a:pos x="1729" y="339"/>
              </a:cxn>
              <a:cxn ang="0">
                <a:pos x="1666" y="250"/>
              </a:cxn>
              <a:cxn ang="0">
                <a:pos x="1579" y="171"/>
              </a:cxn>
              <a:cxn ang="0">
                <a:pos x="1471" y="105"/>
              </a:cxn>
              <a:cxn ang="0">
                <a:pos x="1347" y="53"/>
              </a:cxn>
              <a:cxn ang="0">
                <a:pos x="1207" y="18"/>
              </a:cxn>
              <a:cxn ang="0">
                <a:pos x="1059" y="1"/>
              </a:cxn>
              <a:cxn ang="0">
                <a:pos x="940" y="2"/>
              </a:cxn>
              <a:cxn ang="0">
                <a:pos x="756" y="27"/>
              </a:cxn>
              <a:cxn ang="0">
                <a:pos x="753" y="28"/>
              </a:cxn>
              <a:cxn ang="0">
                <a:pos x="661" y="52"/>
              </a:cxn>
              <a:cxn ang="0">
                <a:pos x="496" y="122"/>
              </a:cxn>
              <a:cxn ang="0">
                <a:pos x="352" y="220"/>
              </a:cxn>
              <a:cxn ang="0">
                <a:pos x="232" y="344"/>
              </a:cxn>
              <a:cxn ang="0">
                <a:pos x="135" y="493"/>
              </a:cxn>
              <a:cxn ang="0">
                <a:pos x="63" y="665"/>
              </a:cxn>
              <a:cxn ang="0">
                <a:pos x="16" y="857"/>
              </a:cxn>
              <a:cxn ang="0">
                <a:pos x="0" y="1069"/>
              </a:cxn>
              <a:cxn ang="0">
                <a:pos x="4" y="1231"/>
              </a:cxn>
              <a:cxn ang="0">
                <a:pos x="139" y="1378"/>
              </a:cxn>
              <a:cxn ang="0">
                <a:pos x="121" y="1229"/>
              </a:cxn>
              <a:cxn ang="0">
                <a:pos x="117" y="1087"/>
              </a:cxn>
              <a:cxn ang="0">
                <a:pos x="127" y="911"/>
              </a:cxn>
              <a:cxn ang="0">
                <a:pos x="157" y="749"/>
              </a:cxn>
              <a:cxn ang="0">
                <a:pos x="205" y="602"/>
              </a:cxn>
              <a:cxn ang="0">
                <a:pos x="237" y="549"/>
              </a:cxn>
              <a:cxn ang="0">
                <a:pos x="250" y="611"/>
              </a:cxn>
              <a:cxn ang="0">
                <a:pos x="286" y="689"/>
              </a:cxn>
              <a:cxn ang="0">
                <a:pos x="324" y="749"/>
              </a:cxn>
              <a:cxn ang="0">
                <a:pos x="396" y="831"/>
              </a:cxn>
              <a:cxn ang="0">
                <a:pos x="492" y="913"/>
              </a:cxn>
              <a:cxn ang="0">
                <a:pos x="613" y="996"/>
              </a:cxn>
              <a:cxn ang="0">
                <a:pos x="726" y="1060"/>
              </a:cxn>
              <a:cxn ang="0">
                <a:pos x="909" y="1151"/>
              </a:cxn>
              <a:cxn ang="0">
                <a:pos x="1116" y="1238"/>
              </a:cxn>
              <a:cxn ang="0">
                <a:pos x="1345" y="1320"/>
              </a:cxn>
              <a:cxn ang="0">
                <a:pos x="1626" y="1378"/>
              </a:cxn>
              <a:cxn ang="0">
                <a:pos x="1425" y="1317"/>
              </a:cxn>
              <a:cxn ang="0">
                <a:pos x="1176" y="1230"/>
              </a:cxn>
              <a:cxn ang="0">
                <a:pos x="951" y="1139"/>
              </a:cxn>
              <a:cxn ang="0">
                <a:pos x="753" y="1042"/>
              </a:cxn>
              <a:cxn ang="0">
                <a:pos x="622" y="965"/>
              </a:cxn>
              <a:cxn ang="0">
                <a:pos x="573" y="926"/>
              </a:cxn>
              <a:cxn ang="0">
                <a:pos x="691" y="970"/>
              </a:cxn>
              <a:cxn ang="0">
                <a:pos x="820" y="999"/>
              </a:cxn>
              <a:cxn ang="0">
                <a:pos x="958" y="1012"/>
              </a:cxn>
              <a:cxn ang="0">
                <a:pos x="1066" y="1011"/>
              </a:cxn>
            </a:cxnLst>
            <a:rect l="0" t="0" r="r" b="b"/>
            <a:pathLst>
              <a:path w="1771" h="1378">
                <a:moveTo>
                  <a:pt x="1066" y="1011"/>
                </a:moveTo>
                <a:lnTo>
                  <a:pt x="1066" y="1011"/>
                </a:lnTo>
                <a:lnTo>
                  <a:pt x="1105" y="1008"/>
                </a:lnTo>
                <a:lnTo>
                  <a:pt x="1144" y="1004"/>
                </a:lnTo>
                <a:lnTo>
                  <a:pt x="1182" y="999"/>
                </a:lnTo>
                <a:lnTo>
                  <a:pt x="1219" y="992"/>
                </a:lnTo>
                <a:lnTo>
                  <a:pt x="1255" y="985"/>
                </a:lnTo>
                <a:lnTo>
                  <a:pt x="1291" y="976"/>
                </a:lnTo>
                <a:lnTo>
                  <a:pt x="1326" y="966"/>
                </a:lnTo>
                <a:lnTo>
                  <a:pt x="1359" y="955"/>
                </a:lnTo>
                <a:lnTo>
                  <a:pt x="1392" y="943"/>
                </a:lnTo>
                <a:lnTo>
                  <a:pt x="1423" y="930"/>
                </a:lnTo>
                <a:lnTo>
                  <a:pt x="1453" y="916"/>
                </a:lnTo>
                <a:lnTo>
                  <a:pt x="1483" y="901"/>
                </a:lnTo>
                <a:lnTo>
                  <a:pt x="1512" y="886"/>
                </a:lnTo>
                <a:lnTo>
                  <a:pt x="1539" y="869"/>
                </a:lnTo>
                <a:lnTo>
                  <a:pt x="1564" y="852"/>
                </a:lnTo>
                <a:lnTo>
                  <a:pt x="1590" y="834"/>
                </a:lnTo>
                <a:lnTo>
                  <a:pt x="1612" y="815"/>
                </a:lnTo>
                <a:lnTo>
                  <a:pt x="1635" y="795"/>
                </a:lnTo>
                <a:lnTo>
                  <a:pt x="1654" y="775"/>
                </a:lnTo>
                <a:lnTo>
                  <a:pt x="1674" y="754"/>
                </a:lnTo>
                <a:lnTo>
                  <a:pt x="1690" y="732"/>
                </a:lnTo>
                <a:lnTo>
                  <a:pt x="1707" y="710"/>
                </a:lnTo>
                <a:lnTo>
                  <a:pt x="1720" y="687"/>
                </a:lnTo>
                <a:lnTo>
                  <a:pt x="1734" y="664"/>
                </a:lnTo>
                <a:lnTo>
                  <a:pt x="1744" y="641"/>
                </a:lnTo>
                <a:lnTo>
                  <a:pt x="1753" y="616"/>
                </a:lnTo>
                <a:lnTo>
                  <a:pt x="1761" y="592"/>
                </a:lnTo>
                <a:lnTo>
                  <a:pt x="1767" y="567"/>
                </a:lnTo>
                <a:lnTo>
                  <a:pt x="1770" y="542"/>
                </a:lnTo>
                <a:lnTo>
                  <a:pt x="1771" y="517"/>
                </a:lnTo>
                <a:lnTo>
                  <a:pt x="1771" y="491"/>
                </a:lnTo>
                <a:lnTo>
                  <a:pt x="1770" y="465"/>
                </a:lnTo>
                <a:lnTo>
                  <a:pt x="1770" y="465"/>
                </a:lnTo>
                <a:lnTo>
                  <a:pt x="1765" y="439"/>
                </a:lnTo>
                <a:lnTo>
                  <a:pt x="1759" y="413"/>
                </a:lnTo>
                <a:lnTo>
                  <a:pt x="1752" y="388"/>
                </a:lnTo>
                <a:lnTo>
                  <a:pt x="1741" y="363"/>
                </a:lnTo>
                <a:lnTo>
                  <a:pt x="1729" y="339"/>
                </a:lnTo>
                <a:lnTo>
                  <a:pt x="1716" y="316"/>
                </a:lnTo>
                <a:lnTo>
                  <a:pt x="1701" y="293"/>
                </a:lnTo>
                <a:lnTo>
                  <a:pt x="1684" y="271"/>
                </a:lnTo>
                <a:lnTo>
                  <a:pt x="1666" y="250"/>
                </a:lnTo>
                <a:lnTo>
                  <a:pt x="1647" y="229"/>
                </a:lnTo>
                <a:lnTo>
                  <a:pt x="1626" y="209"/>
                </a:lnTo>
                <a:lnTo>
                  <a:pt x="1603" y="189"/>
                </a:lnTo>
                <a:lnTo>
                  <a:pt x="1579" y="171"/>
                </a:lnTo>
                <a:lnTo>
                  <a:pt x="1555" y="153"/>
                </a:lnTo>
                <a:lnTo>
                  <a:pt x="1528" y="136"/>
                </a:lnTo>
                <a:lnTo>
                  <a:pt x="1501" y="120"/>
                </a:lnTo>
                <a:lnTo>
                  <a:pt x="1471" y="105"/>
                </a:lnTo>
                <a:lnTo>
                  <a:pt x="1443" y="90"/>
                </a:lnTo>
                <a:lnTo>
                  <a:pt x="1411" y="77"/>
                </a:lnTo>
                <a:lnTo>
                  <a:pt x="1380" y="64"/>
                </a:lnTo>
                <a:lnTo>
                  <a:pt x="1347" y="53"/>
                </a:lnTo>
                <a:lnTo>
                  <a:pt x="1314" y="43"/>
                </a:lnTo>
                <a:lnTo>
                  <a:pt x="1279" y="33"/>
                </a:lnTo>
                <a:lnTo>
                  <a:pt x="1243" y="25"/>
                </a:lnTo>
                <a:lnTo>
                  <a:pt x="1207" y="18"/>
                </a:lnTo>
                <a:lnTo>
                  <a:pt x="1171" y="12"/>
                </a:lnTo>
                <a:lnTo>
                  <a:pt x="1134" y="7"/>
                </a:lnTo>
                <a:lnTo>
                  <a:pt x="1096" y="4"/>
                </a:lnTo>
                <a:lnTo>
                  <a:pt x="1059" y="1"/>
                </a:lnTo>
                <a:lnTo>
                  <a:pt x="1020" y="0"/>
                </a:lnTo>
                <a:lnTo>
                  <a:pt x="981" y="0"/>
                </a:lnTo>
                <a:lnTo>
                  <a:pt x="940" y="2"/>
                </a:lnTo>
                <a:lnTo>
                  <a:pt x="940" y="2"/>
                </a:lnTo>
                <a:lnTo>
                  <a:pt x="892" y="5"/>
                </a:lnTo>
                <a:lnTo>
                  <a:pt x="846" y="11"/>
                </a:lnTo>
                <a:lnTo>
                  <a:pt x="799" y="18"/>
                </a:lnTo>
                <a:lnTo>
                  <a:pt x="756" y="27"/>
                </a:lnTo>
                <a:lnTo>
                  <a:pt x="756" y="27"/>
                </a:lnTo>
                <a:lnTo>
                  <a:pt x="756" y="27"/>
                </a:lnTo>
                <a:lnTo>
                  <a:pt x="753" y="28"/>
                </a:lnTo>
                <a:lnTo>
                  <a:pt x="753" y="28"/>
                </a:lnTo>
                <a:lnTo>
                  <a:pt x="750" y="29"/>
                </a:lnTo>
                <a:lnTo>
                  <a:pt x="750" y="29"/>
                </a:lnTo>
                <a:lnTo>
                  <a:pt x="705" y="40"/>
                </a:lnTo>
                <a:lnTo>
                  <a:pt x="661" y="52"/>
                </a:lnTo>
                <a:lnTo>
                  <a:pt x="618" y="67"/>
                </a:lnTo>
                <a:lnTo>
                  <a:pt x="576" y="84"/>
                </a:lnTo>
                <a:lnTo>
                  <a:pt x="535" y="102"/>
                </a:lnTo>
                <a:lnTo>
                  <a:pt x="496" y="122"/>
                </a:lnTo>
                <a:lnTo>
                  <a:pt x="459" y="144"/>
                </a:lnTo>
                <a:lnTo>
                  <a:pt x="421" y="168"/>
                </a:lnTo>
                <a:lnTo>
                  <a:pt x="387" y="193"/>
                </a:lnTo>
                <a:lnTo>
                  <a:pt x="352" y="220"/>
                </a:lnTo>
                <a:lnTo>
                  <a:pt x="321" y="249"/>
                </a:lnTo>
                <a:lnTo>
                  <a:pt x="289" y="279"/>
                </a:lnTo>
                <a:lnTo>
                  <a:pt x="259" y="311"/>
                </a:lnTo>
                <a:lnTo>
                  <a:pt x="232" y="344"/>
                </a:lnTo>
                <a:lnTo>
                  <a:pt x="205" y="379"/>
                </a:lnTo>
                <a:lnTo>
                  <a:pt x="180" y="415"/>
                </a:lnTo>
                <a:lnTo>
                  <a:pt x="156" y="454"/>
                </a:lnTo>
                <a:lnTo>
                  <a:pt x="135" y="493"/>
                </a:lnTo>
                <a:lnTo>
                  <a:pt x="114" y="534"/>
                </a:lnTo>
                <a:lnTo>
                  <a:pt x="96" y="576"/>
                </a:lnTo>
                <a:lnTo>
                  <a:pt x="78" y="620"/>
                </a:lnTo>
                <a:lnTo>
                  <a:pt x="63" y="665"/>
                </a:lnTo>
                <a:lnTo>
                  <a:pt x="48" y="711"/>
                </a:lnTo>
                <a:lnTo>
                  <a:pt x="36" y="759"/>
                </a:lnTo>
                <a:lnTo>
                  <a:pt x="25" y="807"/>
                </a:lnTo>
                <a:lnTo>
                  <a:pt x="16" y="857"/>
                </a:lnTo>
                <a:lnTo>
                  <a:pt x="10" y="909"/>
                </a:lnTo>
                <a:lnTo>
                  <a:pt x="4" y="961"/>
                </a:lnTo>
                <a:lnTo>
                  <a:pt x="1" y="1015"/>
                </a:lnTo>
                <a:lnTo>
                  <a:pt x="0" y="1069"/>
                </a:lnTo>
                <a:lnTo>
                  <a:pt x="0" y="1125"/>
                </a:lnTo>
                <a:lnTo>
                  <a:pt x="1" y="1182"/>
                </a:lnTo>
                <a:lnTo>
                  <a:pt x="1" y="1182"/>
                </a:lnTo>
                <a:lnTo>
                  <a:pt x="4" y="1231"/>
                </a:lnTo>
                <a:lnTo>
                  <a:pt x="9" y="1280"/>
                </a:lnTo>
                <a:lnTo>
                  <a:pt x="15" y="1329"/>
                </a:lnTo>
                <a:lnTo>
                  <a:pt x="21" y="1378"/>
                </a:lnTo>
                <a:lnTo>
                  <a:pt x="139" y="1378"/>
                </a:lnTo>
                <a:lnTo>
                  <a:pt x="139" y="1378"/>
                </a:lnTo>
                <a:lnTo>
                  <a:pt x="132" y="1328"/>
                </a:lnTo>
                <a:lnTo>
                  <a:pt x="126" y="1278"/>
                </a:lnTo>
                <a:lnTo>
                  <a:pt x="121" y="1229"/>
                </a:lnTo>
                <a:lnTo>
                  <a:pt x="118" y="1179"/>
                </a:lnTo>
                <a:lnTo>
                  <a:pt x="118" y="1179"/>
                </a:lnTo>
                <a:lnTo>
                  <a:pt x="117" y="1133"/>
                </a:lnTo>
                <a:lnTo>
                  <a:pt x="117" y="1087"/>
                </a:lnTo>
                <a:lnTo>
                  <a:pt x="117" y="1042"/>
                </a:lnTo>
                <a:lnTo>
                  <a:pt x="118" y="997"/>
                </a:lnTo>
                <a:lnTo>
                  <a:pt x="123" y="954"/>
                </a:lnTo>
                <a:lnTo>
                  <a:pt x="127" y="911"/>
                </a:lnTo>
                <a:lnTo>
                  <a:pt x="132" y="869"/>
                </a:lnTo>
                <a:lnTo>
                  <a:pt x="139" y="828"/>
                </a:lnTo>
                <a:lnTo>
                  <a:pt x="147" y="788"/>
                </a:lnTo>
                <a:lnTo>
                  <a:pt x="157" y="749"/>
                </a:lnTo>
                <a:lnTo>
                  <a:pt x="166" y="711"/>
                </a:lnTo>
                <a:lnTo>
                  <a:pt x="178" y="674"/>
                </a:lnTo>
                <a:lnTo>
                  <a:pt x="192" y="638"/>
                </a:lnTo>
                <a:lnTo>
                  <a:pt x="205" y="602"/>
                </a:lnTo>
                <a:lnTo>
                  <a:pt x="220" y="568"/>
                </a:lnTo>
                <a:lnTo>
                  <a:pt x="235" y="535"/>
                </a:lnTo>
                <a:lnTo>
                  <a:pt x="235" y="535"/>
                </a:lnTo>
                <a:lnTo>
                  <a:pt x="237" y="549"/>
                </a:lnTo>
                <a:lnTo>
                  <a:pt x="237" y="549"/>
                </a:lnTo>
                <a:lnTo>
                  <a:pt x="240" y="570"/>
                </a:lnTo>
                <a:lnTo>
                  <a:pt x="244" y="591"/>
                </a:lnTo>
                <a:lnTo>
                  <a:pt x="250" y="611"/>
                </a:lnTo>
                <a:lnTo>
                  <a:pt x="258" y="631"/>
                </a:lnTo>
                <a:lnTo>
                  <a:pt x="265" y="651"/>
                </a:lnTo>
                <a:lnTo>
                  <a:pt x="276" y="670"/>
                </a:lnTo>
                <a:lnTo>
                  <a:pt x="286" y="689"/>
                </a:lnTo>
                <a:lnTo>
                  <a:pt x="297" y="708"/>
                </a:lnTo>
                <a:lnTo>
                  <a:pt x="297" y="708"/>
                </a:lnTo>
                <a:lnTo>
                  <a:pt x="310" y="728"/>
                </a:lnTo>
                <a:lnTo>
                  <a:pt x="324" y="749"/>
                </a:lnTo>
                <a:lnTo>
                  <a:pt x="340" y="769"/>
                </a:lnTo>
                <a:lnTo>
                  <a:pt x="357" y="790"/>
                </a:lnTo>
                <a:lnTo>
                  <a:pt x="376" y="810"/>
                </a:lnTo>
                <a:lnTo>
                  <a:pt x="396" y="831"/>
                </a:lnTo>
                <a:lnTo>
                  <a:pt x="418" y="852"/>
                </a:lnTo>
                <a:lnTo>
                  <a:pt x="441" y="872"/>
                </a:lnTo>
                <a:lnTo>
                  <a:pt x="466" y="893"/>
                </a:lnTo>
                <a:lnTo>
                  <a:pt x="492" y="913"/>
                </a:lnTo>
                <a:lnTo>
                  <a:pt x="520" y="934"/>
                </a:lnTo>
                <a:lnTo>
                  <a:pt x="550" y="955"/>
                </a:lnTo>
                <a:lnTo>
                  <a:pt x="580" y="975"/>
                </a:lnTo>
                <a:lnTo>
                  <a:pt x="613" y="996"/>
                </a:lnTo>
                <a:lnTo>
                  <a:pt x="648" y="1017"/>
                </a:lnTo>
                <a:lnTo>
                  <a:pt x="684" y="1037"/>
                </a:lnTo>
                <a:lnTo>
                  <a:pt x="684" y="1037"/>
                </a:lnTo>
                <a:lnTo>
                  <a:pt x="726" y="1060"/>
                </a:lnTo>
                <a:lnTo>
                  <a:pt x="769" y="1083"/>
                </a:lnTo>
                <a:lnTo>
                  <a:pt x="814" y="1106"/>
                </a:lnTo>
                <a:lnTo>
                  <a:pt x="861" y="1129"/>
                </a:lnTo>
                <a:lnTo>
                  <a:pt x="909" y="1151"/>
                </a:lnTo>
                <a:lnTo>
                  <a:pt x="958" y="1173"/>
                </a:lnTo>
                <a:lnTo>
                  <a:pt x="1009" y="1195"/>
                </a:lnTo>
                <a:lnTo>
                  <a:pt x="1062" y="1216"/>
                </a:lnTo>
                <a:lnTo>
                  <a:pt x="1116" y="1238"/>
                </a:lnTo>
                <a:lnTo>
                  <a:pt x="1171" y="1259"/>
                </a:lnTo>
                <a:lnTo>
                  <a:pt x="1228" y="1279"/>
                </a:lnTo>
                <a:lnTo>
                  <a:pt x="1285" y="1300"/>
                </a:lnTo>
                <a:lnTo>
                  <a:pt x="1345" y="1320"/>
                </a:lnTo>
                <a:lnTo>
                  <a:pt x="1405" y="1340"/>
                </a:lnTo>
                <a:lnTo>
                  <a:pt x="1467" y="1359"/>
                </a:lnTo>
                <a:lnTo>
                  <a:pt x="1530" y="1378"/>
                </a:lnTo>
                <a:lnTo>
                  <a:pt x="1626" y="1378"/>
                </a:lnTo>
                <a:lnTo>
                  <a:pt x="1626" y="1378"/>
                </a:lnTo>
                <a:lnTo>
                  <a:pt x="1558" y="1358"/>
                </a:lnTo>
                <a:lnTo>
                  <a:pt x="1491" y="1338"/>
                </a:lnTo>
                <a:lnTo>
                  <a:pt x="1425" y="1317"/>
                </a:lnTo>
                <a:lnTo>
                  <a:pt x="1360" y="1296"/>
                </a:lnTo>
                <a:lnTo>
                  <a:pt x="1297" y="1274"/>
                </a:lnTo>
                <a:lnTo>
                  <a:pt x="1236" y="1253"/>
                </a:lnTo>
                <a:lnTo>
                  <a:pt x="1176" y="1230"/>
                </a:lnTo>
                <a:lnTo>
                  <a:pt x="1117" y="1208"/>
                </a:lnTo>
                <a:lnTo>
                  <a:pt x="1060" y="1185"/>
                </a:lnTo>
                <a:lnTo>
                  <a:pt x="1005" y="1162"/>
                </a:lnTo>
                <a:lnTo>
                  <a:pt x="951" y="1139"/>
                </a:lnTo>
                <a:lnTo>
                  <a:pt x="900" y="1115"/>
                </a:lnTo>
                <a:lnTo>
                  <a:pt x="849" y="1091"/>
                </a:lnTo>
                <a:lnTo>
                  <a:pt x="801" y="1067"/>
                </a:lnTo>
                <a:lnTo>
                  <a:pt x="753" y="1042"/>
                </a:lnTo>
                <a:lnTo>
                  <a:pt x="708" y="1017"/>
                </a:lnTo>
                <a:lnTo>
                  <a:pt x="708" y="1017"/>
                </a:lnTo>
                <a:lnTo>
                  <a:pt x="664" y="991"/>
                </a:lnTo>
                <a:lnTo>
                  <a:pt x="622" y="965"/>
                </a:lnTo>
                <a:lnTo>
                  <a:pt x="582" y="939"/>
                </a:lnTo>
                <a:lnTo>
                  <a:pt x="546" y="914"/>
                </a:lnTo>
                <a:lnTo>
                  <a:pt x="546" y="914"/>
                </a:lnTo>
                <a:lnTo>
                  <a:pt x="573" y="926"/>
                </a:lnTo>
                <a:lnTo>
                  <a:pt x="601" y="938"/>
                </a:lnTo>
                <a:lnTo>
                  <a:pt x="630" y="950"/>
                </a:lnTo>
                <a:lnTo>
                  <a:pt x="660" y="960"/>
                </a:lnTo>
                <a:lnTo>
                  <a:pt x="691" y="970"/>
                </a:lnTo>
                <a:lnTo>
                  <a:pt x="723" y="978"/>
                </a:lnTo>
                <a:lnTo>
                  <a:pt x="754" y="986"/>
                </a:lnTo>
                <a:lnTo>
                  <a:pt x="787" y="993"/>
                </a:lnTo>
                <a:lnTo>
                  <a:pt x="820" y="999"/>
                </a:lnTo>
                <a:lnTo>
                  <a:pt x="855" y="1004"/>
                </a:lnTo>
                <a:lnTo>
                  <a:pt x="889" y="1008"/>
                </a:lnTo>
                <a:lnTo>
                  <a:pt x="924" y="1010"/>
                </a:lnTo>
                <a:lnTo>
                  <a:pt x="958" y="1012"/>
                </a:lnTo>
                <a:lnTo>
                  <a:pt x="994" y="1013"/>
                </a:lnTo>
                <a:lnTo>
                  <a:pt x="1030" y="1013"/>
                </a:lnTo>
                <a:lnTo>
                  <a:pt x="1066" y="1011"/>
                </a:lnTo>
                <a:lnTo>
                  <a:pt x="1066" y="1011"/>
                </a:lnTo>
                <a:close/>
              </a:path>
            </a:pathLst>
          </a:custGeom>
          <a:solidFill>
            <a:srgbClr val="000099"/>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grpSp>
        <p:nvGrpSpPr>
          <p:cNvPr id="2" name="Group 9"/>
          <p:cNvGrpSpPr>
            <a:grpSpLocks/>
          </p:cNvGrpSpPr>
          <p:nvPr/>
        </p:nvGrpSpPr>
        <p:grpSpPr bwMode="auto">
          <a:xfrm>
            <a:off x="568325" y="5821363"/>
            <a:ext cx="695325" cy="692150"/>
            <a:chOff x="372" y="3680"/>
            <a:chExt cx="415" cy="414"/>
          </a:xfrm>
        </p:grpSpPr>
        <p:sp>
          <p:nvSpPr>
            <p:cNvPr id="440330" name="Freeform 10"/>
            <p:cNvSpPr>
              <a:spLocks/>
            </p:cNvSpPr>
            <p:nvPr userDrawn="1"/>
          </p:nvSpPr>
          <p:spPr bwMode="auto">
            <a:xfrm>
              <a:off x="422" y="3731"/>
              <a:ext cx="314" cy="310"/>
            </a:xfrm>
            <a:custGeom>
              <a:avLst/>
              <a:gdLst/>
              <a:ahLst/>
              <a:cxnLst>
                <a:cxn ang="0">
                  <a:pos x="0" y="529"/>
                </a:cxn>
                <a:cxn ang="0">
                  <a:pos x="10" y="445"/>
                </a:cxn>
                <a:cxn ang="0">
                  <a:pos x="33" y="366"/>
                </a:cxn>
                <a:cxn ang="0">
                  <a:pos x="66" y="292"/>
                </a:cxn>
                <a:cxn ang="0">
                  <a:pos x="110" y="224"/>
                </a:cxn>
                <a:cxn ang="0">
                  <a:pos x="162" y="164"/>
                </a:cxn>
                <a:cxn ang="0">
                  <a:pos x="224" y="110"/>
                </a:cxn>
                <a:cxn ang="0">
                  <a:pos x="292" y="68"/>
                </a:cxn>
                <a:cxn ang="0">
                  <a:pos x="365" y="33"/>
                </a:cxn>
                <a:cxn ang="0">
                  <a:pos x="445" y="10"/>
                </a:cxn>
                <a:cxn ang="0">
                  <a:pos x="527" y="0"/>
                </a:cxn>
                <a:cxn ang="0">
                  <a:pos x="585" y="0"/>
                </a:cxn>
                <a:cxn ang="0">
                  <a:pos x="669" y="10"/>
                </a:cxn>
                <a:cxn ang="0">
                  <a:pos x="749" y="33"/>
                </a:cxn>
                <a:cxn ang="0">
                  <a:pos x="822" y="68"/>
                </a:cxn>
                <a:cxn ang="0">
                  <a:pos x="890" y="110"/>
                </a:cxn>
                <a:cxn ang="0">
                  <a:pos x="951" y="164"/>
                </a:cxn>
                <a:cxn ang="0">
                  <a:pos x="1003" y="224"/>
                </a:cxn>
                <a:cxn ang="0">
                  <a:pos x="1047" y="292"/>
                </a:cxn>
                <a:cxn ang="0">
                  <a:pos x="1081" y="366"/>
                </a:cxn>
                <a:cxn ang="0">
                  <a:pos x="1103" y="445"/>
                </a:cxn>
                <a:cxn ang="0">
                  <a:pos x="1114" y="529"/>
                </a:cxn>
                <a:cxn ang="0">
                  <a:pos x="1114" y="586"/>
                </a:cxn>
                <a:cxn ang="0">
                  <a:pos x="1103" y="670"/>
                </a:cxn>
                <a:cxn ang="0">
                  <a:pos x="1081" y="749"/>
                </a:cxn>
                <a:cxn ang="0">
                  <a:pos x="1047" y="824"/>
                </a:cxn>
                <a:cxn ang="0">
                  <a:pos x="1003" y="890"/>
                </a:cxn>
                <a:cxn ang="0">
                  <a:pos x="951" y="952"/>
                </a:cxn>
                <a:cxn ang="0">
                  <a:pos x="890" y="1004"/>
                </a:cxn>
                <a:cxn ang="0">
                  <a:pos x="822" y="1048"/>
                </a:cxn>
                <a:cxn ang="0">
                  <a:pos x="749" y="1081"/>
                </a:cxn>
                <a:cxn ang="0">
                  <a:pos x="669" y="1104"/>
                </a:cxn>
                <a:cxn ang="0">
                  <a:pos x="585" y="1114"/>
                </a:cxn>
                <a:cxn ang="0">
                  <a:pos x="527" y="1114"/>
                </a:cxn>
                <a:cxn ang="0">
                  <a:pos x="445" y="1104"/>
                </a:cxn>
                <a:cxn ang="0">
                  <a:pos x="365" y="1081"/>
                </a:cxn>
                <a:cxn ang="0">
                  <a:pos x="292" y="1048"/>
                </a:cxn>
                <a:cxn ang="0">
                  <a:pos x="224" y="1004"/>
                </a:cxn>
                <a:cxn ang="0">
                  <a:pos x="162" y="952"/>
                </a:cxn>
                <a:cxn ang="0">
                  <a:pos x="110" y="890"/>
                </a:cxn>
                <a:cxn ang="0">
                  <a:pos x="66" y="824"/>
                </a:cxn>
                <a:cxn ang="0">
                  <a:pos x="33" y="749"/>
                </a:cxn>
                <a:cxn ang="0">
                  <a:pos x="10" y="670"/>
                </a:cxn>
                <a:cxn ang="0">
                  <a:pos x="0" y="586"/>
                </a:cxn>
              </a:cxnLst>
              <a:rect l="0" t="0" r="r" b="b"/>
              <a:pathLst>
                <a:path w="1114" h="1116">
                  <a:moveTo>
                    <a:pt x="0" y="557"/>
                  </a:moveTo>
                  <a:lnTo>
                    <a:pt x="0" y="557"/>
                  </a:lnTo>
                  <a:lnTo>
                    <a:pt x="0" y="529"/>
                  </a:lnTo>
                  <a:lnTo>
                    <a:pt x="2" y="501"/>
                  </a:lnTo>
                  <a:lnTo>
                    <a:pt x="5" y="473"/>
                  </a:lnTo>
                  <a:lnTo>
                    <a:pt x="10" y="445"/>
                  </a:lnTo>
                  <a:lnTo>
                    <a:pt x="17" y="418"/>
                  </a:lnTo>
                  <a:lnTo>
                    <a:pt x="24" y="392"/>
                  </a:lnTo>
                  <a:lnTo>
                    <a:pt x="33" y="366"/>
                  </a:lnTo>
                  <a:lnTo>
                    <a:pt x="42" y="341"/>
                  </a:lnTo>
                  <a:lnTo>
                    <a:pt x="54" y="316"/>
                  </a:lnTo>
                  <a:lnTo>
                    <a:pt x="66" y="292"/>
                  </a:lnTo>
                  <a:lnTo>
                    <a:pt x="80" y="269"/>
                  </a:lnTo>
                  <a:lnTo>
                    <a:pt x="94" y="246"/>
                  </a:lnTo>
                  <a:lnTo>
                    <a:pt x="110" y="224"/>
                  </a:lnTo>
                  <a:lnTo>
                    <a:pt x="126" y="202"/>
                  </a:lnTo>
                  <a:lnTo>
                    <a:pt x="144" y="182"/>
                  </a:lnTo>
                  <a:lnTo>
                    <a:pt x="162" y="164"/>
                  </a:lnTo>
                  <a:lnTo>
                    <a:pt x="182" y="145"/>
                  </a:lnTo>
                  <a:lnTo>
                    <a:pt x="202" y="128"/>
                  </a:lnTo>
                  <a:lnTo>
                    <a:pt x="224" y="110"/>
                  </a:lnTo>
                  <a:lnTo>
                    <a:pt x="245" y="96"/>
                  </a:lnTo>
                  <a:lnTo>
                    <a:pt x="268" y="81"/>
                  </a:lnTo>
                  <a:lnTo>
                    <a:pt x="292" y="68"/>
                  </a:lnTo>
                  <a:lnTo>
                    <a:pt x="316" y="54"/>
                  </a:lnTo>
                  <a:lnTo>
                    <a:pt x="340" y="44"/>
                  </a:lnTo>
                  <a:lnTo>
                    <a:pt x="365" y="33"/>
                  </a:lnTo>
                  <a:lnTo>
                    <a:pt x="392" y="25"/>
                  </a:lnTo>
                  <a:lnTo>
                    <a:pt x="417" y="17"/>
                  </a:lnTo>
                  <a:lnTo>
                    <a:pt x="445" y="10"/>
                  </a:lnTo>
                  <a:lnTo>
                    <a:pt x="471" y="6"/>
                  </a:lnTo>
                  <a:lnTo>
                    <a:pt x="499" y="2"/>
                  </a:lnTo>
                  <a:lnTo>
                    <a:pt x="527" y="0"/>
                  </a:lnTo>
                  <a:lnTo>
                    <a:pt x="557" y="0"/>
                  </a:lnTo>
                  <a:lnTo>
                    <a:pt x="557" y="0"/>
                  </a:lnTo>
                  <a:lnTo>
                    <a:pt x="585" y="0"/>
                  </a:lnTo>
                  <a:lnTo>
                    <a:pt x="614" y="2"/>
                  </a:lnTo>
                  <a:lnTo>
                    <a:pt x="642" y="6"/>
                  </a:lnTo>
                  <a:lnTo>
                    <a:pt x="669" y="10"/>
                  </a:lnTo>
                  <a:lnTo>
                    <a:pt x="695" y="17"/>
                  </a:lnTo>
                  <a:lnTo>
                    <a:pt x="722" y="25"/>
                  </a:lnTo>
                  <a:lnTo>
                    <a:pt x="749" y="33"/>
                  </a:lnTo>
                  <a:lnTo>
                    <a:pt x="774" y="44"/>
                  </a:lnTo>
                  <a:lnTo>
                    <a:pt x="798" y="54"/>
                  </a:lnTo>
                  <a:lnTo>
                    <a:pt x="822" y="68"/>
                  </a:lnTo>
                  <a:lnTo>
                    <a:pt x="846" y="81"/>
                  </a:lnTo>
                  <a:lnTo>
                    <a:pt x="869" y="96"/>
                  </a:lnTo>
                  <a:lnTo>
                    <a:pt x="890" y="110"/>
                  </a:lnTo>
                  <a:lnTo>
                    <a:pt x="911" y="128"/>
                  </a:lnTo>
                  <a:lnTo>
                    <a:pt x="931" y="145"/>
                  </a:lnTo>
                  <a:lnTo>
                    <a:pt x="951" y="164"/>
                  </a:lnTo>
                  <a:lnTo>
                    <a:pt x="969" y="182"/>
                  </a:lnTo>
                  <a:lnTo>
                    <a:pt x="987" y="202"/>
                  </a:lnTo>
                  <a:lnTo>
                    <a:pt x="1003" y="224"/>
                  </a:lnTo>
                  <a:lnTo>
                    <a:pt x="1019" y="246"/>
                  </a:lnTo>
                  <a:lnTo>
                    <a:pt x="1034" y="269"/>
                  </a:lnTo>
                  <a:lnTo>
                    <a:pt x="1047" y="292"/>
                  </a:lnTo>
                  <a:lnTo>
                    <a:pt x="1059" y="316"/>
                  </a:lnTo>
                  <a:lnTo>
                    <a:pt x="1070" y="341"/>
                  </a:lnTo>
                  <a:lnTo>
                    <a:pt x="1081" y="366"/>
                  </a:lnTo>
                  <a:lnTo>
                    <a:pt x="1089" y="392"/>
                  </a:lnTo>
                  <a:lnTo>
                    <a:pt x="1097" y="418"/>
                  </a:lnTo>
                  <a:lnTo>
                    <a:pt x="1103" y="445"/>
                  </a:lnTo>
                  <a:lnTo>
                    <a:pt x="1107" y="473"/>
                  </a:lnTo>
                  <a:lnTo>
                    <a:pt x="1111" y="501"/>
                  </a:lnTo>
                  <a:lnTo>
                    <a:pt x="1114" y="529"/>
                  </a:lnTo>
                  <a:lnTo>
                    <a:pt x="1114" y="557"/>
                  </a:lnTo>
                  <a:lnTo>
                    <a:pt x="1114" y="557"/>
                  </a:lnTo>
                  <a:lnTo>
                    <a:pt x="1114" y="586"/>
                  </a:lnTo>
                  <a:lnTo>
                    <a:pt x="1111" y="614"/>
                  </a:lnTo>
                  <a:lnTo>
                    <a:pt x="1107" y="642"/>
                  </a:lnTo>
                  <a:lnTo>
                    <a:pt x="1103" y="670"/>
                  </a:lnTo>
                  <a:lnTo>
                    <a:pt x="1097" y="697"/>
                  </a:lnTo>
                  <a:lnTo>
                    <a:pt x="1089" y="724"/>
                  </a:lnTo>
                  <a:lnTo>
                    <a:pt x="1081" y="749"/>
                  </a:lnTo>
                  <a:lnTo>
                    <a:pt x="1070" y="774"/>
                  </a:lnTo>
                  <a:lnTo>
                    <a:pt x="1059" y="800"/>
                  </a:lnTo>
                  <a:lnTo>
                    <a:pt x="1047" y="824"/>
                  </a:lnTo>
                  <a:lnTo>
                    <a:pt x="1034" y="846"/>
                  </a:lnTo>
                  <a:lnTo>
                    <a:pt x="1019" y="869"/>
                  </a:lnTo>
                  <a:lnTo>
                    <a:pt x="1003" y="890"/>
                  </a:lnTo>
                  <a:lnTo>
                    <a:pt x="987" y="912"/>
                  </a:lnTo>
                  <a:lnTo>
                    <a:pt x="969" y="932"/>
                  </a:lnTo>
                  <a:lnTo>
                    <a:pt x="951" y="952"/>
                  </a:lnTo>
                  <a:lnTo>
                    <a:pt x="931" y="970"/>
                  </a:lnTo>
                  <a:lnTo>
                    <a:pt x="911" y="988"/>
                  </a:lnTo>
                  <a:lnTo>
                    <a:pt x="890" y="1004"/>
                  </a:lnTo>
                  <a:lnTo>
                    <a:pt x="869" y="1020"/>
                  </a:lnTo>
                  <a:lnTo>
                    <a:pt x="846" y="1034"/>
                  </a:lnTo>
                  <a:lnTo>
                    <a:pt x="822" y="1048"/>
                  </a:lnTo>
                  <a:lnTo>
                    <a:pt x="798" y="1060"/>
                  </a:lnTo>
                  <a:lnTo>
                    <a:pt x="774" y="1072"/>
                  </a:lnTo>
                  <a:lnTo>
                    <a:pt x="749" y="1081"/>
                  </a:lnTo>
                  <a:lnTo>
                    <a:pt x="722" y="1090"/>
                  </a:lnTo>
                  <a:lnTo>
                    <a:pt x="695" y="1097"/>
                  </a:lnTo>
                  <a:lnTo>
                    <a:pt x="669" y="1104"/>
                  </a:lnTo>
                  <a:lnTo>
                    <a:pt x="642" y="1109"/>
                  </a:lnTo>
                  <a:lnTo>
                    <a:pt x="614" y="1113"/>
                  </a:lnTo>
                  <a:lnTo>
                    <a:pt x="585" y="1114"/>
                  </a:lnTo>
                  <a:lnTo>
                    <a:pt x="557" y="1116"/>
                  </a:lnTo>
                  <a:lnTo>
                    <a:pt x="557" y="1116"/>
                  </a:lnTo>
                  <a:lnTo>
                    <a:pt x="527" y="1114"/>
                  </a:lnTo>
                  <a:lnTo>
                    <a:pt x="499" y="1113"/>
                  </a:lnTo>
                  <a:lnTo>
                    <a:pt x="471" y="1109"/>
                  </a:lnTo>
                  <a:lnTo>
                    <a:pt x="445" y="1104"/>
                  </a:lnTo>
                  <a:lnTo>
                    <a:pt x="417" y="1097"/>
                  </a:lnTo>
                  <a:lnTo>
                    <a:pt x="392" y="1090"/>
                  </a:lnTo>
                  <a:lnTo>
                    <a:pt x="365" y="1081"/>
                  </a:lnTo>
                  <a:lnTo>
                    <a:pt x="340" y="1072"/>
                  </a:lnTo>
                  <a:lnTo>
                    <a:pt x="316" y="1060"/>
                  </a:lnTo>
                  <a:lnTo>
                    <a:pt x="292" y="1048"/>
                  </a:lnTo>
                  <a:lnTo>
                    <a:pt x="268" y="1034"/>
                  </a:lnTo>
                  <a:lnTo>
                    <a:pt x="245" y="1020"/>
                  </a:lnTo>
                  <a:lnTo>
                    <a:pt x="224" y="1004"/>
                  </a:lnTo>
                  <a:lnTo>
                    <a:pt x="202" y="988"/>
                  </a:lnTo>
                  <a:lnTo>
                    <a:pt x="182" y="970"/>
                  </a:lnTo>
                  <a:lnTo>
                    <a:pt x="162" y="952"/>
                  </a:lnTo>
                  <a:lnTo>
                    <a:pt x="144" y="932"/>
                  </a:lnTo>
                  <a:lnTo>
                    <a:pt x="126" y="912"/>
                  </a:lnTo>
                  <a:lnTo>
                    <a:pt x="110" y="890"/>
                  </a:lnTo>
                  <a:lnTo>
                    <a:pt x="94" y="869"/>
                  </a:lnTo>
                  <a:lnTo>
                    <a:pt x="80" y="846"/>
                  </a:lnTo>
                  <a:lnTo>
                    <a:pt x="66" y="824"/>
                  </a:lnTo>
                  <a:lnTo>
                    <a:pt x="54" y="800"/>
                  </a:lnTo>
                  <a:lnTo>
                    <a:pt x="42" y="774"/>
                  </a:lnTo>
                  <a:lnTo>
                    <a:pt x="33" y="749"/>
                  </a:lnTo>
                  <a:lnTo>
                    <a:pt x="24" y="724"/>
                  </a:lnTo>
                  <a:lnTo>
                    <a:pt x="17" y="697"/>
                  </a:lnTo>
                  <a:lnTo>
                    <a:pt x="10" y="670"/>
                  </a:lnTo>
                  <a:lnTo>
                    <a:pt x="5" y="642"/>
                  </a:lnTo>
                  <a:lnTo>
                    <a:pt x="2" y="614"/>
                  </a:lnTo>
                  <a:lnTo>
                    <a:pt x="0" y="586"/>
                  </a:lnTo>
                  <a:lnTo>
                    <a:pt x="0" y="557"/>
                  </a:lnTo>
                  <a:lnTo>
                    <a:pt x="0" y="557"/>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31" name="Freeform 11"/>
            <p:cNvSpPr>
              <a:spLocks noEditPoints="1"/>
            </p:cNvSpPr>
            <p:nvPr userDrawn="1"/>
          </p:nvSpPr>
          <p:spPr bwMode="auto">
            <a:xfrm>
              <a:off x="372" y="3680"/>
              <a:ext cx="415" cy="414"/>
            </a:xfrm>
            <a:custGeom>
              <a:avLst/>
              <a:gdLst/>
              <a:ahLst/>
              <a:cxnLst>
                <a:cxn ang="0">
                  <a:pos x="9" y="956"/>
                </a:cxn>
                <a:cxn ang="0">
                  <a:pos x="65" y="1152"/>
                </a:cxn>
                <a:cxn ang="0">
                  <a:pos x="165" y="1325"/>
                </a:cxn>
                <a:cxn ang="0">
                  <a:pos x="302" y="1469"/>
                </a:cxn>
                <a:cxn ang="0">
                  <a:pos x="470" y="1577"/>
                </a:cxn>
                <a:cxn ang="0">
                  <a:pos x="662" y="1642"/>
                </a:cxn>
                <a:cxn ang="0">
                  <a:pos x="829" y="1658"/>
                </a:cxn>
                <a:cxn ang="0">
                  <a:pos x="1035" y="1633"/>
                </a:cxn>
                <a:cxn ang="0">
                  <a:pos x="1223" y="1558"/>
                </a:cxn>
                <a:cxn ang="0">
                  <a:pos x="1386" y="1442"/>
                </a:cxn>
                <a:cxn ang="0">
                  <a:pos x="1515" y="1293"/>
                </a:cxn>
                <a:cxn ang="0">
                  <a:pos x="1607" y="1114"/>
                </a:cxn>
                <a:cxn ang="0">
                  <a:pos x="1654" y="914"/>
                </a:cxn>
                <a:cxn ang="0">
                  <a:pos x="1654" y="745"/>
                </a:cxn>
                <a:cxn ang="0">
                  <a:pos x="1607" y="545"/>
                </a:cxn>
                <a:cxn ang="0">
                  <a:pos x="1515" y="366"/>
                </a:cxn>
                <a:cxn ang="0">
                  <a:pos x="1386" y="216"/>
                </a:cxn>
                <a:cxn ang="0">
                  <a:pos x="1223" y="101"/>
                </a:cxn>
                <a:cxn ang="0">
                  <a:pos x="1035" y="26"/>
                </a:cxn>
                <a:cxn ang="0">
                  <a:pos x="829" y="0"/>
                </a:cxn>
                <a:cxn ang="0">
                  <a:pos x="662" y="17"/>
                </a:cxn>
                <a:cxn ang="0">
                  <a:pos x="470" y="82"/>
                </a:cxn>
                <a:cxn ang="0">
                  <a:pos x="302" y="190"/>
                </a:cxn>
                <a:cxn ang="0">
                  <a:pos x="165" y="334"/>
                </a:cxn>
                <a:cxn ang="0">
                  <a:pos x="65" y="508"/>
                </a:cxn>
                <a:cxn ang="0">
                  <a:pos x="9" y="704"/>
                </a:cxn>
                <a:cxn ang="0">
                  <a:pos x="272" y="829"/>
                </a:cxn>
                <a:cxn ang="0">
                  <a:pos x="282" y="717"/>
                </a:cxn>
                <a:cxn ang="0">
                  <a:pos x="326" y="588"/>
                </a:cxn>
                <a:cxn ang="0">
                  <a:pos x="398" y="474"/>
                </a:cxn>
                <a:cxn ang="0">
                  <a:pos x="496" y="382"/>
                </a:cxn>
                <a:cxn ang="0">
                  <a:pos x="612" y="316"/>
                </a:cxn>
                <a:cxn ang="0">
                  <a:pos x="743" y="278"/>
                </a:cxn>
                <a:cxn ang="0">
                  <a:pos x="857" y="272"/>
                </a:cxn>
                <a:cxn ang="0">
                  <a:pos x="994" y="297"/>
                </a:cxn>
                <a:cxn ang="0">
                  <a:pos x="1118" y="353"/>
                </a:cxn>
                <a:cxn ang="0">
                  <a:pos x="1223" y="436"/>
                </a:cxn>
                <a:cxn ang="0">
                  <a:pos x="1306" y="541"/>
                </a:cxn>
                <a:cxn ang="0">
                  <a:pos x="1361" y="664"/>
                </a:cxn>
                <a:cxn ang="0">
                  <a:pos x="1386" y="801"/>
                </a:cxn>
                <a:cxn ang="0">
                  <a:pos x="1379" y="914"/>
                </a:cxn>
                <a:cxn ang="0">
                  <a:pos x="1342" y="1046"/>
                </a:cxn>
                <a:cxn ang="0">
                  <a:pos x="1275" y="1162"/>
                </a:cxn>
                <a:cxn ang="0">
                  <a:pos x="1183" y="1260"/>
                </a:cxn>
                <a:cxn ang="0">
                  <a:pos x="1070" y="1332"/>
                </a:cxn>
                <a:cxn ang="0">
                  <a:pos x="941" y="1376"/>
                </a:cxn>
                <a:cxn ang="0">
                  <a:pos x="829" y="1388"/>
                </a:cxn>
                <a:cxn ang="0">
                  <a:pos x="689" y="1369"/>
                </a:cxn>
                <a:cxn ang="0">
                  <a:pos x="564" y="1320"/>
                </a:cxn>
                <a:cxn ang="0">
                  <a:pos x="454" y="1242"/>
                </a:cxn>
                <a:cxn ang="0">
                  <a:pos x="366" y="1141"/>
                </a:cxn>
                <a:cxn ang="0">
                  <a:pos x="305" y="1021"/>
                </a:cxn>
                <a:cxn ang="0">
                  <a:pos x="274" y="886"/>
                </a:cxn>
              </a:cxnLst>
              <a:rect l="0" t="0" r="r" b="b"/>
              <a:pathLst>
                <a:path w="1658" h="1658">
                  <a:moveTo>
                    <a:pt x="0" y="829"/>
                  </a:moveTo>
                  <a:lnTo>
                    <a:pt x="0" y="829"/>
                  </a:lnTo>
                  <a:lnTo>
                    <a:pt x="1" y="872"/>
                  </a:lnTo>
                  <a:lnTo>
                    <a:pt x="4" y="914"/>
                  </a:lnTo>
                  <a:lnTo>
                    <a:pt x="9" y="956"/>
                  </a:lnTo>
                  <a:lnTo>
                    <a:pt x="17" y="997"/>
                  </a:lnTo>
                  <a:lnTo>
                    <a:pt x="26" y="1037"/>
                  </a:lnTo>
                  <a:lnTo>
                    <a:pt x="37" y="1076"/>
                  </a:lnTo>
                  <a:lnTo>
                    <a:pt x="50" y="1114"/>
                  </a:lnTo>
                  <a:lnTo>
                    <a:pt x="65" y="1152"/>
                  </a:lnTo>
                  <a:lnTo>
                    <a:pt x="81" y="1189"/>
                  </a:lnTo>
                  <a:lnTo>
                    <a:pt x="100" y="1225"/>
                  </a:lnTo>
                  <a:lnTo>
                    <a:pt x="120" y="1260"/>
                  </a:lnTo>
                  <a:lnTo>
                    <a:pt x="141" y="1293"/>
                  </a:lnTo>
                  <a:lnTo>
                    <a:pt x="165" y="1325"/>
                  </a:lnTo>
                  <a:lnTo>
                    <a:pt x="189" y="1357"/>
                  </a:lnTo>
                  <a:lnTo>
                    <a:pt x="216" y="1386"/>
                  </a:lnTo>
                  <a:lnTo>
                    <a:pt x="242" y="1416"/>
                  </a:lnTo>
                  <a:lnTo>
                    <a:pt x="272" y="1442"/>
                  </a:lnTo>
                  <a:lnTo>
                    <a:pt x="302" y="1469"/>
                  </a:lnTo>
                  <a:lnTo>
                    <a:pt x="333" y="1494"/>
                  </a:lnTo>
                  <a:lnTo>
                    <a:pt x="365" y="1517"/>
                  </a:lnTo>
                  <a:lnTo>
                    <a:pt x="400" y="1538"/>
                  </a:lnTo>
                  <a:lnTo>
                    <a:pt x="434" y="1558"/>
                  </a:lnTo>
                  <a:lnTo>
                    <a:pt x="470" y="1577"/>
                  </a:lnTo>
                  <a:lnTo>
                    <a:pt x="506" y="1593"/>
                  </a:lnTo>
                  <a:lnTo>
                    <a:pt x="544" y="1608"/>
                  </a:lnTo>
                  <a:lnTo>
                    <a:pt x="582" y="1621"/>
                  </a:lnTo>
                  <a:lnTo>
                    <a:pt x="622" y="1633"/>
                  </a:lnTo>
                  <a:lnTo>
                    <a:pt x="662" y="1642"/>
                  </a:lnTo>
                  <a:lnTo>
                    <a:pt x="702" y="1649"/>
                  </a:lnTo>
                  <a:lnTo>
                    <a:pt x="743" y="1654"/>
                  </a:lnTo>
                  <a:lnTo>
                    <a:pt x="786" y="1657"/>
                  </a:lnTo>
                  <a:lnTo>
                    <a:pt x="829" y="1658"/>
                  </a:lnTo>
                  <a:lnTo>
                    <a:pt x="829" y="1658"/>
                  </a:lnTo>
                  <a:lnTo>
                    <a:pt x="871" y="1657"/>
                  </a:lnTo>
                  <a:lnTo>
                    <a:pt x="913" y="1654"/>
                  </a:lnTo>
                  <a:lnTo>
                    <a:pt x="955" y="1649"/>
                  </a:lnTo>
                  <a:lnTo>
                    <a:pt x="995" y="1642"/>
                  </a:lnTo>
                  <a:lnTo>
                    <a:pt x="1035" y="1633"/>
                  </a:lnTo>
                  <a:lnTo>
                    <a:pt x="1075" y="1621"/>
                  </a:lnTo>
                  <a:lnTo>
                    <a:pt x="1114" y="1608"/>
                  </a:lnTo>
                  <a:lnTo>
                    <a:pt x="1151" y="1593"/>
                  </a:lnTo>
                  <a:lnTo>
                    <a:pt x="1187" y="1577"/>
                  </a:lnTo>
                  <a:lnTo>
                    <a:pt x="1223" y="1558"/>
                  </a:lnTo>
                  <a:lnTo>
                    <a:pt x="1258" y="1538"/>
                  </a:lnTo>
                  <a:lnTo>
                    <a:pt x="1291" y="1517"/>
                  </a:lnTo>
                  <a:lnTo>
                    <a:pt x="1325" y="1494"/>
                  </a:lnTo>
                  <a:lnTo>
                    <a:pt x="1355" y="1469"/>
                  </a:lnTo>
                  <a:lnTo>
                    <a:pt x="1386" y="1442"/>
                  </a:lnTo>
                  <a:lnTo>
                    <a:pt x="1414" y="1416"/>
                  </a:lnTo>
                  <a:lnTo>
                    <a:pt x="1442" y="1386"/>
                  </a:lnTo>
                  <a:lnTo>
                    <a:pt x="1469" y="1357"/>
                  </a:lnTo>
                  <a:lnTo>
                    <a:pt x="1493" y="1325"/>
                  </a:lnTo>
                  <a:lnTo>
                    <a:pt x="1515" y="1293"/>
                  </a:lnTo>
                  <a:lnTo>
                    <a:pt x="1538" y="1260"/>
                  </a:lnTo>
                  <a:lnTo>
                    <a:pt x="1558" y="1225"/>
                  </a:lnTo>
                  <a:lnTo>
                    <a:pt x="1575" y="1189"/>
                  </a:lnTo>
                  <a:lnTo>
                    <a:pt x="1592" y="1152"/>
                  </a:lnTo>
                  <a:lnTo>
                    <a:pt x="1607" y="1114"/>
                  </a:lnTo>
                  <a:lnTo>
                    <a:pt x="1620" y="1076"/>
                  </a:lnTo>
                  <a:lnTo>
                    <a:pt x="1631" y="1037"/>
                  </a:lnTo>
                  <a:lnTo>
                    <a:pt x="1640" y="997"/>
                  </a:lnTo>
                  <a:lnTo>
                    <a:pt x="1648" y="956"/>
                  </a:lnTo>
                  <a:lnTo>
                    <a:pt x="1654" y="914"/>
                  </a:lnTo>
                  <a:lnTo>
                    <a:pt x="1656" y="872"/>
                  </a:lnTo>
                  <a:lnTo>
                    <a:pt x="1658" y="829"/>
                  </a:lnTo>
                  <a:lnTo>
                    <a:pt x="1658" y="829"/>
                  </a:lnTo>
                  <a:lnTo>
                    <a:pt x="1656" y="786"/>
                  </a:lnTo>
                  <a:lnTo>
                    <a:pt x="1654" y="745"/>
                  </a:lnTo>
                  <a:lnTo>
                    <a:pt x="1648" y="704"/>
                  </a:lnTo>
                  <a:lnTo>
                    <a:pt x="1640" y="662"/>
                  </a:lnTo>
                  <a:lnTo>
                    <a:pt x="1631" y="622"/>
                  </a:lnTo>
                  <a:lnTo>
                    <a:pt x="1620" y="584"/>
                  </a:lnTo>
                  <a:lnTo>
                    <a:pt x="1607" y="545"/>
                  </a:lnTo>
                  <a:lnTo>
                    <a:pt x="1592" y="508"/>
                  </a:lnTo>
                  <a:lnTo>
                    <a:pt x="1575" y="470"/>
                  </a:lnTo>
                  <a:lnTo>
                    <a:pt x="1558" y="434"/>
                  </a:lnTo>
                  <a:lnTo>
                    <a:pt x="1538" y="400"/>
                  </a:lnTo>
                  <a:lnTo>
                    <a:pt x="1515" y="366"/>
                  </a:lnTo>
                  <a:lnTo>
                    <a:pt x="1493" y="334"/>
                  </a:lnTo>
                  <a:lnTo>
                    <a:pt x="1469" y="302"/>
                  </a:lnTo>
                  <a:lnTo>
                    <a:pt x="1442" y="272"/>
                  </a:lnTo>
                  <a:lnTo>
                    <a:pt x="1414" y="244"/>
                  </a:lnTo>
                  <a:lnTo>
                    <a:pt x="1386" y="216"/>
                  </a:lnTo>
                  <a:lnTo>
                    <a:pt x="1355" y="190"/>
                  </a:lnTo>
                  <a:lnTo>
                    <a:pt x="1325" y="165"/>
                  </a:lnTo>
                  <a:lnTo>
                    <a:pt x="1291" y="142"/>
                  </a:lnTo>
                  <a:lnTo>
                    <a:pt x="1258" y="121"/>
                  </a:lnTo>
                  <a:lnTo>
                    <a:pt x="1223" y="101"/>
                  </a:lnTo>
                  <a:lnTo>
                    <a:pt x="1187" y="82"/>
                  </a:lnTo>
                  <a:lnTo>
                    <a:pt x="1151" y="65"/>
                  </a:lnTo>
                  <a:lnTo>
                    <a:pt x="1114" y="50"/>
                  </a:lnTo>
                  <a:lnTo>
                    <a:pt x="1075" y="37"/>
                  </a:lnTo>
                  <a:lnTo>
                    <a:pt x="1035" y="26"/>
                  </a:lnTo>
                  <a:lnTo>
                    <a:pt x="995" y="17"/>
                  </a:lnTo>
                  <a:lnTo>
                    <a:pt x="955" y="10"/>
                  </a:lnTo>
                  <a:lnTo>
                    <a:pt x="913" y="5"/>
                  </a:lnTo>
                  <a:lnTo>
                    <a:pt x="871" y="1"/>
                  </a:lnTo>
                  <a:lnTo>
                    <a:pt x="829" y="0"/>
                  </a:lnTo>
                  <a:lnTo>
                    <a:pt x="829" y="0"/>
                  </a:lnTo>
                  <a:lnTo>
                    <a:pt x="786" y="1"/>
                  </a:lnTo>
                  <a:lnTo>
                    <a:pt x="743" y="5"/>
                  </a:lnTo>
                  <a:lnTo>
                    <a:pt x="702" y="10"/>
                  </a:lnTo>
                  <a:lnTo>
                    <a:pt x="662" y="17"/>
                  </a:lnTo>
                  <a:lnTo>
                    <a:pt x="622" y="26"/>
                  </a:lnTo>
                  <a:lnTo>
                    <a:pt x="582" y="37"/>
                  </a:lnTo>
                  <a:lnTo>
                    <a:pt x="544" y="50"/>
                  </a:lnTo>
                  <a:lnTo>
                    <a:pt x="506" y="65"/>
                  </a:lnTo>
                  <a:lnTo>
                    <a:pt x="470" y="82"/>
                  </a:lnTo>
                  <a:lnTo>
                    <a:pt x="434" y="101"/>
                  </a:lnTo>
                  <a:lnTo>
                    <a:pt x="400" y="121"/>
                  </a:lnTo>
                  <a:lnTo>
                    <a:pt x="365" y="142"/>
                  </a:lnTo>
                  <a:lnTo>
                    <a:pt x="333" y="165"/>
                  </a:lnTo>
                  <a:lnTo>
                    <a:pt x="302" y="190"/>
                  </a:lnTo>
                  <a:lnTo>
                    <a:pt x="272" y="216"/>
                  </a:lnTo>
                  <a:lnTo>
                    <a:pt x="242" y="244"/>
                  </a:lnTo>
                  <a:lnTo>
                    <a:pt x="216" y="272"/>
                  </a:lnTo>
                  <a:lnTo>
                    <a:pt x="189" y="302"/>
                  </a:lnTo>
                  <a:lnTo>
                    <a:pt x="165" y="334"/>
                  </a:lnTo>
                  <a:lnTo>
                    <a:pt x="141" y="366"/>
                  </a:lnTo>
                  <a:lnTo>
                    <a:pt x="120" y="400"/>
                  </a:lnTo>
                  <a:lnTo>
                    <a:pt x="100" y="434"/>
                  </a:lnTo>
                  <a:lnTo>
                    <a:pt x="81" y="470"/>
                  </a:lnTo>
                  <a:lnTo>
                    <a:pt x="65" y="508"/>
                  </a:lnTo>
                  <a:lnTo>
                    <a:pt x="50" y="545"/>
                  </a:lnTo>
                  <a:lnTo>
                    <a:pt x="37" y="584"/>
                  </a:lnTo>
                  <a:lnTo>
                    <a:pt x="26" y="622"/>
                  </a:lnTo>
                  <a:lnTo>
                    <a:pt x="17" y="662"/>
                  </a:lnTo>
                  <a:lnTo>
                    <a:pt x="9" y="704"/>
                  </a:lnTo>
                  <a:lnTo>
                    <a:pt x="4" y="745"/>
                  </a:lnTo>
                  <a:lnTo>
                    <a:pt x="1" y="786"/>
                  </a:lnTo>
                  <a:lnTo>
                    <a:pt x="0" y="829"/>
                  </a:lnTo>
                  <a:lnTo>
                    <a:pt x="0" y="829"/>
                  </a:lnTo>
                  <a:close/>
                  <a:moveTo>
                    <a:pt x="272" y="829"/>
                  </a:moveTo>
                  <a:lnTo>
                    <a:pt x="272" y="829"/>
                  </a:lnTo>
                  <a:lnTo>
                    <a:pt x="272" y="801"/>
                  </a:lnTo>
                  <a:lnTo>
                    <a:pt x="274" y="773"/>
                  </a:lnTo>
                  <a:lnTo>
                    <a:pt x="277" y="745"/>
                  </a:lnTo>
                  <a:lnTo>
                    <a:pt x="282" y="717"/>
                  </a:lnTo>
                  <a:lnTo>
                    <a:pt x="289" y="690"/>
                  </a:lnTo>
                  <a:lnTo>
                    <a:pt x="296" y="664"/>
                  </a:lnTo>
                  <a:lnTo>
                    <a:pt x="305" y="638"/>
                  </a:lnTo>
                  <a:lnTo>
                    <a:pt x="314" y="613"/>
                  </a:lnTo>
                  <a:lnTo>
                    <a:pt x="326" y="588"/>
                  </a:lnTo>
                  <a:lnTo>
                    <a:pt x="338" y="564"/>
                  </a:lnTo>
                  <a:lnTo>
                    <a:pt x="352" y="541"/>
                  </a:lnTo>
                  <a:lnTo>
                    <a:pt x="366" y="518"/>
                  </a:lnTo>
                  <a:lnTo>
                    <a:pt x="382" y="496"/>
                  </a:lnTo>
                  <a:lnTo>
                    <a:pt x="398" y="474"/>
                  </a:lnTo>
                  <a:lnTo>
                    <a:pt x="416" y="454"/>
                  </a:lnTo>
                  <a:lnTo>
                    <a:pt x="434" y="436"/>
                  </a:lnTo>
                  <a:lnTo>
                    <a:pt x="454" y="417"/>
                  </a:lnTo>
                  <a:lnTo>
                    <a:pt x="474" y="400"/>
                  </a:lnTo>
                  <a:lnTo>
                    <a:pt x="496" y="382"/>
                  </a:lnTo>
                  <a:lnTo>
                    <a:pt x="517" y="368"/>
                  </a:lnTo>
                  <a:lnTo>
                    <a:pt x="540" y="353"/>
                  </a:lnTo>
                  <a:lnTo>
                    <a:pt x="564" y="340"/>
                  </a:lnTo>
                  <a:lnTo>
                    <a:pt x="588" y="326"/>
                  </a:lnTo>
                  <a:lnTo>
                    <a:pt x="612" y="316"/>
                  </a:lnTo>
                  <a:lnTo>
                    <a:pt x="637" y="305"/>
                  </a:lnTo>
                  <a:lnTo>
                    <a:pt x="664" y="297"/>
                  </a:lnTo>
                  <a:lnTo>
                    <a:pt x="689" y="289"/>
                  </a:lnTo>
                  <a:lnTo>
                    <a:pt x="717" y="282"/>
                  </a:lnTo>
                  <a:lnTo>
                    <a:pt x="743" y="278"/>
                  </a:lnTo>
                  <a:lnTo>
                    <a:pt x="771" y="274"/>
                  </a:lnTo>
                  <a:lnTo>
                    <a:pt x="799" y="272"/>
                  </a:lnTo>
                  <a:lnTo>
                    <a:pt x="829" y="272"/>
                  </a:lnTo>
                  <a:lnTo>
                    <a:pt x="829" y="272"/>
                  </a:lnTo>
                  <a:lnTo>
                    <a:pt x="857" y="272"/>
                  </a:lnTo>
                  <a:lnTo>
                    <a:pt x="886" y="274"/>
                  </a:lnTo>
                  <a:lnTo>
                    <a:pt x="914" y="278"/>
                  </a:lnTo>
                  <a:lnTo>
                    <a:pt x="941" y="282"/>
                  </a:lnTo>
                  <a:lnTo>
                    <a:pt x="967" y="289"/>
                  </a:lnTo>
                  <a:lnTo>
                    <a:pt x="994" y="297"/>
                  </a:lnTo>
                  <a:lnTo>
                    <a:pt x="1021" y="305"/>
                  </a:lnTo>
                  <a:lnTo>
                    <a:pt x="1046" y="316"/>
                  </a:lnTo>
                  <a:lnTo>
                    <a:pt x="1070" y="326"/>
                  </a:lnTo>
                  <a:lnTo>
                    <a:pt x="1094" y="340"/>
                  </a:lnTo>
                  <a:lnTo>
                    <a:pt x="1118" y="353"/>
                  </a:lnTo>
                  <a:lnTo>
                    <a:pt x="1141" y="368"/>
                  </a:lnTo>
                  <a:lnTo>
                    <a:pt x="1162" y="382"/>
                  </a:lnTo>
                  <a:lnTo>
                    <a:pt x="1183" y="400"/>
                  </a:lnTo>
                  <a:lnTo>
                    <a:pt x="1203" y="417"/>
                  </a:lnTo>
                  <a:lnTo>
                    <a:pt x="1223" y="436"/>
                  </a:lnTo>
                  <a:lnTo>
                    <a:pt x="1241" y="454"/>
                  </a:lnTo>
                  <a:lnTo>
                    <a:pt x="1259" y="474"/>
                  </a:lnTo>
                  <a:lnTo>
                    <a:pt x="1275" y="496"/>
                  </a:lnTo>
                  <a:lnTo>
                    <a:pt x="1291" y="518"/>
                  </a:lnTo>
                  <a:lnTo>
                    <a:pt x="1306" y="541"/>
                  </a:lnTo>
                  <a:lnTo>
                    <a:pt x="1319" y="564"/>
                  </a:lnTo>
                  <a:lnTo>
                    <a:pt x="1331" y="588"/>
                  </a:lnTo>
                  <a:lnTo>
                    <a:pt x="1342" y="613"/>
                  </a:lnTo>
                  <a:lnTo>
                    <a:pt x="1353" y="638"/>
                  </a:lnTo>
                  <a:lnTo>
                    <a:pt x="1361" y="664"/>
                  </a:lnTo>
                  <a:lnTo>
                    <a:pt x="1369" y="690"/>
                  </a:lnTo>
                  <a:lnTo>
                    <a:pt x="1375" y="717"/>
                  </a:lnTo>
                  <a:lnTo>
                    <a:pt x="1379" y="745"/>
                  </a:lnTo>
                  <a:lnTo>
                    <a:pt x="1383" y="773"/>
                  </a:lnTo>
                  <a:lnTo>
                    <a:pt x="1386" y="801"/>
                  </a:lnTo>
                  <a:lnTo>
                    <a:pt x="1386" y="829"/>
                  </a:lnTo>
                  <a:lnTo>
                    <a:pt x="1386" y="829"/>
                  </a:lnTo>
                  <a:lnTo>
                    <a:pt x="1386" y="858"/>
                  </a:lnTo>
                  <a:lnTo>
                    <a:pt x="1383" y="886"/>
                  </a:lnTo>
                  <a:lnTo>
                    <a:pt x="1379" y="914"/>
                  </a:lnTo>
                  <a:lnTo>
                    <a:pt x="1375" y="942"/>
                  </a:lnTo>
                  <a:lnTo>
                    <a:pt x="1369" y="969"/>
                  </a:lnTo>
                  <a:lnTo>
                    <a:pt x="1361" y="996"/>
                  </a:lnTo>
                  <a:lnTo>
                    <a:pt x="1353" y="1021"/>
                  </a:lnTo>
                  <a:lnTo>
                    <a:pt x="1342" y="1046"/>
                  </a:lnTo>
                  <a:lnTo>
                    <a:pt x="1331" y="1072"/>
                  </a:lnTo>
                  <a:lnTo>
                    <a:pt x="1319" y="1096"/>
                  </a:lnTo>
                  <a:lnTo>
                    <a:pt x="1306" y="1118"/>
                  </a:lnTo>
                  <a:lnTo>
                    <a:pt x="1291" y="1141"/>
                  </a:lnTo>
                  <a:lnTo>
                    <a:pt x="1275" y="1162"/>
                  </a:lnTo>
                  <a:lnTo>
                    <a:pt x="1259" y="1184"/>
                  </a:lnTo>
                  <a:lnTo>
                    <a:pt x="1241" y="1204"/>
                  </a:lnTo>
                  <a:lnTo>
                    <a:pt x="1223" y="1224"/>
                  </a:lnTo>
                  <a:lnTo>
                    <a:pt x="1203" y="1242"/>
                  </a:lnTo>
                  <a:lnTo>
                    <a:pt x="1183" y="1260"/>
                  </a:lnTo>
                  <a:lnTo>
                    <a:pt x="1162" y="1276"/>
                  </a:lnTo>
                  <a:lnTo>
                    <a:pt x="1141" y="1292"/>
                  </a:lnTo>
                  <a:lnTo>
                    <a:pt x="1118" y="1306"/>
                  </a:lnTo>
                  <a:lnTo>
                    <a:pt x="1094" y="1320"/>
                  </a:lnTo>
                  <a:lnTo>
                    <a:pt x="1070" y="1332"/>
                  </a:lnTo>
                  <a:lnTo>
                    <a:pt x="1046" y="1344"/>
                  </a:lnTo>
                  <a:lnTo>
                    <a:pt x="1021" y="1353"/>
                  </a:lnTo>
                  <a:lnTo>
                    <a:pt x="994" y="1362"/>
                  </a:lnTo>
                  <a:lnTo>
                    <a:pt x="967" y="1369"/>
                  </a:lnTo>
                  <a:lnTo>
                    <a:pt x="941" y="1376"/>
                  </a:lnTo>
                  <a:lnTo>
                    <a:pt x="914" y="1381"/>
                  </a:lnTo>
                  <a:lnTo>
                    <a:pt x="886" y="1385"/>
                  </a:lnTo>
                  <a:lnTo>
                    <a:pt x="857" y="1386"/>
                  </a:lnTo>
                  <a:lnTo>
                    <a:pt x="829" y="1388"/>
                  </a:lnTo>
                  <a:lnTo>
                    <a:pt x="829" y="1388"/>
                  </a:lnTo>
                  <a:lnTo>
                    <a:pt x="799" y="1386"/>
                  </a:lnTo>
                  <a:lnTo>
                    <a:pt x="771" y="1385"/>
                  </a:lnTo>
                  <a:lnTo>
                    <a:pt x="743" y="1381"/>
                  </a:lnTo>
                  <a:lnTo>
                    <a:pt x="717" y="1376"/>
                  </a:lnTo>
                  <a:lnTo>
                    <a:pt x="689" y="1369"/>
                  </a:lnTo>
                  <a:lnTo>
                    <a:pt x="664" y="1362"/>
                  </a:lnTo>
                  <a:lnTo>
                    <a:pt x="637" y="1353"/>
                  </a:lnTo>
                  <a:lnTo>
                    <a:pt x="612" y="1344"/>
                  </a:lnTo>
                  <a:lnTo>
                    <a:pt x="588" y="1332"/>
                  </a:lnTo>
                  <a:lnTo>
                    <a:pt x="564" y="1320"/>
                  </a:lnTo>
                  <a:lnTo>
                    <a:pt x="540" y="1306"/>
                  </a:lnTo>
                  <a:lnTo>
                    <a:pt x="517" y="1292"/>
                  </a:lnTo>
                  <a:lnTo>
                    <a:pt x="496" y="1276"/>
                  </a:lnTo>
                  <a:lnTo>
                    <a:pt x="474" y="1260"/>
                  </a:lnTo>
                  <a:lnTo>
                    <a:pt x="454" y="1242"/>
                  </a:lnTo>
                  <a:lnTo>
                    <a:pt x="434" y="1224"/>
                  </a:lnTo>
                  <a:lnTo>
                    <a:pt x="416" y="1204"/>
                  </a:lnTo>
                  <a:lnTo>
                    <a:pt x="398" y="1184"/>
                  </a:lnTo>
                  <a:lnTo>
                    <a:pt x="382" y="1162"/>
                  </a:lnTo>
                  <a:lnTo>
                    <a:pt x="366" y="1141"/>
                  </a:lnTo>
                  <a:lnTo>
                    <a:pt x="352" y="1118"/>
                  </a:lnTo>
                  <a:lnTo>
                    <a:pt x="338" y="1096"/>
                  </a:lnTo>
                  <a:lnTo>
                    <a:pt x="326" y="1072"/>
                  </a:lnTo>
                  <a:lnTo>
                    <a:pt x="314" y="1046"/>
                  </a:lnTo>
                  <a:lnTo>
                    <a:pt x="305" y="1021"/>
                  </a:lnTo>
                  <a:lnTo>
                    <a:pt x="296" y="996"/>
                  </a:lnTo>
                  <a:lnTo>
                    <a:pt x="289" y="969"/>
                  </a:lnTo>
                  <a:lnTo>
                    <a:pt x="282" y="942"/>
                  </a:lnTo>
                  <a:lnTo>
                    <a:pt x="277" y="914"/>
                  </a:lnTo>
                  <a:lnTo>
                    <a:pt x="274" y="886"/>
                  </a:lnTo>
                  <a:lnTo>
                    <a:pt x="272" y="858"/>
                  </a:lnTo>
                  <a:lnTo>
                    <a:pt x="272" y="829"/>
                  </a:lnTo>
                  <a:lnTo>
                    <a:pt x="272" y="829"/>
                  </a:lnTo>
                  <a:close/>
                </a:path>
              </a:pathLst>
            </a:custGeom>
            <a:solidFill>
              <a:srgbClr val="4AC8F5"/>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32" name="Freeform 12"/>
            <p:cNvSpPr>
              <a:spLocks/>
            </p:cNvSpPr>
            <p:nvPr userDrawn="1"/>
          </p:nvSpPr>
          <p:spPr bwMode="auto">
            <a:xfrm>
              <a:off x="628" y="3836"/>
              <a:ext cx="45" cy="35"/>
            </a:xfrm>
            <a:custGeom>
              <a:avLst/>
              <a:gdLst/>
              <a:ahLst/>
              <a:cxnLst>
                <a:cxn ang="0">
                  <a:pos x="60" y="141"/>
                </a:cxn>
                <a:cxn ang="0">
                  <a:pos x="174" y="0"/>
                </a:cxn>
                <a:cxn ang="0">
                  <a:pos x="56" y="0"/>
                </a:cxn>
                <a:cxn ang="0">
                  <a:pos x="0" y="69"/>
                </a:cxn>
                <a:cxn ang="0">
                  <a:pos x="60" y="141"/>
                </a:cxn>
                <a:cxn ang="0">
                  <a:pos x="60" y="141"/>
                </a:cxn>
              </a:cxnLst>
              <a:rect l="0" t="0" r="r" b="b"/>
              <a:pathLst>
                <a:path w="174" h="141">
                  <a:moveTo>
                    <a:pt x="60" y="141"/>
                  </a:moveTo>
                  <a:lnTo>
                    <a:pt x="174" y="0"/>
                  </a:lnTo>
                  <a:lnTo>
                    <a:pt x="56" y="0"/>
                  </a:lnTo>
                  <a:lnTo>
                    <a:pt x="0" y="69"/>
                  </a:lnTo>
                  <a:lnTo>
                    <a:pt x="60" y="141"/>
                  </a:lnTo>
                  <a:lnTo>
                    <a:pt x="60" y="141"/>
                  </a:lnTo>
                  <a:close/>
                </a:path>
              </a:pathLst>
            </a:custGeom>
            <a:solidFill>
              <a:srgbClr val="EE3224"/>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33" name="Freeform 13"/>
            <p:cNvSpPr>
              <a:spLocks/>
            </p:cNvSpPr>
            <p:nvPr userDrawn="1"/>
          </p:nvSpPr>
          <p:spPr bwMode="auto">
            <a:xfrm>
              <a:off x="572" y="3853"/>
              <a:ext cx="41" cy="37"/>
            </a:xfrm>
            <a:custGeom>
              <a:avLst/>
              <a:gdLst/>
              <a:ahLst/>
              <a:cxnLst>
                <a:cxn ang="0">
                  <a:pos x="73" y="0"/>
                </a:cxn>
                <a:cxn ang="0">
                  <a:pos x="73" y="0"/>
                </a:cxn>
                <a:cxn ang="0">
                  <a:pos x="81" y="0"/>
                </a:cxn>
                <a:cxn ang="0">
                  <a:pos x="89" y="2"/>
                </a:cxn>
                <a:cxn ang="0">
                  <a:pos x="97" y="4"/>
                </a:cxn>
                <a:cxn ang="0">
                  <a:pos x="104" y="7"/>
                </a:cxn>
                <a:cxn ang="0">
                  <a:pos x="112" y="11"/>
                </a:cxn>
                <a:cxn ang="0">
                  <a:pos x="117" y="16"/>
                </a:cxn>
                <a:cxn ang="0">
                  <a:pos x="124" y="20"/>
                </a:cxn>
                <a:cxn ang="0">
                  <a:pos x="129" y="27"/>
                </a:cxn>
                <a:cxn ang="0">
                  <a:pos x="129" y="27"/>
                </a:cxn>
                <a:cxn ang="0">
                  <a:pos x="140" y="40"/>
                </a:cxn>
                <a:cxn ang="0">
                  <a:pos x="140" y="40"/>
                </a:cxn>
                <a:cxn ang="0">
                  <a:pos x="167" y="74"/>
                </a:cxn>
                <a:cxn ang="0">
                  <a:pos x="167" y="74"/>
                </a:cxn>
                <a:cxn ang="0">
                  <a:pos x="140" y="107"/>
                </a:cxn>
                <a:cxn ang="0">
                  <a:pos x="140" y="107"/>
                </a:cxn>
                <a:cxn ang="0">
                  <a:pos x="129" y="119"/>
                </a:cxn>
                <a:cxn ang="0">
                  <a:pos x="129" y="119"/>
                </a:cxn>
                <a:cxn ang="0">
                  <a:pos x="124" y="126"/>
                </a:cxn>
                <a:cxn ang="0">
                  <a:pos x="117" y="131"/>
                </a:cxn>
                <a:cxn ang="0">
                  <a:pos x="112" y="135"/>
                </a:cxn>
                <a:cxn ang="0">
                  <a:pos x="104" y="139"/>
                </a:cxn>
                <a:cxn ang="0">
                  <a:pos x="97" y="142"/>
                </a:cxn>
                <a:cxn ang="0">
                  <a:pos x="89" y="144"/>
                </a:cxn>
                <a:cxn ang="0">
                  <a:pos x="81" y="146"/>
                </a:cxn>
                <a:cxn ang="0">
                  <a:pos x="73" y="146"/>
                </a:cxn>
                <a:cxn ang="0">
                  <a:pos x="73" y="146"/>
                </a:cxn>
                <a:cxn ang="0">
                  <a:pos x="59" y="144"/>
                </a:cxn>
                <a:cxn ang="0">
                  <a:pos x="45" y="140"/>
                </a:cxn>
                <a:cxn ang="0">
                  <a:pos x="32" y="134"/>
                </a:cxn>
                <a:cxn ang="0">
                  <a:pos x="21" y="124"/>
                </a:cxn>
                <a:cxn ang="0">
                  <a:pos x="13" y="114"/>
                </a:cxn>
                <a:cxn ang="0">
                  <a:pos x="7" y="102"/>
                </a:cxn>
                <a:cxn ang="0">
                  <a:pos x="1" y="88"/>
                </a:cxn>
                <a:cxn ang="0">
                  <a:pos x="0" y="74"/>
                </a:cxn>
                <a:cxn ang="0">
                  <a:pos x="0" y="74"/>
                </a:cxn>
                <a:cxn ang="0">
                  <a:pos x="1" y="59"/>
                </a:cxn>
                <a:cxn ang="0">
                  <a:pos x="5" y="44"/>
                </a:cxn>
                <a:cxn ang="0">
                  <a:pos x="13" y="32"/>
                </a:cxn>
                <a:cxn ang="0">
                  <a:pos x="21" y="22"/>
                </a:cxn>
                <a:cxn ang="0">
                  <a:pos x="32" y="12"/>
                </a:cxn>
                <a:cxn ang="0">
                  <a:pos x="45" y="6"/>
                </a:cxn>
                <a:cxn ang="0">
                  <a:pos x="59" y="2"/>
                </a:cxn>
                <a:cxn ang="0">
                  <a:pos x="73" y="0"/>
                </a:cxn>
                <a:cxn ang="0">
                  <a:pos x="73" y="0"/>
                </a:cxn>
              </a:cxnLst>
              <a:rect l="0" t="0" r="r" b="b"/>
              <a:pathLst>
                <a:path w="167" h="146">
                  <a:moveTo>
                    <a:pt x="73" y="0"/>
                  </a:moveTo>
                  <a:lnTo>
                    <a:pt x="73" y="0"/>
                  </a:lnTo>
                  <a:lnTo>
                    <a:pt x="81" y="0"/>
                  </a:lnTo>
                  <a:lnTo>
                    <a:pt x="89" y="2"/>
                  </a:lnTo>
                  <a:lnTo>
                    <a:pt x="97" y="4"/>
                  </a:lnTo>
                  <a:lnTo>
                    <a:pt x="104" y="7"/>
                  </a:lnTo>
                  <a:lnTo>
                    <a:pt x="112" y="11"/>
                  </a:lnTo>
                  <a:lnTo>
                    <a:pt x="117" y="16"/>
                  </a:lnTo>
                  <a:lnTo>
                    <a:pt x="124" y="20"/>
                  </a:lnTo>
                  <a:lnTo>
                    <a:pt x="129" y="27"/>
                  </a:lnTo>
                  <a:lnTo>
                    <a:pt x="129" y="27"/>
                  </a:lnTo>
                  <a:lnTo>
                    <a:pt x="140" y="40"/>
                  </a:lnTo>
                  <a:lnTo>
                    <a:pt x="140" y="40"/>
                  </a:lnTo>
                  <a:lnTo>
                    <a:pt x="167" y="74"/>
                  </a:lnTo>
                  <a:lnTo>
                    <a:pt x="167" y="74"/>
                  </a:lnTo>
                  <a:lnTo>
                    <a:pt x="140" y="107"/>
                  </a:lnTo>
                  <a:lnTo>
                    <a:pt x="140" y="107"/>
                  </a:lnTo>
                  <a:lnTo>
                    <a:pt x="129" y="119"/>
                  </a:lnTo>
                  <a:lnTo>
                    <a:pt x="129" y="119"/>
                  </a:lnTo>
                  <a:lnTo>
                    <a:pt x="124" y="126"/>
                  </a:lnTo>
                  <a:lnTo>
                    <a:pt x="117" y="131"/>
                  </a:lnTo>
                  <a:lnTo>
                    <a:pt x="112" y="135"/>
                  </a:lnTo>
                  <a:lnTo>
                    <a:pt x="104" y="139"/>
                  </a:lnTo>
                  <a:lnTo>
                    <a:pt x="97" y="142"/>
                  </a:lnTo>
                  <a:lnTo>
                    <a:pt x="89" y="144"/>
                  </a:lnTo>
                  <a:lnTo>
                    <a:pt x="81" y="146"/>
                  </a:lnTo>
                  <a:lnTo>
                    <a:pt x="73" y="146"/>
                  </a:lnTo>
                  <a:lnTo>
                    <a:pt x="73" y="146"/>
                  </a:lnTo>
                  <a:lnTo>
                    <a:pt x="59" y="144"/>
                  </a:lnTo>
                  <a:lnTo>
                    <a:pt x="45" y="140"/>
                  </a:lnTo>
                  <a:lnTo>
                    <a:pt x="32" y="134"/>
                  </a:lnTo>
                  <a:lnTo>
                    <a:pt x="21" y="124"/>
                  </a:lnTo>
                  <a:lnTo>
                    <a:pt x="13" y="114"/>
                  </a:lnTo>
                  <a:lnTo>
                    <a:pt x="7" y="102"/>
                  </a:lnTo>
                  <a:lnTo>
                    <a:pt x="1" y="88"/>
                  </a:lnTo>
                  <a:lnTo>
                    <a:pt x="0" y="74"/>
                  </a:lnTo>
                  <a:lnTo>
                    <a:pt x="0" y="74"/>
                  </a:lnTo>
                  <a:lnTo>
                    <a:pt x="1" y="59"/>
                  </a:lnTo>
                  <a:lnTo>
                    <a:pt x="5" y="44"/>
                  </a:lnTo>
                  <a:lnTo>
                    <a:pt x="13" y="32"/>
                  </a:lnTo>
                  <a:lnTo>
                    <a:pt x="21" y="22"/>
                  </a:lnTo>
                  <a:lnTo>
                    <a:pt x="32" y="12"/>
                  </a:lnTo>
                  <a:lnTo>
                    <a:pt x="45" y="6"/>
                  </a:lnTo>
                  <a:lnTo>
                    <a:pt x="59" y="2"/>
                  </a:lnTo>
                  <a:lnTo>
                    <a:pt x="73" y="0"/>
                  </a:lnTo>
                  <a:lnTo>
                    <a:pt x="73" y="0"/>
                  </a:lnTo>
                  <a:close/>
                </a:path>
              </a:pathLst>
            </a:custGeom>
            <a:solidFill>
              <a:srgbClr val="000099"/>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34" name="Freeform 14"/>
            <p:cNvSpPr>
              <a:spLocks/>
            </p:cNvSpPr>
            <p:nvPr userDrawn="1"/>
          </p:nvSpPr>
          <p:spPr bwMode="auto">
            <a:xfrm>
              <a:off x="496" y="3768"/>
              <a:ext cx="126" cy="141"/>
            </a:xfrm>
            <a:custGeom>
              <a:avLst/>
              <a:gdLst/>
              <a:ahLst/>
              <a:cxnLst>
                <a:cxn ang="0">
                  <a:pos x="318" y="566"/>
                </a:cxn>
                <a:cxn ang="0">
                  <a:pos x="318" y="566"/>
                </a:cxn>
                <a:cxn ang="0">
                  <a:pos x="309" y="562"/>
                </a:cxn>
                <a:cxn ang="0">
                  <a:pos x="299" y="558"/>
                </a:cxn>
                <a:cxn ang="0">
                  <a:pos x="287" y="551"/>
                </a:cxn>
                <a:cxn ang="0">
                  <a:pos x="287" y="551"/>
                </a:cxn>
                <a:cxn ang="0">
                  <a:pos x="270" y="539"/>
                </a:cxn>
                <a:cxn ang="0">
                  <a:pos x="255" y="526"/>
                </a:cxn>
                <a:cxn ang="0">
                  <a:pos x="242" y="511"/>
                </a:cxn>
                <a:cxn ang="0">
                  <a:pos x="231" y="494"/>
                </a:cxn>
                <a:cxn ang="0">
                  <a:pos x="222" y="475"/>
                </a:cxn>
                <a:cxn ang="0">
                  <a:pos x="215" y="456"/>
                </a:cxn>
                <a:cxn ang="0">
                  <a:pos x="211" y="435"/>
                </a:cxn>
                <a:cxn ang="0">
                  <a:pos x="210" y="414"/>
                </a:cxn>
                <a:cxn ang="0">
                  <a:pos x="210" y="414"/>
                </a:cxn>
                <a:cxn ang="0">
                  <a:pos x="211" y="396"/>
                </a:cxn>
                <a:cxn ang="0">
                  <a:pos x="214" y="380"/>
                </a:cxn>
                <a:cxn ang="0">
                  <a:pos x="218" y="364"/>
                </a:cxn>
                <a:cxn ang="0">
                  <a:pos x="223" y="350"/>
                </a:cxn>
                <a:cxn ang="0">
                  <a:pos x="230" y="335"/>
                </a:cxn>
                <a:cxn ang="0">
                  <a:pos x="238" y="322"/>
                </a:cxn>
                <a:cxn ang="0">
                  <a:pos x="247" y="308"/>
                </a:cxn>
                <a:cxn ang="0">
                  <a:pos x="258" y="296"/>
                </a:cxn>
                <a:cxn ang="0">
                  <a:pos x="270" y="286"/>
                </a:cxn>
                <a:cxn ang="0">
                  <a:pos x="283" y="276"/>
                </a:cxn>
                <a:cxn ang="0">
                  <a:pos x="297" y="268"/>
                </a:cxn>
                <a:cxn ang="0">
                  <a:pos x="311" y="262"/>
                </a:cxn>
                <a:cxn ang="0">
                  <a:pos x="326" y="256"/>
                </a:cxn>
                <a:cxn ang="0">
                  <a:pos x="342" y="252"/>
                </a:cxn>
                <a:cxn ang="0">
                  <a:pos x="358" y="250"/>
                </a:cxn>
                <a:cxn ang="0">
                  <a:pos x="375" y="248"/>
                </a:cxn>
                <a:cxn ang="0">
                  <a:pos x="375" y="248"/>
                </a:cxn>
                <a:cxn ang="0">
                  <a:pos x="391" y="250"/>
                </a:cxn>
                <a:cxn ang="0">
                  <a:pos x="409" y="252"/>
                </a:cxn>
                <a:cxn ang="0">
                  <a:pos x="425" y="256"/>
                </a:cxn>
                <a:cxn ang="0">
                  <a:pos x="441" y="262"/>
                </a:cxn>
                <a:cxn ang="0">
                  <a:pos x="457" y="271"/>
                </a:cxn>
                <a:cxn ang="0">
                  <a:pos x="471" y="280"/>
                </a:cxn>
                <a:cxn ang="0">
                  <a:pos x="486" y="292"/>
                </a:cxn>
                <a:cxn ang="0">
                  <a:pos x="501" y="307"/>
                </a:cxn>
                <a:cxn ang="0">
                  <a:pos x="502" y="310"/>
                </a:cxn>
                <a:cxn ang="0">
                  <a:pos x="503" y="308"/>
                </a:cxn>
                <a:cxn ang="0">
                  <a:pos x="326" y="0"/>
                </a:cxn>
                <a:cxn ang="0">
                  <a:pos x="0" y="567"/>
                </a:cxn>
                <a:cxn ang="0">
                  <a:pos x="318" y="567"/>
                </a:cxn>
                <a:cxn ang="0">
                  <a:pos x="318" y="566"/>
                </a:cxn>
                <a:cxn ang="0">
                  <a:pos x="318" y="566"/>
                </a:cxn>
              </a:cxnLst>
              <a:rect l="0" t="0" r="r" b="b"/>
              <a:pathLst>
                <a:path w="503" h="567">
                  <a:moveTo>
                    <a:pt x="318" y="566"/>
                  </a:moveTo>
                  <a:lnTo>
                    <a:pt x="318" y="566"/>
                  </a:lnTo>
                  <a:lnTo>
                    <a:pt x="309" y="562"/>
                  </a:lnTo>
                  <a:lnTo>
                    <a:pt x="299" y="558"/>
                  </a:lnTo>
                  <a:lnTo>
                    <a:pt x="287" y="551"/>
                  </a:lnTo>
                  <a:lnTo>
                    <a:pt x="287" y="551"/>
                  </a:lnTo>
                  <a:lnTo>
                    <a:pt x="270" y="539"/>
                  </a:lnTo>
                  <a:lnTo>
                    <a:pt x="255" y="526"/>
                  </a:lnTo>
                  <a:lnTo>
                    <a:pt x="242" y="511"/>
                  </a:lnTo>
                  <a:lnTo>
                    <a:pt x="231" y="494"/>
                  </a:lnTo>
                  <a:lnTo>
                    <a:pt x="222" y="475"/>
                  </a:lnTo>
                  <a:lnTo>
                    <a:pt x="215" y="456"/>
                  </a:lnTo>
                  <a:lnTo>
                    <a:pt x="211" y="435"/>
                  </a:lnTo>
                  <a:lnTo>
                    <a:pt x="210" y="414"/>
                  </a:lnTo>
                  <a:lnTo>
                    <a:pt x="210" y="414"/>
                  </a:lnTo>
                  <a:lnTo>
                    <a:pt x="211" y="396"/>
                  </a:lnTo>
                  <a:lnTo>
                    <a:pt x="214" y="380"/>
                  </a:lnTo>
                  <a:lnTo>
                    <a:pt x="218" y="364"/>
                  </a:lnTo>
                  <a:lnTo>
                    <a:pt x="223" y="350"/>
                  </a:lnTo>
                  <a:lnTo>
                    <a:pt x="230" y="335"/>
                  </a:lnTo>
                  <a:lnTo>
                    <a:pt x="238" y="322"/>
                  </a:lnTo>
                  <a:lnTo>
                    <a:pt x="247" y="308"/>
                  </a:lnTo>
                  <a:lnTo>
                    <a:pt x="258" y="296"/>
                  </a:lnTo>
                  <a:lnTo>
                    <a:pt x="270" y="286"/>
                  </a:lnTo>
                  <a:lnTo>
                    <a:pt x="283" y="276"/>
                  </a:lnTo>
                  <a:lnTo>
                    <a:pt x="297" y="268"/>
                  </a:lnTo>
                  <a:lnTo>
                    <a:pt x="311" y="262"/>
                  </a:lnTo>
                  <a:lnTo>
                    <a:pt x="326" y="256"/>
                  </a:lnTo>
                  <a:lnTo>
                    <a:pt x="342" y="252"/>
                  </a:lnTo>
                  <a:lnTo>
                    <a:pt x="358" y="250"/>
                  </a:lnTo>
                  <a:lnTo>
                    <a:pt x="375" y="248"/>
                  </a:lnTo>
                  <a:lnTo>
                    <a:pt x="375" y="248"/>
                  </a:lnTo>
                  <a:lnTo>
                    <a:pt x="391" y="250"/>
                  </a:lnTo>
                  <a:lnTo>
                    <a:pt x="409" y="252"/>
                  </a:lnTo>
                  <a:lnTo>
                    <a:pt x="425" y="256"/>
                  </a:lnTo>
                  <a:lnTo>
                    <a:pt x="441" y="262"/>
                  </a:lnTo>
                  <a:lnTo>
                    <a:pt x="457" y="271"/>
                  </a:lnTo>
                  <a:lnTo>
                    <a:pt x="471" y="280"/>
                  </a:lnTo>
                  <a:lnTo>
                    <a:pt x="486" y="292"/>
                  </a:lnTo>
                  <a:lnTo>
                    <a:pt x="501" y="307"/>
                  </a:lnTo>
                  <a:lnTo>
                    <a:pt x="502" y="310"/>
                  </a:lnTo>
                  <a:lnTo>
                    <a:pt x="503" y="308"/>
                  </a:lnTo>
                  <a:lnTo>
                    <a:pt x="326" y="0"/>
                  </a:lnTo>
                  <a:lnTo>
                    <a:pt x="0" y="567"/>
                  </a:lnTo>
                  <a:lnTo>
                    <a:pt x="318" y="567"/>
                  </a:lnTo>
                  <a:lnTo>
                    <a:pt x="318" y="566"/>
                  </a:lnTo>
                  <a:lnTo>
                    <a:pt x="318" y="566"/>
                  </a:lnTo>
                  <a:close/>
                </a:path>
              </a:pathLst>
            </a:custGeom>
            <a:solidFill>
              <a:srgbClr val="000099"/>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35" name="Freeform 15"/>
            <p:cNvSpPr>
              <a:spLocks/>
            </p:cNvSpPr>
            <p:nvPr userDrawn="1"/>
          </p:nvSpPr>
          <p:spPr bwMode="auto">
            <a:xfrm>
              <a:off x="605" y="3890"/>
              <a:ext cx="54" cy="20"/>
            </a:xfrm>
            <a:custGeom>
              <a:avLst/>
              <a:gdLst/>
              <a:ahLst/>
              <a:cxnLst>
                <a:cxn ang="0">
                  <a:pos x="0" y="80"/>
                </a:cxn>
                <a:cxn ang="0">
                  <a:pos x="0" y="81"/>
                </a:cxn>
                <a:cxn ang="0">
                  <a:pos x="219" y="81"/>
                </a:cxn>
                <a:cxn ang="0">
                  <a:pos x="219" y="80"/>
                </a:cxn>
                <a:cxn ang="0">
                  <a:pos x="219" y="80"/>
                </a:cxn>
                <a:cxn ang="0">
                  <a:pos x="212" y="78"/>
                </a:cxn>
                <a:cxn ang="0">
                  <a:pos x="212" y="78"/>
                </a:cxn>
                <a:cxn ang="0">
                  <a:pos x="203" y="76"/>
                </a:cxn>
                <a:cxn ang="0">
                  <a:pos x="193" y="74"/>
                </a:cxn>
                <a:cxn ang="0">
                  <a:pos x="179" y="69"/>
                </a:cxn>
                <a:cxn ang="0">
                  <a:pos x="179" y="69"/>
                </a:cxn>
                <a:cxn ang="0">
                  <a:pos x="165" y="62"/>
                </a:cxn>
                <a:cxn ang="0">
                  <a:pos x="155" y="56"/>
                </a:cxn>
                <a:cxn ang="0">
                  <a:pos x="143" y="49"/>
                </a:cxn>
                <a:cxn ang="0">
                  <a:pos x="132" y="40"/>
                </a:cxn>
                <a:cxn ang="0">
                  <a:pos x="112" y="21"/>
                </a:cxn>
                <a:cxn ang="0">
                  <a:pos x="93" y="0"/>
                </a:cxn>
                <a:cxn ang="0">
                  <a:pos x="93" y="0"/>
                </a:cxn>
                <a:cxn ang="0">
                  <a:pos x="83" y="14"/>
                </a:cxn>
                <a:cxn ang="0">
                  <a:pos x="60" y="40"/>
                </a:cxn>
                <a:cxn ang="0">
                  <a:pos x="60" y="40"/>
                </a:cxn>
                <a:cxn ang="0">
                  <a:pos x="52" y="49"/>
                </a:cxn>
                <a:cxn ang="0">
                  <a:pos x="43" y="57"/>
                </a:cxn>
                <a:cxn ang="0">
                  <a:pos x="27" y="68"/>
                </a:cxn>
                <a:cxn ang="0">
                  <a:pos x="12" y="76"/>
                </a:cxn>
                <a:cxn ang="0">
                  <a:pos x="0" y="80"/>
                </a:cxn>
                <a:cxn ang="0">
                  <a:pos x="0" y="80"/>
                </a:cxn>
              </a:cxnLst>
              <a:rect l="0" t="0" r="r" b="b"/>
              <a:pathLst>
                <a:path w="219" h="81">
                  <a:moveTo>
                    <a:pt x="0" y="80"/>
                  </a:moveTo>
                  <a:lnTo>
                    <a:pt x="0" y="81"/>
                  </a:lnTo>
                  <a:lnTo>
                    <a:pt x="219" y="81"/>
                  </a:lnTo>
                  <a:lnTo>
                    <a:pt x="219" y="80"/>
                  </a:lnTo>
                  <a:lnTo>
                    <a:pt x="219" y="80"/>
                  </a:lnTo>
                  <a:lnTo>
                    <a:pt x="212" y="78"/>
                  </a:lnTo>
                  <a:lnTo>
                    <a:pt x="212" y="78"/>
                  </a:lnTo>
                  <a:lnTo>
                    <a:pt x="203" y="76"/>
                  </a:lnTo>
                  <a:lnTo>
                    <a:pt x="193" y="74"/>
                  </a:lnTo>
                  <a:lnTo>
                    <a:pt x="179" y="69"/>
                  </a:lnTo>
                  <a:lnTo>
                    <a:pt x="179" y="69"/>
                  </a:lnTo>
                  <a:lnTo>
                    <a:pt x="165" y="62"/>
                  </a:lnTo>
                  <a:lnTo>
                    <a:pt x="155" y="56"/>
                  </a:lnTo>
                  <a:lnTo>
                    <a:pt x="143" y="49"/>
                  </a:lnTo>
                  <a:lnTo>
                    <a:pt x="132" y="40"/>
                  </a:lnTo>
                  <a:lnTo>
                    <a:pt x="112" y="21"/>
                  </a:lnTo>
                  <a:lnTo>
                    <a:pt x="93" y="0"/>
                  </a:lnTo>
                  <a:lnTo>
                    <a:pt x="93" y="0"/>
                  </a:lnTo>
                  <a:lnTo>
                    <a:pt x="83" y="14"/>
                  </a:lnTo>
                  <a:lnTo>
                    <a:pt x="60" y="40"/>
                  </a:lnTo>
                  <a:lnTo>
                    <a:pt x="60" y="40"/>
                  </a:lnTo>
                  <a:lnTo>
                    <a:pt x="52" y="49"/>
                  </a:lnTo>
                  <a:lnTo>
                    <a:pt x="43" y="57"/>
                  </a:lnTo>
                  <a:lnTo>
                    <a:pt x="27" y="68"/>
                  </a:lnTo>
                  <a:lnTo>
                    <a:pt x="12" y="76"/>
                  </a:lnTo>
                  <a:lnTo>
                    <a:pt x="0" y="80"/>
                  </a:lnTo>
                  <a:lnTo>
                    <a:pt x="0" y="80"/>
                  </a:lnTo>
                  <a:close/>
                </a:path>
              </a:pathLst>
            </a:custGeom>
            <a:solidFill>
              <a:srgbClr val="000099"/>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36" name="Freeform 16"/>
            <p:cNvSpPr>
              <a:spLocks/>
            </p:cNvSpPr>
            <p:nvPr userDrawn="1"/>
          </p:nvSpPr>
          <p:spPr bwMode="auto">
            <a:xfrm>
              <a:off x="657" y="3924"/>
              <a:ext cx="27" cy="38"/>
            </a:xfrm>
            <a:custGeom>
              <a:avLst/>
              <a:gdLst/>
              <a:ahLst/>
              <a:cxnLst>
                <a:cxn ang="0">
                  <a:pos x="0" y="151"/>
                </a:cxn>
                <a:cxn ang="0">
                  <a:pos x="31" y="151"/>
                </a:cxn>
                <a:cxn ang="0">
                  <a:pos x="31" y="115"/>
                </a:cxn>
                <a:cxn ang="0">
                  <a:pos x="42" y="103"/>
                </a:cxn>
                <a:cxn ang="0">
                  <a:pos x="72" y="151"/>
                </a:cxn>
                <a:cxn ang="0">
                  <a:pos x="108" y="151"/>
                </a:cxn>
                <a:cxn ang="0">
                  <a:pos x="64" y="84"/>
                </a:cxn>
                <a:cxn ang="0">
                  <a:pos x="104" y="42"/>
                </a:cxn>
                <a:cxn ang="0">
                  <a:pos x="68" y="42"/>
                </a:cxn>
                <a:cxn ang="0">
                  <a:pos x="31" y="83"/>
                </a:cxn>
                <a:cxn ang="0">
                  <a:pos x="31" y="0"/>
                </a:cxn>
                <a:cxn ang="0">
                  <a:pos x="0" y="0"/>
                </a:cxn>
                <a:cxn ang="0">
                  <a:pos x="0" y="151"/>
                </a:cxn>
                <a:cxn ang="0">
                  <a:pos x="0" y="151"/>
                </a:cxn>
              </a:cxnLst>
              <a:rect l="0" t="0" r="r" b="b"/>
              <a:pathLst>
                <a:path w="108" h="151">
                  <a:moveTo>
                    <a:pt x="0" y="151"/>
                  </a:moveTo>
                  <a:lnTo>
                    <a:pt x="31" y="151"/>
                  </a:lnTo>
                  <a:lnTo>
                    <a:pt x="31" y="115"/>
                  </a:lnTo>
                  <a:lnTo>
                    <a:pt x="42" y="103"/>
                  </a:lnTo>
                  <a:lnTo>
                    <a:pt x="72" y="151"/>
                  </a:lnTo>
                  <a:lnTo>
                    <a:pt x="108" y="151"/>
                  </a:lnTo>
                  <a:lnTo>
                    <a:pt x="64" y="84"/>
                  </a:lnTo>
                  <a:lnTo>
                    <a:pt x="104" y="42"/>
                  </a:lnTo>
                  <a:lnTo>
                    <a:pt x="68" y="42"/>
                  </a:lnTo>
                  <a:lnTo>
                    <a:pt x="31" y="83"/>
                  </a:lnTo>
                  <a:lnTo>
                    <a:pt x="31" y="0"/>
                  </a:lnTo>
                  <a:lnTo>
                    <a:pt x="0" y="0"/>
                  </a:lnTo>
                  <a:lnTo>
                    <a:pt x="0" y="151"/>
                  </a:lnTo>
                  <a:lnTo>
                    <a:pt x="0" y="151"/>
                  </a:lnTo>
                  <a:close/>
                </a:path>
              </a:pathLst>
            </a:custGeom>
            <a:solidFill>
              <a:srgbClr val="000099"/>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37" name="Freeform 17"/>
            <p:cNvSpPr>
              <a:spLocks noEditPoints="1"/>
            </p:cNvSpPr>
            <p:nvPr userDrawn="1"/>
          </p:nvSpPr>
          <p:spPr bwMode="auto">
            <a:xfrm>
              <a:off x="599" y="3925"/>
              <a:ext cx="27" cy="38"/>
            </a:xfrm>
            <a:custGeom>
              <a:avLst/>
              <a:gdLst/>
              <a:ahLst/>
              <a:cxnLst>
                <a:cxn ang="0">
                  <a:pos x="32" y="151"/>
                </a:cxn>
                <a:cxn ang="0">
                  <a:pos x="32" y="99"/>
                </a:cxn>
                <a:cxn ang="0">
                  <a:pos x="32" y="99"/>
                </a:cxn>
                <a:cxn ang="0">
                  <a:pos x="48" y="99"/>
                </a:cxn>
                <a:cxn ang="0">
                  <a:pos x="48" y="99"/>
                </a:cxn>
                <a:cxn ang="0">
                  <a:pos x="61" y="99"/>
                </a:cxn>
                <a:cxn ang="0">
                  <a:pos x="75" y="98"/>
                </a:cxn>
                <a:cxn ang="0">
                  <a:pos x="85" y="94"/>
                </a:cxn>
                <a:cxn ang="0">
                  <a:pos x="95" y="90"/>
                </a:cxn>
                <a:cxn ang="0">
                  <a:pos x="103" y="83"/>
                </a:cxn>
                <a:cxn ang="0">
                  <a:pos x="109" y="74"/>
                </a:cxn>
                <a:cxn ang="0">
                  <a:pos x="113" y="63"/>
                </a:cxn>
                <a:cxn ang="0">
                  <a:pos x="115" y="48"/>
                </a:cxn>
                <a:cxn ang="0">
                  <a:pos x="115" y="48"/>
                </a:cxn>
                <a:cxn ang="0">
                  <a:pos x="113" y="38"/>
                </a:cxn>
                <a:cxn ang="0">
                  <a:pos x="109" y="27"/>
                </a:cxn>
                <a:cxn ang="0">
                  <a:pos x="104" y="19"/>
                </a:cxn>
                <a:cxn ang="0">
                  <a:pos x="97" y="11"/>
                </a:cxn>
                <a:cxn ang="0">
                  <a:pos x="88" y="6"/>
                </a:cxn>
                <a:cxn ang="0">
                  <a:pos x="77" y="2"/>
                </a:cxn>
                <a:cxn ang="0">
                  <a:pos x="65" y="0"/>
                </a:cxn>
                <a:cxn ang="0">
                  <a:pos x="52" y="0"/>
                </a:cxn>
                <a:cxn ang="0">
                  <a:pos x="0" y="0"/>
                </a:cxn>
                <a:cxn ang="0">
                  <a:pos x="0" y="151"/>
                </a:cxn>
                <a:cxn ang="0">
                  <a:pos x="32" y="151"/>
                </a:cxn>
                <a:cxn ang="0">
                  <a:pos x="32" y="151"/>
                </a:cxn>
                <a:cxn ang="0">
                  <a:pos x="53" y="26"/>
                </a:cxn>
                <a:cxn ang="0">
                  <a:pos x="53" y="26"/>
                </a:cxn>
                <a:cxn ang="0">
                  <a:pos x="60" y="26"/>
                </a:cxn>
                <a:cxn ang="0">
                  <a:pos x="65" y="27"/>
                </a:cxn>
                <a:cxn ang="0">
                  <a:pos x="71" y="28"/>
                </a:cxn>
                <a:cxn ang="0">
                  <a:pos x="75" y="31"/>
                </a:cxn>
                <a:cxn ang="0">
                  <a:pos x="79" y="34"/>
                </a:cxn>
                <a:cxn ang="0">
                  <a:pos x="81" y="38"/>
                </a:cxn>
                <a:cxn ang="0">
                  <a:pos x="83" y="43"/>
                </a:cxn>
                <a:cxn ang="0">
                  <a:pos x="83" y="50"/>
                </a:cxn>
                <a:cxn ang="0">
                  <a:pos x="83" y="50"/>
                </a:cxn>
                <a:cxn ang="0">
                  <a:pos x="83" y="55"/>
                </a:cxn>
                <a:cxn ang="0">
                  <a:pos x="81" y="60"/>
                </a:cxn>
                <a:cxn ang="0">
                  <a:pos x="79" y="64"/>
                </a:cxn>
                <a:cxn ang="0">
                  <a:pos x="75" y="67"/>
                </a:cxn>
                <a:cxn ang="0">
                  <a:pos x="71" y="70"/>
                </a:cxn>
                <a:cxn ang="0">
                  <a:pos x="65" y="71"/>
                </a:cxn>
                <a:cxn ang="0">
                  <a:pos x="55" y="72"/>
                </a:cxn>
                <a:cxn ang="0">
                  <a:pos x="32" y="72"/>
                </a:cxn>
                <a:cxn ang="0">
                  <a:pos x="32" y="26"/>
                </a:cxn>
                <a:cxn ang="0">
                  <a:pos x="53" y="26"/>
                </a:cxn>
                <a:cxn ang="0">
                  <a:pos x="53" y="26"/>
                </a:cxn>
              </a:cxnLst>
              <a:rect l="0" t="0" r="r" b="b"/>
              <a:pathLst>
                <a:path w="115" h="151">
                  <a:moveTo>
                    <a:pt x="32" y="151"/>
                  </a:moveTo>
                  <a:lnTo>
                    <a:pt x="32" y="99"/>
                  </a:lnTo>
                  <a:lnTo>
                    <a:pt x="32" y="99"/>
                  </a:lnTo>
                  <a:lnTo>
                    <a:pt x="48" y="99"/>
                  </a:lnTo>
                  <a:lnTo>
                    <a:pt x="48" y="99"/>
                  </a:lnTo>
                  <a:lnTo>
                    <a:pt x="61" y="99"/>
                  </a:lnTo>
                  <a:lnTo>
                    <a:pt x="75" y="98"/>
                  </a:lnTo>
                  <a:lnTo>
                    <a:pt x="85" y="94"/>
                  </a:lnTo>
                  <a:lnTo>
                    <a:pt x="95" y="90"/>
                  </a:lnTo>
                  <a:lnTo>
                    <a:pt x="103" y="83"/>
                  </a:lnTo>
                  <a:lnTo>
                    <a:pt x="109" y="74"/>
                  </a:lnTo>
                  <a:lnTo>
                    <a:pt x="113" y="63"/>
                  </a:lnTo>
                  <a:lnTo>
                    <a:pt x="115" y="48"/>
                  </a:lnTo>
                  <a:lnTo>
                    <a:pt x="115" y="48"/>
                  </a:lnTo>
                  <a:lnTo>
                    <a:pt x="113" y="38"/>
                  </a:lnTo>
                  <a:lnTo>
                    <a:pt x="109" y="27"/>
                  </a:lnTo>
                  <a:lnTo>
                    <a:pt x="104" y="19"/>
                  </a:lnTo>
                  <a:lnTo>
                    <a:pt x="97" y="11"/>
                  </a:lnTo>
                  <a:lnTo>
                    <a:pt x="88" y="6"/>
                  </a:lnTo>
                  <a:lnTo>
                    <a:pt x="77" y="2"/>
                  </a:lnTo>
                  <a:lnTo>
                    <a:pt x="65" y="0"/>
                  </a:lnTo>
                  <a:lnTo>
                    <a:pt x="52" y="0"/>
                  </a:lnTo>
                  <a:lnTo>
                    <a:pt x="0" y="0"/>
                  </a:lnTo>
                  <a:lnTo>
                    <a:pt x="0" y="151"/>
                  </a:lnTo>
                  <a:lnTo>
                    <a:pt x="32" y="151"/>
                  </a:lnTo>
                  <a:lnTo>
                    <a:pt x="32" y="151"/>
                  </a:lnTo>
                  <a:close/>
                  <a:moveTo>
                    <a:pt x="53" y="26"/>
                  </a:moveTo>
                  <a:lnTo>
                    <a:pt x="53" y="26"/>
                  </a:lnTo>
                  <a:lnTo>
                    <a:pt x="60" y="26"/>
                  </a:lnTo>
                  <a:lnTo>
                    <a:pt x="65" y="27"/>
                  </a:lnTo>
                  <a:lnTo>
                    <a:pt x="71" y="28"/>
                  </a:lnTo>
                  <a:lnTo>
                    <a:pt x="75" y="31"/>
                  </a:lnTo>
                  <a:lnTo>
                    <a:pt x="79" y="34"/>
                  </a:lnTo>
                  <a:lnTo>
                    <a:pt x="81" y="38"/>
                  </a:lnTo>
                  <a:lnTo>
                    <a:pt x="83" y="43"/>
                  </a:lnTo>
                  <a:lnTo>
                    <a:pt x="83" y="50"/>
                  </a:lnTo>
                  <a:lnTo>
                    <a:pt x="83" y="50"/>
                  </a:lnTo>
                  <a:lnTo>
                    <a:pt x="83" y="55"/>
                  </a:lnTo>
                  <a:lnTo>
                    <a:pt x="81" y="60"/>
                  </a:lnTo>
                  <a:lnTo>
                    <a:pt x="79" y="64"/>
                  </a:lnTo>
                  <a:lnTo>
                    <a:pt x="75" y="67"/>
                  </a:lnTo>
                  <a:lnTo>
                    <a:pt x="71" y="70"/>
                  </a:lnTo>
                  <a:lnTo>
                    <a:pt x="65" y="71"/>
                  </a:lnTo>
                  <a:lnTo>
                    <a:pt x="55" y="72"/>
                  </a:lnTo>
                  <a:lnTo>
                    <a:pt x="32" y="72"/>
                  </a:lnTo>
                  <a:lnTo>
                    <a:pt x="32" y="26"/>
                  </a:lnTo>
                  <a:lnTo>
                    <a:pt x="53" y="26"/>
                  </a:lnTo>
                  <a:lnTo>
                    <a:pt x="53" y="26"/>
                  </a:lnTo>
                  <a:close/>
                </a:path>
              </a:pathLst>
            </a:custGeom>
            <a:solidFill>
              <a:srgbClr val="000099"/>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38" name="Freeform 18"/>
            <p:cNvSpPr>
              <a:spLocks noEditPoints="1"/>
            </p:cNvSpPr>
            <p:nvPr userDrawn="1"/>
          </p:nvSpPr>
          <p:spPr bwMode="auto">
            <a:xfrm>
              <a:off x="626" y="3934"/>
              <a:ext cx="27" cy="29"/>
            </a:xfrm>
            <a:custGeom>
              <a:avLst/>
              <a:gdLst/>
              <a:ahLst/>
              <a:cxnLst>
                <a:cxn ang="0">
                  <a:pos x="34" y="37"/>
                </a:cxn>
                <a:cxn ang="0">
                  <a:pos x="35" y="29"/>
                </a:cxn>
                <a:cxn ang="0">
                  <a:pos x="42" y="23"/>
                </a:cxn>
                <a:cxn ang="0">
                  <a:pos x="55" y="21"/>
                </a:cxn>
                <a:cxn ang="0">
                  <a:pos x="62" y="21"/>
                </a:cxn>
                <a:cxn ang="0">
                  <a:pos x="72" y="29"/>
                </a:cxn>
                <a:cxn ang="0">
                  <a:pos x="74" y="35"/>
                </a:cxn>
                <a:cxn ang="0">
                  <a:pos x="72" y="39"/>
                </a:cxn>
                <a:cxn ang="0">
                  <a:pos x="64" y="43"/>
                </a:cxn>
                <a:cxn ang="0">
                  <a:pos x="56" y="44"/>
                </a:cxn>
                <a:cxn ang="0">
                  <a:pos x="26" y="51"/>
                </a:cxn>
                <a:cxn ang="0">
                  <a:pos x="19" y="53"/>
                </a:cxn>
                <a:cxn ang="0">
                  <a:pos x="6" y="65"/>
                </a:cxn>
                <a:cxn ang="0">
                  <a:pos x="0" y="77"/>
                </a:cxn>
                <a:cxn ang="0">
                  <a:pos x="0" y="83"/>
                </a:cxn>
                <a:cxn ang="0">
                  <a:pos x="4" y="97"/>
                </a:cxn>
                <a:cxn ang="0">
                  <a:pos x="15" y="107"/>
                </a:cxn>
                <a:cxn ang="0">
                  <a:pos x="28" y="113"/>
                </a:cxn>
                <a:cxn ang="0">
                  <a:pos x="44" y="115"/>
                </a:cxn>
                <a:cxn ang="0">
                  <a:pos x="52" y="115"/>
                </a:cxn>
                <a:cxn ang="0">
                  <a:pos x="64" y="109"/>
                </a:cxn>
                <a:cxn ang="0">
                  <a:pos x="72" y="101"/>
                </a:cxn>
                <a:cxn ang="0">
                  <a:pos x="74" y="99"/>
                </a:cxn>
                <a:cxn ang="0">
                  <a:pos x="75" y="105"/>
                </a:cxn>
                <a:cxn ang="0">
                  <a:pos x="107" y="112"/>
                </a:cxn>
                <a:cxn ang="0">
                  <a:pos x="106" y="111"/>
                </a:cxn>
                <a:cxn ang="0">
                  <a:pos x="104" y="108"/>
                </a:cxn>
                <a:cxn ang="0">
                  <a:pos x="103" y="101"/>
                </a:cxn>
                <a:cxn ang="0">
                  <a:pos x="103" y="39"/>
                </a:cxn>
                <a:cxn ang="0">
                  <a:pos x="99" y="19"/>
                </a:cxn>
                <a:cxn ang="0">
                  <a:pos x="87" y="8"/>
                </a:cxn>
                <a:cxn ang="0">
                  <a:pos x="71" y="1"/>
                </a:cxn>
                <a:cxn ang="0">
                  <a:pos x="54" y="0"/>
                </a:cxn>
                <a:cxn ang="0">
                  <a:pos x="39" y="0"/>
                </a:cxn>
                <a:cxn ang="0">
                  <a:pos x="19" y="9"/>
                </a:cxn>
                <a:cxn ang="0">
                  <a:pos x="10" y="23"/>
                </a:cxn>
                <a:cxn ang="0">
                  <a:pos x="7" y="36"/>
                </a:cxn>
                <a:cxn ang="0">
                  <a:pos x="34" y="37"/>
                </a:cxn>
                <a:cxn ang="0">
                  <a:pos x="51" y="93"/>
                </a:cxn>
                <a:cxn ang="0">
                  <a:pos x="44" y="93"/>
                </a:cxn>
                <a:cxn ang="0">
                  <a:pos x="35" y="89"/>
                </a:cxn>
                <a:cxn ang="0">
                  <a:pos x="31" y="84"/>
                </a:cxn>
                <a:cxn ang="0">
                  <a:pos x="30" y="80"/>
                </a:cxn>
                <a:cxn ang="0">
                  <a:pos x="32" y="72"/>
                </a:cxn>
                <a:cxn ang="0">
                  <a:pos x="39" y="68"/>
                </a:cxn>
                <a:cxn ang="0">
                  <a:pos x="54" y="64"/>
                </a:cxn>
                <a:cxn ang="0">
                  <a:pos x="71" y="59"/>
                </a:cxn>
                <a:cxn ang="0">
                  <a:pos x="74" y="57"/>
                </a:cxn>
                <a:cxn ang="0">
                  <a:pos x="74" y="72"/>
                </a:cxn>
                <a:cxn ang="0">
                  <a:pos x="68" y="87"/>
                </a:cxn>
                <a:cxn ang="0">
                  <a:pos x="51" y="93"/>
                </a:cxn>
              </a:cxnLst>
              <a:rect l="0" t="0" r="r" b="b"/>
              <a:pathLst>
                <a:path w="107" h="115">
                  <a:moveTo>
                    <a:pt x="34" y="37"/>
                  </a:moveTo>
                  <a:lnTo>
                    <a:pt x="34" y="37"/>
                  </a:lnTo>
                  <a:lnTo>
                    <a:pt x="34" y="35"/>
                  </a:lnTo>
                  <a:lnTo>
                    <a:pt x="35" y="29"/>
                  </a:lnTo>
                  <a:lnTo>
                    <a:pt x="38" y="25"/>
                  </a:lnTo>
                  <a:lnTo>
                    <a:pt x="42" y="23"/>
                  </a:lnTo>
                  <a:lnTo>
                    <a:pt x="47" y="21"/>
                  </a:lnTo>
                  <a:lnTo>
                    <a:pt x="55" y="21"/>
                  </a:lnTo>
                  <a:lnTo>
                    <a:pt x="55" y="21"/>
                  </a:lnTo>
                  <a:lnTo>
                    <a:pt x="62" y="21"/>
                  </a:lnTo>
                  <a:lnTo>
                    <a:pt x="68" y="24"/>
                  </a:lnTo>
                  <a:lnTo>
                    <a:pt x="72" y="29"/>
                  </a:lnTo>
                  <a:lnTo>
                    <a:pt x="74" y="32"/>
                  </a:lnTo>
                  <a:lnTo>
                    <a:pt x="74" y="35"/>
                  </a:lnTo>
                  <a:lnTo>
                    <a:pt x="74" y="35"/>
                  </a:lnTo>
                  <a:lnTo>
                    <a:pt x="72" y="39"/>
                  </a:lnTo>
                  <a:lnTo>
                    <a:pt x="68" y="41"/>
                  </a:lnTo>
                  <a:lnTo>
                    <a:pt x="64" y="43"/>
                  </a:lnTo>
                  <a:lnTo>
                    <a:pt x="56" y="44"/>
                  </a:lnTo>
                  <a:lnTo>
                    <a:pt x="56" y="44"/>
                  </a:lnTo>
                  <a:lnTo>
                    <a:pt x="35" y="48"/>
                  </a:lnTo>
                  <a:lnTo>
                    <a:pt x="26" y="51"/>
                  </a:lnTo>
                  <a:lnTo>
                    <a:pt x="19" y="53"/>
                  </a:lnTo>
                  <a:lnTo>
                    <a:pt x="19" y="53"/>
                  </a:lnTo>
                  <a:lnTo>
                    <a:pt x="12" y="57"/>
                  </a:lnTo>
                  <a:lnTo>
                    <a:pt x="6" y="65"/>
                  </a:lnTo>
                  <a:lnTo>
                    <a:pt x="2" y="73"/>
                  </a:lnTo>
                  <a:lnTo>
                    <a:pt x="0" y="77"/>
                  </a:lnTo>
                  <a:lnTo>
                    <a:pt x="0" y="83"/>
                  </a:lnTo>
                  <a:lnTo>
                    <a:pt x="0" y="83"/>
                  </a:lnTo>
                  <a:lnTo>
                    <a:pt x="2" y="91"/>
                  </a:lnTo>
                  <a:lnTo>
                    <a:pt x="4" y="97"/>
                  </a:lnTo>
                  <a:lnTo>
                    <a:pt x="10" y="103"/>
                  </a:lnTo>
                  <a:lnTo>
                    <a:pt x="15" y="107"/>
                  </a:lnTo>
                  <a:lnTo>
                    <a:pt x="22" y="111"/>
                  </a:lnTo>
                  <a:lnTo>
                    <a:pt x="28" y="113"/>
                  </a:lnTo>
                  <a:lnTo>
                    <a:pt x="36" y="115"/>
                  </a:lnTo>
                  <a:lnTo>
                    <a:pt x="44" y="115"/>
                  </a:lnTo>
                  <a:lnTo>
                    <a:pt x="44" y="115"/>
                  </a:lnTo>
                  <a:lnTo>
                    <a:pt x="52" y="115"/>
                  </a:lnTo>
                  <a:lnTo>
                    <a:pt x="59" y="112"/>
                  </a:lnTo>
                  <a:lnTo>
                    <a:pt x="64" y="109"/>
                  </a:lnTo>
                  <a:lnTo>
                    <a:pt x="68" y="107"/>
                  </a:lnTo>
                  <a:lnTo>
                    <a:pt x="72" y="101"/>
                  </a:lnTo>
                  <a:lnTo>
                    <a:pt x="74" y="99"/>
                  </a:lnTo>
                  <a:lnTo>
                    <a:pt x="74" y="99"/>
                  </a:lnTo>
                  <a:lnTo>
                    <a:pt x="75" y="105"/>
                  </a:lnTo>
                  <a:lnTo>
                    <a:pt x="75" y="105"/>
                  </a:lnTo>
                  <a:lnTo>
                    <a:pt x="76" y="112"/>
                  </a:lnTo>
                  <a:lnTo>
                    <a:pt x="107" y="112"/>
                  </a:lnTo>
                  <a:lnTo>
                    <a:pt x="107" y="112"/>
                  </a:lnTo>
                  <a:lnTo>
                    <a:pt x="106" y="111"/>
                  </a:lnTo>
                  <a:lnTo>
                    <a:pt x="104" y="108"/>
                  </a:lnTo>
                  <a:lnTo>
                    <a:pt x="104" y="108"/>
                  </a:lnTo>
                  <a:lnTo>
                    <a:pt x="103" y="105"/>
                  </a:lnTo>
                  <a:lnTo>
                    <a:pt x="103" y="101"/>
                  </a:lnTo>
                  <a:lnTo>
                    <a:pt x="103" y="39"/>
                  </a:lnTo>
                  <a:lnTo>
                    <a:pt x="103" y="39"/>
                  </a:lnTo>
                  <a:lnTo>
                    <a:pt x="102" y="28"/>
                  </a:lnTo>
                  <a:lnTo>
                    <a:pt x="99" y="19"/>
                  </a:lnTo>
                  <a:lnTo>
                    <a:pt x="94" y="12"/>
                  </a:lnTo>
                  <a:lnTo>
                    <a:pt x="87" y="8"/>
                  </a:lnTo>
                  <a:lnTo>
                    <a:pt x="80" y="4"/>
                  </a:lnTo>
                  <a:lnTo>
                    <a:pt x="71" y="1"/>
                  </a:lnTo>
                  <a:lnTo>
                    <a:pt x="63" y="0"/>
                  </a:lnTo>
                  <a:lnTo>
                    <a:pt x="54" y="0"/>
                  </a:lnTo>
                  <a:lnTo>
                    <a:pt x="54" y="0"/>
                  </a:lnTo>
                  <a:lnTo>
                    <a:pt x="39" y="0"/>
                  </a:lnTo>
                  <a:lnTo>
                    <a:pt x="27" y="4"/>
                  </a:lnTo>
                  <a:lnTo>
                    <a:pt x="19" y="9"/>
                  </a:lnTo>
                  <a:lnTo>
                    <a:pt x="14" y="16"/>
                  </a:lnTo>
                  <a:lnTo>
                    <a:pt x="10" y="23"/>
                  </a:lnTo>
                  <a:lnTo>
                    <a:pt x="8" y="28"/>
                  </a:lnTo>
                  <a:lnTo>
                    <a:pt x="7" y="36"/>
                  </a:lnTo>
                  <a:lnTo>
                    <a:pt x="7" y="36"/>
                  </a:lnTo>
                  <a:lnTo>
                    <a:pt x="34" y="37"/>
                  </a:lnTo>
                  <a:lnTo>
                    <a:pt x="34" y="37"/>
                  </a:lnTo>
                  <a:close/>
                  <a:moveTo>
                    <a:pt x="51" y="93"/>
                  </a:moveTo>
                  <a:lnTo>
                    <a:pt x="51" y="93"/>
                  </a:lnTo>
                  <a:lnTo>
                    <a:pt x="44" y="93"/>
                  </a:lnTo>
                  <a:lnTo>
                    <a:pt x="38" y="91"/>
                  </a:lnTo>
                  <a:lnTo>
                    <a:pt x="35" y="89"/>
                  </a:lnTo>
                  <a:lnTo>
                    <a:pt x="32" y="87"/>
                  </a:lnTo>
                  <a:lnTo>
                    <a:pt x="31" y="84"/>
                  </a:lnTo>
                  <a:lnTo>
                    <a:pt x="30" y="80"/>
                  </a:lnTo>
                  <a:lnTo>
                    <a:pt x="30" y="80"/>
                  </a:lnTo>
                  <a:lnTo>
                    <a:pt x="31" y="76"/>
                  </a:lnTo>
                  <a:lnTo>
                    <a:pt x="32" y="72"/>
                  </a:lnTo>
                  <a:lnTo>
                    <a:pt x="35" y="71"/>
                  </a:lnTo>
                  <a:lnTo>
                    <a:pt x="39" y="68"/>
                  </a:lnTo>
                  <a:lnTo>
                    <a:pt x="47" y="65"/>
                  </a:lnTo>
                  <a:lnTo>
                    <a:pt x="54" y="64"/>
                  </a:lnTo>
                  <a:lnTo>
                    <a:pt x="54" y="64"/>
                  </a:lnTo>
                  <a:lnTo>
                    <a:pt x="71" y="59"/>
                  </a:lnTo>
                  <a:lnTo>
                    <a:pt x="71" y="59"/>
                  </a:lnTo>
                  <a:lnTo>
                    <a:pt x="74" y="57"/>
                  </a:lnTo>
                  <a:lnTo>
                    <a:pt x="74" y="72"/>
                  </a:lnTo>
                  <a:lnTo>
                    <a:pt x="74" y="72"/>
                  </a:lnTo>
                  <a:lnTo>
                    <a:pt x="72" y="80"/>
                  </a:lnTo>
                  <a:lnTo>
                    <a:pt x="68" y="87"/>
                  </a:lnTo>
                  <a:lnTo>
                    <a:pt x="60" y="91"/>
                  </a:lnTo>
                  <a:lnTo>
                    <a:pt x="51" y="93"/>
                  </a:lnTo>
                  <a:lnTo>
                    <a:pt x="51" y="93"/>
                  </a:lnTo>
                  <a:close/>
                </a:path>
              </a:pathLst>
            </a:custGeom>
            <a:solidFill>
              <a:srgbClr val="000099"/>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39" name="Freeform 19"/>
            <p:cNvSpPr>
              <a:spLocks/>
            </p:cNvSpPr>
            <p:nvPr userDrawn="1"/>
          </p:nvSpPr>
          <p:spPr bwMode="auto">
            <a:xfrm>
              <a:off x="468" y="3924"/>
              <a:ext cx="31" cy="38"/>
            </a:xfrm>
            <a:custGeom>
              <a:avLst/>
              <a:gdLst/>
              <a:ahLst/>
              <a:cxnLst>
                <a:cxn ang="0">
                  <a:pos x="77" y="152"/>
                </a:cxn>
                <a:cxn ang="0">
                  <a:pos x="77" y="28"/>
                </a:cxn>
                <a:cxn ang="0">
                  <a:pos x="124" y="28"/>
                </a:cxn>
                <a:cxn ang="0">
                  <a:pos x="124" y="0"/>
                </a:cxn>
                <a:cxn ang="0">
                  <a:pos x="0" y="0"/>
                </a:cxn>
                <a:cxn ang="0">
                  <a:pos x="0" y="28"/>
                </a:cxn>
                <a:cxn ang="0">
                  <a:pos x="45" y="28"/>
                </a:cxn>
                <a:cxn ang="0">
                  <a:pos x="45" y="152"/>
                </a:cxn>
                <a:cxn ang="0">
                  <a:pos x="77" y="152"/>
                </a:cxn>
                <a:cxn ang="0">
                  <a:pos x="77" y="152"/>
                </a:cxn>
              </a:cxnLst>
              <a:rect l="0" t="0" r="r" b="b"/>
              <a:pathLst>
                <a:path w="124" h="152">
                  <a:moveTo>
                    <a:pt x="77" y="152"/>
                  </a:moveTo>
                  <a:lnTo>
                    <a:pt x="77" y="28"/>
                  </a:lnTo>
                  <a:lnTo>
                    <a:pt x="124" y="28"/>
                  </a:lnTo>
                  <a:lnTo>
                    <a:pt x="124" y="0"/>
                  </a:lnTo>
                  <a:lnTo>
                    <a:pt x="0" y="0"/>
                  </a:lnTo>
                  <a:lnTo>
                    <a:pt x="0" y="28"/>
                  </a:lnTo>
                  <a:lnTo>
                    <a:pt x="45" y="28"/>
                  </a:lnTo>
                  <a:lnTo>
                    <a:pt x="45" y="152"/>
                  </a:lnTo>
                  <a:lnTo>
                    <a:pt x="77" y="152"/>
                  </a:lnTo>
                  <a:lnTo>
                    <a:pt x="77" y="152"/>
                  </a:lnTo>
                  <a:close/>
                </a:path>
              </a:pathLst>
            </a:custGeom>
            <a:solidFill>
              <a:srgbClr val="000099"/>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40" name="Freeform 20"/>
            <p:cNvSpPr>
              <a:spLocks noEditPoints="1"/>
            </p:cNvSpPr>
            <p:nvPr userDrawn="1"/>
          </p:nvSpPr>
          <p:spPr bwMode="auto">
            <a:xfrm>
              <a:off x="494" y="3934"/>
              <a:ext cx="27" cy="29"/>
            </a:xfrm>
            <a:custGeom>
              <a:avLst/>
              <a:gdLst/>
              <a:ahLst/>
              <a:cxnLst>
                <a:cxn ang="0">
                  <a:pos x="0" y="61"/>
                </a:cxn>
                <a:cxn ang="0">
                  <a:pos x="7" y="87"/>
                </a:cxn>
                <a:cxn ang="0">
                  <a:pos x="22" y="104"/>
                </a:cxn>
                <a:cxn ang="0">
                  <a:pos x="39" y="113"/>
                </a:cxn>
                <a:cxn ang="0">
                  <a:pos x="56" y="116"/>
                </a:cxn>
                <a:cxn ang="0">
                  <a:pos x="64" y="116"/>
                </a:cxn>
                <a:cxn ang="0">
                  <a:pos x="83" y="109"/>
                </a:cxn>
                <a:cxn ang="0">
                  <a:pos x="100" y="97"/>
                </a:cxn>
                <a:cxn ang="0">
                  <a:pos x="107" y="85"/>
                </a:cxn>
                <a:cxn ang="0">
                  <a:pos x="79" y="79"/>
                </a:cxn>
                <a:cxn ang="0">
                  <a:pos x="78" y="80"/>
                </a:cxn>
                <a:cxn ang="0">
                  <a:pos x="71" y="88"/>
                </a:cxn>
                <a:cxn ang="0">
                  <a:pos x="63" y="91"/>
                </a:cxn>
                <a:cxn ang="0">
                  <a:pos x="56" y="92"/>
                </a:cxn>
                <a:cxn ang="0">
                  <a:pos x="42" y="88"/>
                </a:cxn>
                <a:cxn ang="0">
                  <a:pos x="34" y="79"/>
                </a:cxn>
                <a:cxn ang="0">
                  <a:pos x="31" y="69"/>
                </a:cxn>
                <a:cxn ang="0">
                  <a:pos x="111" y="65"/>
                </a:cxn>
                <a:cxn ang="0">
                  <a:pos x="110" y="56"/>
                </a:cxn>
                <a:cxn ang="0">
                  <a:pos x="104" y="33"/>
                </a:cxn>
                <a:cxn ang="0">
                  <a:pos x="98" y="21"/>
                </a:cxn>
                <a:cxn ang="0">
                  <a:pos x="88" y="11"/>
                </a:cxn>
                <a:cxn ang="0">
                  <a:pos x="74" y="3"/>
                </a:cxn>
                <a:cxn ang="0">
                  <a:pos x="54" y="0"/>
                </a:cxn>
                <a:cxn ang="0">
                  <a:pos x="42" y="1"/>
                </a:cxn>
                <a:cxn ang="0">
                  <a:pos x="22" y="11"/>
                </a:cxn>
                <a:cxn ang="0">
                  <a:pos x="7" y="27"/>
                </a:cxn>
                <a:cxn ang="0">
                  <a:pos x="0" y="49"/>
                </a:cxn>
                <a:cxn ang="0">
                  <a:pos x="0" y="61"/>
                </a:cxn>
                <a:cxn ang="0">
                  <a:pos x="31" y="44"/>
                </a:cxn>
                <a:cxn ang="0">
                  <a:pos x="31" y="41"/>
                </a:cxn>
                <a:cxn ang="0">
                  <a:pos x="38" y="31"/>
                </a:cxn>
                <a:cxn ang="0">
                  <a:pos x="47" y="24"/>
                </a:cxn>
                <a:cxn ang="0">
                  <a:pos x="54" y="24"/>
                </a:cxn>
                <a:cxn ang="0">
                  <a:pos x="67" y="27"/>
                </a:cxn>
                <a:cxn ang="0">
                  <a:pos x="75" y="35"/>
                </a:cxn>
                <a:cxn ang="0">
                  <a:pos x="79" y="44"/>
                </a:cxn>
              </a:cxnLst>
              <a:rect l="0" t="0" r="r" b="b"/>
              <a:pathLst>
                <a:path w="111" h="116">
                  <a:moveTo>
                    <a:pt x="0" y="61"/>
                  </a:moveTo>
                  <a:lnTo>
                    <a:pt x="0" y="61"/>
                  </a:lnTo>
                  <a:lnTo>
                    <a:pt x="2" y="75"/>
                  </a:lnTo>
                  <a:lnTo>
                    <a:pt x="7" y="87"/>
                  </a:lnTo>
                  <a:lnTo>
                    <a:pt x="14" y="96"/>
                  </a:lnTo>
                  <a:lnTo>
                    <a:pt x="22" y="104"/>
                  </a:lnTo>
                  <a:lnTo>
                    <a:pt x="30" y="109"/>
                  </a:lnTo>
                  <a:lnTo>
                    <a:pt x="39" y="113"/>
                  </a:lnTo>
                  <a:lnTo>
                    <a:pt x="48" y="116"/>
                  </a:lnTo>
                  <a:lnTo>
                    <a:pt x="56" y="116"/>
                  </a:lnTo>
                  <a:lnTo>
                    <a:pt x="56" y="116"/>
                  </a:lnTo>
                  <a:lnTo>
                    <a:pt x="64" y="116"/>
                  </a:lnTo>
                  <a:lnTo>
                    <a:pt x="72" y="115"/>
                  </a:lnTo>
                  <a:lnTo>
                    <a:pt x="83" y="109"/>
                  </a:lnTo>
                  <a:lnTo>
                    <a:pt x="92" y="104"/>
                  </a:lnTo>
                  <a:lnTo>
                    <a:pt x="100" y="97"/>
                  </a:lnTo>
                  <a:lnTo>
                    <a:pt x="104" y="91"/>
                  </a:lnTo>
                  <a:lnTo>
                    <a:pt x="107" y="85"/>
                  </a:lnTo>
                  <a:lnTo>
                    <a:pt x="110" y="80"/>
                  </a:lnTo>
                  <a:lnTo>
                    <a:pt x="79" y="79"/>
                  </a:lnTo>
                  <a:lnTo>
                    <a:pt x="79" y="79"/>
                  </a:lnTo>
                  <a:lnTo>
                    <a:pt x="78" y="80"/>
                  </a:lnTo>
                  <a:lnTo>
                    <a:pt x="74" y="85"/>
                  </a:lnTo>
                  <a:lnTo>
                    <a:pt x="71" y="88"/>
                  </a:lnTo>
                  <a:lnTo>
                    <a:pt x="67" y="89"/>
                  </a:lnTo>
                  <a:lnTo>
                    <a:pt x="63" y="91"/>
                  </a:lnTo>
                  <a:lnTo>
                    <a:pt x="56" y="92"/>
                  </a:lnTo>
                  <a:lnTo>
                    <a:pt x="56" y="92"/>
                  </a:lnTo>
                  <a:lnTo>
                    <a:pt x="48" y="91"/>
                  </a:lnTo>
                  <a:lnTo>
                    <a:pt x="42" y="88"/>
                  </a:lnTo>
                  <a:lnTo>
                    <a:pt x="36" y="84"/>
                  </a:lnTo>
                  <a:lnTo>
                    <a:pt x="34" y="79"/>
                  </a:lnTo>
                  <a:lnTo>
                    <a:pt x="31" y="75"/>
                  </a:lnTo>
                  <a:lnTo>
                    <a:pt x="31" y="69"/>
                  </a:lnTo>
                  <a:lnTo>
                    <a:pt x="30" y="65"/>
                  </a:lnTo>
                  <a:lnTo>
                    <a:pt x="111" y="65"/>
                  </a:lnTo>
                  <a:lnTo>
                    <a:pt x="111" y="65"/>
                  </a:lnTo>
                  <a:lnTo>
                    <a:pt x="110" y="56"/>
                  </a:lnTo>
                  <a:lnTo>
                    <a:pt x="108" y="45"/>
                  </a:lnTo>
                  <a:lnTo>
                    <a:pt x="104" y="33"/>
                  </a:lnTo>
                  <a:lnTo>
                    <a:pt x="102" y="27"/>
                  </a:lnTo>
                  <a:lnTo>
                    <a:pt x="98" y="21"/>
                  </a:lnTo>
                  <a:lnTo>
                    <a:pt x="94" y="16"/>
                  </a:lnTo>
                  <a:lnTo>
                    <a:pt x="88" y="11"/>
                  </a:lnTo>
                  <a:lnTo>
                    <a:pt x="82" y="7"/>
                  </a:lnTo>
                  <a:lnTo>
                    <a:pt x="74" y="3"/>
                  </a:lnTo>
                  <a:lnTo>
                    <a:pt x="64" y="1"/>
                  </a:lnTo>
                  <a:lnTo>
                    <a:pt x="54" y="0"/>
                  </a:lnTo>
                  <a:lnTo>
                    <a:pt x="54" y="0"/>
                  </a:lnTo>
                  <a:lnTo>
                    <a:pt x="42" y="1"/>
                  </a:lnTo>
                  <a:lnTo>
                    <a:pt x="31" y="4"/>
                  </a:lnTo>
                  <a:lnTo>
                    <a:pt x="22" y="11"/>
                  </a:lnTo>
                  <a:lnTo>
                    <a:pt x="14" y="17"/>
                  </a:lnTo>
                  <a:lnTo>
                    <a:pt x="7" y="27"/>
                  </a:lnTo>
                  <a:lnTo>
                    <a:pt x="3" y="37"/>
                  </a:lnTo>
                  <a:lnTo>
                    <a:pt x="0" y="49"/>
                  </a:lnTo>
                  <a:lnTo>
                    <a:pt x="0" y="61"/>
                  </a:lnTo>
                  <a:lnTo>
                    <a:pt x="0" y="61"/>
                  </a:lnTo>
                  <a:close/>
                  <a:moveTo>
                    <a:pt x="79" y="44"/>
                  </a:moveTo>
                  <a:lnTo>
                    <a:pt x="31" y="44"/>
                  </a:lnTo>
                  <a:lnTo>
                    <a:pt x="31" y="44"/>
                  </a:lnTo>
                  <a:lnTo>
                    <a:pt x="31" y="41"/>
                  </a:lnTo>
                  <a:lnTo>
                    <a:pt x="35" y="35"/>
                  </a:lnTo>
                  <a:lnTo>
                    <a:pt x="38" y="31"/>
                  </a:lnTo>
                  <a:lnTo>
                    <a:pt x="42" y="27"/>
                  </a:lnTo>
                  <a:lnTo>
                    <a:pt x="47" y="24"/>
                  </a:lnTo>
                  <a:lnTo>
                    <a:pt x="54" y="24"/>
                  </a:lnTo>
                  <a:lnTo>
                    <a:pt x="54" y="24"/>
                  </a:lnTo>
                  <a:lnTo>
                    <a:pt x="62" y="24"/>
                  </a:lnTo>
                  <a:lnTo>
                    <a:pt x="67" y="27"/>
                  </a:lnTo>
                  <a:lnTo>
                    <a:pt x="71" y="31"/>
                  </a:lnTo>
                  <a:lnTo>
                    <a:pt x="75" y="35"/>
                  </a:lnTo>
                  <a:lnTo>
                    <a:pt x="78" y="41"/>
                  </a:lnTo>
                  <a:lnTo>
                    <a:pt x="79" y="44"/>
                  </a:lnTo>
                  <a:lnTo>
                    <a:pt x="79" y="44"/>
                  </a:lnTo>
                  <a:close/>
                </a:path>
              </a:pathLst>
            </a:custGeom>
            <a:solidFill>
              <a:srgbClr val="000099"/>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41" name="Freeform 21"/>
            <p:cNvSpPr>
              <a:spLocks/>
            </p:cNvSpPr>
            <p:nvPr userDrawn="1"/>
          </p:nvSpPr>
          <p:spPr bwMode="auto">
            <a:xfrm>
              <a:off x="543" y="3934"/>
              <a:ext cx="16" cy="28"/>
            </a:xfrm>
            <a:custGeom>
              <a:avLst/>
              <a:gdLst/>
              <a:ahLst/>
              <a:cxnLst>
                <a:cxn ang="0">
                  <a:pos x="0" y="112"/>
                </a:cxn>
                <a:cxn ang="0">
                  <a:pos x="29" y="112"/>
                </a:cxn>
                <a:cxn ang="0">
                  <a:pos x="29" y="63"/>
                </a:cxn>
                <a:cxn ang="0">
                  <a:pos x="29" y="63"/>
                </a:cxn>
                <a:cxn ang="0">
                  <a:pos x="31" y="52"/>
                </a:cxn>
                <a:cxn ang="0">
                  <a:pos x="32" y="44"/>
                </a:cxn>
                <a:cxn ang="0">
                  <a:pos x="35" y="40"/>
                </a:cxn>
                <a:cxn ang="0">
                  <a:pos x="37" y="36"/>
                </a:cxn>
                <a:cxn ang="0">
                  <a:pos x="40" y="32"/>
                </a:cxn>
                <a:cxn ang="0">
                  <a:pos x="44" y="31"/>
                </a:cxn>
                <a:cxn ang="0">
                  <a:pos x="44" y="31"/>
                </a:cxn>
                <a:cxn ang="0">
                  <a:pos x="49" y="28"/>
                </a:cxn>
                <a:cxn ang="0">
                  <a:pos x="53" y="27"/>
                </a:cxn>
                <a:cxn ang="0">
                  <a:pos x="64" y="28"/>
                </a:cxn>
                <a:cxn ang="0">
                  <a:pos x="64" y="1"/>
                </a:cxn>
                <a:cxn ang="0">
                  <a:pos x="64" y="1"/>
                </a:cxn>
                <a:cxn ang="0">
                  <a:pos x="56" y="0"/>
                </a:cxn>
                <a:cxn ang="0">
                  <a:pos x="56" y="0"/>
                </a:cxn>
                <a:cxn ang="0">
                  <a:pos x="48" y="1"/>
                </a:cxn>
                <a:cxn ang="0">
                  <a:pos x="41" y="4"/>
                </a:cxn>
                <a:cxn ang="0">
                  <a:pos x="36" y="9"/>
                </a:cxn>
                <a:cxn ang="0">
                  <a:pos x="31" y="16"/>
                </a:cxn>
                <a:cxn ang="0">
                  <a:pos x="31" y="16"/>
                </a:cxn>
                <a:cxn ang="0">
                  <a:pos x="29" y="19"/>
                </a:cxn>
                <a:cxn ang="0">
                  <a:pos x="28" y="4"/>
                </a:cxn>
                <a:cxn ang="0">
                  <a:pos x="0" y="4"/>
                </a:cxn>
                <a:cxn ang="0">
                  <a:pos x="0" y="112"/>
                </a:cxn>
                <a:cxn ang="0">
                  <a:pos x="0" y="112"/>
                </a:cxn>
              </a:cxnLst>
              <a:rect l="0" t="0" r="r" b="b"/>
              <a:pathLst>
                <a:path w="64" h="112">
                  <a:moveTo>
                    <a:pt x="0" y="112"/>
                  </a:moveTo>
                  <a:lnTo>
                    <a:pt x="29" y="112"/>
                  </a:lnTo>
                  <a:lnTo>
                    <a:pt x="29" y="63"/>
                  </a:lnTo>
                  <a:lnTo>
                    <a:pt x="29" y="63"/>
                  </a:lnTo>
                  <a:lnTo>
                    <a:pt x="31" y="52"/>
                  </a:lnTo>
                  <a:lnTo>
                    <a:pt x="32" y="44"/>
                  </a:lnTo>
                  <a:lnTo>
                    <a:pt x="35" y="40"/>
                  </a:lnTo>
                  <a:lnTo>
                    <a:pt x="37" y="36"/>
                  </a:lnTo>
                  <a:lnTo>
                    <a:pt x="40" y="32"/>
                  </a:lnTo>
                  <a:lnTo>
                    <a:pt x="44" y="31"/>
                  </a:lnTo>
                  <a:lnTo>
                    <a:pt x="44" y="31"/>
                  </a:lnTo>
                  <a:lnTo>
                    <a:pt x="49" y="28"/>
                  </a:lnTo>
                  <a:lnTo>
                    <a:pt x="53" y="27"/>
                  </a:lnTo>
                  <a:lnTo>
                    <a:pt x="64" y="28"/>
                  </a:lnTo>
                  <a:lnTo>
                    <a:pt x="64" y="1"/>
                  </a:lnTo>
                  <a:lnTo>
                    <a:pt x="64" y="1"/>
                  </a:lnTo>
                  <a:lnTo>
                    <a:pt x="56" y="0"/>
                  </a:lnTo>
                  <a:lnTo>
                    <a:pt x="56" y="0"/>
                  </a:lnTo>
                  <a:lnTo>
                    <a:pt x="48" y="1"/>
                  </a:lnTo>
                  <a:lnTo>
                    <a:pt x="41" y="4"/>
                  </a:lnTo>
                  <a:lnTo>
                    <a:pt x="36" y="9"/>
                  </a:lnTo>
                  <a:lnTo>
                    <a:pt x="31" y="16"/>
                  </a:lnTo>
                  <a:lnTo>
                    <a:pt x="31" y="16"/>
                  </a:lnTo>
                  <a:lnTo>
                    <a:pt x="29" y="19"/>
                  </a:lnTo>
                  <a:lnTo>
                    <a:pt x="28" y="4"/>
                  </a:lnTo>
                  <a:lnTo>
                    <a:pt x="0" y="4"/>
                  </a:lnTo>
                  <a:lnTo>
                    <a:pt x="0" y="112"/>
                  </a:lnTo>
                  <a:lnTo>
                    <a:pt x="0" y="112"/>
                  </a:lnTo>
                  <a:close/>
                </a:path>
              </a:pathLst>
            </a:custGeom>
            <a:solidFill>
              <a:srgbClr val="000099"/>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42" name="Freeform 22"/>
            <p:cNvSpPr>
              <a:spLocks/>
            </p:cNvSpPr>
            <p:nvPr userDrawn="1"/>
          </p:nvSpPr>
          <p:spPr bwMode="auto">
            <a:xfrm>
              <a:off x="522" y="3926"/>
              <a:ext cx="16" cy="36"/>
            </a:xfrm>
            <a:custGeom>
              <a:avLst/>
              <a:gdLst/>
              <a:ahLst/>
              <a:cxnLst>
                <a:cxn ang="0">
                  <a:pos x="0" y="55"/>
                </a:cxn>
                <a:cxn ang="0">
                  <a:pos x="16" y="55"/>
                </a:cxn>
                <a:cxn ang="0">
                  <a:pos x="16" y="111"/>
                </a:cxn>
                <a:cxn ang="0">
                  <a:pos x="16" y="111"/>
                </a:cxn>
                <a:cxn ang="0">
                  <a:pos x="16" y="118"/>
                </a:cxn>
                <a:cxn ang="0">
                  <a:pos x="18" y="126"/>
                </a:cxn>
                <a:cxn ang="0">
                  <a:pos x="20" y="132"/>
                </a:cxn>
                <a:cxn ang="0">
                  <a:pos x="26" y="138"/>
                </a:cxn>
                <a:cxn ang="0">
                  <a:pos x="26" y="138"/>
                </a:cxn>
                <a:cxn ang="0">
                  <a:pos x="32" y="142"/>
                </a:cxn>
                <a:cxn ang="0">
                  <a:pos x="40" y="143"/>
                </a:cxn>
                <a:cxn ang="0">
                  <a:pos x="58" y="143"/>
                </a:cxn>
                <a:cxn ang="0">
                  <a:pos x="58" y="143"/>
                </a:cxn>
                <a:cxn ang="0">
                  <a:pos x="67" y="143"/>
                </a:cxn>
                <a:cxn ang="0">
                  <a:pos x="67" y="120"/>
                </a:cxn>
                <a:cxn ang="0">
                  <a:pos x="59" y="120"/>
                </a:cxn>
                <a:cxn ang="0">
                  <a:pos x="59" y="120"/>
                </a:cxn>
                <a:cxn ang="0">
                  <a:pos x="54" y="120"/>
                </a:cxn>
                <a:cxn ang="0">
                  <a:pos x="50" y="119"/>
                </a:cxn>
                <a:cxn ang="0">
                  <a:pos x="50" y="119"/>
                </a:cxn>
                <a:cxn ang="0">
                  <a:pos x="47" y="116"/>
                </a:cxn>
                <a:cxn ang="0">
                  <a:pos x="46" y="114"/>
                </a:cxn>
                <a:cxn ang="0">
                  <a:pos x="46" y="108"/>
                </a:cxn>
                <a:cxn ang="0">
                  <a:pos x="46" y="55"/>
                </a:cxn>
                <a:cxn ang="0">
                  <a:pos x="66" y="55"/>
                </a:cxn>
                <a:cxn ang="0">
                  <a:pos x="66" y="35"/>
                </a:cxn>
                <a:cxn ang="0">
                  <a:pos x="46" y="35"/>
                </a:cxn>
                <a:cxn ang="0">
                  <a:pos x="46" y="0"/>
                </a:cxn>
                <a:cxn ang="0">
                  <a:pos x="16" y="0"/>
                </a:cxn>
                <a:cxn ang="0">
                  <a:pos x="16" y="34"/>
                </a:cxn>
                <a:cxn ang="0">
                  <a:pos x="0" y="35"/>
                </a:cxn>
                <a:cxn ang="0">
                  <a:pos x="0" y="55"/>
                </a:cxn>
                <a:cxn ang="0">
                  <a:pos x="0" y="55"/>
                </a:cxn>
              </a:cxnLst>
              <a:rect l="0" t="0" r="r" b="b"/>
              <a:pathLst>
                <a:path w="67" h="143">
                  <a:moveTo>
                    <a:pt x="0" y="55"/>
                  </a:moveTo>
                  <a:lnTo>
                    <a:pt x="16" y="55"/>
                  </a:lnTo>
                  <a:lnTo>
                    <a:pt x="16" y="111"/>
                  </a:lnTo>
                  <a:lnTo>
                    <a:pt x="16" y="111"/>
                  </a:lnTo>
                  <a:lnTo>
                    <a:pt x="16" y="118"/>
                  </a:lnTo>
                  <a:lnTo>
                    <a:pt x="18" y="126"/>
                  </a:lnTo>
                  <a:lnTo>
                    <a:pt x="20" y="132"/>
                  </a:lnTo>
                  <a:lnTo>
                    <a:pt x="26" y="138"/>
                  </a:lnTo>
                  <a:lnTo>
                    <a:pt x="26" y="138"/>
                  </a:lnTo>
                  <a:lnTo>
                    <a:pt x="32" y="142"/>
                  </a:lnTo>
                  <a:lnTo>
                    <a:pt x="40" y="143"/>
                  </a:lnTo>
                  <a:lnTo>
                    <a:pt x="58" y="143"/>
                  </a:lnTo>
                  <a:lnTo>
                    <a:pt x="58" y="143"/>
                  </a:lnTo>
                  <a:lnTo>
                    <a:pt x="67" y="143"/>
                  </a:lnTo>
                  <a:lnTo>
                    <a:pt x="67" y="120"/>
                  </a:lnTo>
                  <a:lnTo>
                    <a:pt x="59" y="120"/>
                  </a:lnTo>
                  <a:lnTo>
                    <a:pt x="59" y="120"/>
                  </a:lnTo>
                  <a:lnTo>
                    <a:pt x="54" y="120"/>
                  </a:lnTo>
                  <a:lnTo>
                    <a:pt x="50" y="119"/>
                  </a:lnTo>
                  <a:lnTo>
                    <a:pt x="50" y="119"/>
                  </a:lnTo>
                  <a:lnTo>
                    <a:pt x="47" y="116"/>
                  </a:lnTo>
                  <a:lnTo>
                    <a:pt x="46" y="114"/>
                  </a:lnTo>
                  <a:lnTo>
                    <a:pt x="46" y="108"/>
                  </a:lnTo>
                  <a:lnTo>
                    <a:pt x="46" y="55"/>
                  </a:lnTo>
                  <a:lnTo>
                    <a:pt x="66" y="55"/>
                  </a:lnTo>
                  <a:lnTo>
                    <a:pt x="66" y="35"/>
                  </a:lnTo>
                  <a:lnTo>
                    <a:pt x="46" y="35"/>
                  </a:lnTo>
                  <a:lnTo>
                    <a:pt x="46" y="0"/>
                  </a:lnTo>
                  <a:lnTo>
                    <a:pt x="16" y="0"/>
                  </a:lnTo>
                  <a:lnTo>
                    <a:pt x="16" y="34"/>
                  </a:lnTo>
                  <a:lnTo>
                    <a:pt x="0" y="35"/>
                  </a:lnTo>
                  <a:lnTo>
                    <a:pt x="0" y="55"/>
                  </a:lnTo>
                  <a:lnTo>
                    <a:pt x="0" y="55"/>
                  </a:lnTo>
                  <a:close/>
                </a:path>
              </a:pathLst>
            </a:custGeom>
            <a:solidFill>
              <a:srgbClr val="000099"/>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43" name="Freeform 23"/>
            <p:cNvSpPr>
              <a:spLocks noEditPoints="1"/>
            </p:cNvSpPr>
            <p:nvPr userDrawn="1"/>
          </p:nvSpPr>
          <p:spPr bwMode="auto">
            <a:xfrm>
              <a:off x="559" y="3934"/>
              <a:ext cx="27" cy="29"/>
            </a:xfrm>
            <a:custGeom>
              <a:avLst/>
              <a:gdLst/>
              <a:ahLst/>
              <a:cxnLst>
                <a:cxn ang="0">
                  <a:pos x="32" y="38"/>
                </a:cxn>
                <a:cxn ang="0">
                  <a:pos x="35" y="30"/>
                </a:cxn>
                <a:cxn ang="0">
                  <a:pos x="41" y="24"/>
                </a:cxn>
                <a:cxn ang="0">
                  <a:pos x="55" y="22"/>
                </a:cxn>
                <a:cxn ang="0">
                  <a:pos x="61" y="22"/>
                </a:cxn>
                <a:cxn ang="0">
                  <a:pos x="71" y="30"/>
                </a:cxn>
                <a:cxn ang="0">
                  <a:pos x="72" y="36"/>
                </a:cxn>
                <a:cxn ang="0">
                  <a:pos x="71" y="40"/>
                </a:cxn>
                <a:cxn ang="0">
                  <a:pos x="63" y="44"/>
                </a:cxn>
                <a:cxn ang="0">
                  <a:pos x="56" y="45"/>
                </a:cxn>
                <a:cxn ang="0">
                  <a:pos x="25" y="52"/>
                </a:cxn>
                <a:cxn ang="0">
                  <a:pos x="19" y="54"/>
                </a:cxn>
                <a:cxn ang="0">
                  <a:pos x="4" y="66"/>
                </a:cxn>
                <a:cxn ang="0">
                  <a:pos x="0" y="78"/>
                </a:cxn>
                <a:cxn ang="0">
                  <a:pos x="0" y="84"/>
                </a:cxn>
                <a:cxn ang="0">
                  <a:pos x="4" y="98"/>
                </a:cxn>
                <a:cxn ang="0">
                  <a:pos x="15" y="108"/>
                </a:cxn>
                <a:cxn ang="0">
                  <a:pos x="28" y="114"/>
                </a:cxn>
                <a:cxn ang="0">
                  <a:pos x="44" y="116"/>
                </a:cxn>
                <a:cxn ang="0">
                  <a:pos x="52" y="116"/>
                </a:cxn>
                <a:cxn ang="0">
                  <a:pos x="64" y="110"/>
                </a:cxn>
                <a:cxn ang="0">
                  <a:pos x="72" y="102"/>
                </a:cxn>
                <a:cxn ang="0">
                  <a:pos x="73" y="100"/>
                </a:cxn>
                <a:cxn ang="0">
                  <a:pos x="73" y="106"/>
                </a:cxn>
                <a:cxn ang="0">
                  <a:pos x="107" y="113"/>
                </a:cxn>
                <a:cxn ang="0">
                  <a:pos x="103" y="109"/>
                </a:cxn>
                <a:cxn ang="0">
                  <a:pos x="101" y="105"/>
                </a:cxn>
                <a:cxn ang="0">
                  <a:pos x="101" y="40"/>
                </a:cxn>
                <a:cxn ang="0">
                  <a:pos x="100" y="29"/>
                </a:cxn>
                <a:cxn ang="0">
                  <a:pos x="92" y="13"/>
                </a:cxn>
                <a:cxn ang="0">
                  <a:pos x="79" y="5"/>
                </a:cxn>
                <a:cxn ang="0">
                  <a:pos x="61" y="1"/>
                </a:cxn>
                <a:cxn ang="0">
                  <a:pos x="53" y="0"/>
                </a:cxn>
                <a:cxn ang="0">
                  <a:pos x="27" y="5"/>
                </a:cxn>
                <a:cxn ang="0">
                  <a:pos x="12" y="17"/>
                </a:cxn>
                <a:cxn ang="0">
                  <a:pos x="8" y="29"/>
                </a:cxn>
                <a:cxn ang="0">
                  <a:pos x="7" y="37"/>
                </a:cxn>
                <a:cxn ang="0">
                  <a:pos x="32" y="38"/>
                </a:cxn>
                <a:cxn ang="0">
                  <a:pos x="51" y="94"/>
                </a:cxn>
                <a:cxn ang="0">
                  <a:pos x="36" y="92"/>
                </a:cxn>
                <a:cxn ang="0">
                  <a:pos x="31" y="88"/>
                </a:cxn>
                <a:cxn ang="0">
                  <a:pos x="29" y="81"/>
                </a:cxn>
                <a:cxn ang="0">
                  <a:pos x="29" y="77"/>
                </a:cxn>
                <a:cxn ang="0">
                  <a:pos x="35" y="72"/>
                </a:cxn>
                <a:cxn ang="0">
                  <a:pos x="45" y="66"/>
                </a:cxn>
                <a:cxn ang="0">
                  <a:pos x="52" y="65"/>
                </a:cxn>
                <a:cxn ang="0">
                  <a:pos x="69" y="60"/>
                </a:cxn>
                <a:cxn ang="0">
                  <a:pos x="72" y="58"/>
                </a:cxn>
                <a:cxn ang="0">
                  <a:pos x="73" y="73"/>
                </a:cxn>
                <a:cxn ang="0">
                  <a:pos x="71" y="81"/>
                </a:cxn>
                <a:cxn ang="0">
                  <a:pos x="60" y="92"/>
                </a:cxn>
                <a:cxn ang="0">
                  <a:pos x="51" y="94"/>
                </a:cxn>
              </a:cxnLst>
              <a:rect l="0" t="0" r="r" b="b"/>
              <a:pathLst>
                <a:path w="107" h="116">
                  <a:moveTo>
                    <a:pt x="32" y="38"/>
                  </a:moveTo>
                  <a:lnTo>
                    <a:pt x="32" y="38"/>
                  </a:lnTo>
                  <a:lnTo>
                    <a:pt x="33" y="36"/>
                  </a:lnTo>
                  <a:lnTo>
                    <a:pt x="35" y="30"/>
                  </a:lnTo>
                  <a:lnTo>
                    <a:pt x="37" y="26"/>
                  </a:lnTo>
                  <a:lnTo>
                    <a:pt x="41" y="24"/>
                  </a:lnTo>
                  <a:lnTo>
                    <a:pt x="47" y="22"/>
                  </a:lnTo>
                  <a:lnTo>
                    <a:pt x="55" y="22"/>
                  </a:lnTo>
                  <a:lnTo>
                    <a:pt x="55" y="22"/>
                  </a:lnTo>
                  <a:lnTo>
                    <a:pt x="61" y="22"/>
                  </a:lnTo>
                  <a:lnTo>
                    <a:pt x="67" y="25"/>
                  </a:lnTo>
                  <a:lnTo>
                    <a:pt x="71" y="30"/>
                  </a:lnTo>
                  <a:lnTo>
                    <a:pt x="72" y="33"/>
                  </a:lnTo>
                  <a:lnTo>
                    <a:pt x="72" y="36"/>
                  </a:lnTo>
                  <a:lnTo>
                    <a:pt x="72" y="36"/>
                  </a:lnTo>
                  <a:lnTo>
                    <a:pt x="71" y="40"/>
                  </a:lnTo>
                  <a:lnTo>
                    <a:pt x="68" y="42"/>
                  </a:lnTo>
                  <a:lnTo>
                    <a:pt x="63" y="44"/>
                  </a:lnTo>
                  <a:lnTo>
                    <a:pt x="56" y="45"/>
                  </a:lnTo>
                  <a:lnTo>
                    <a:pt x="56" y="45"/>
                  </a:lnTo>
                  <a:lnTo>
                    <a:pt x="33" y="49"/>
                  </a:lnTo>
                  <a:lnTo>
                    <a:pt x="25" y="52"/>
                  </a:lnTo>
                  <a:lnTo>
                    <a:pt x="19" y="54"/>
                  </a:lnTo>
                  <a:lnTo>
                    <a:pt x="19" y="54"/>
                  </a:lnTo>
                  <a:lnTo>
                    <a:pt x="11" y="58"/>
                  </a:lnTo>
                  <a:lnTo>
                    <a:pt x="4" y="66"/>
                  </a:lnTo>
                  <a:lnTo>
                    <a:pt x="0" y="74"/>
                  </a:lnTo>
                  <a:lnTo>
                    <a:pt x="0" y="78"/>
                  </a:lnTo>
                  <a:lnTo>
                    <a:pt x="0" y="84"/>
                  </a:lnTo>
                  <a:lnTo>
                    <a:pt x="0" y="84"/>
                  </a:lnTo>
                  <a:lnTo>
                    <a:pt x="1" y="92"/>
                  </a:lnTo>
                  <a:lnTo>
                    <a:pt x="4" y="98"/>
                  </a:lnTo>
                  <a:lnTo>
                    <a:pt x="8" y="104"/>
                  </a:lnTo>
                  <a:lnTo>
                    <a:pt x="15" y="108"/>
                  </a:lnTo>
                  <a:lnTo>
                    <a:pt x="21" y="112"/>
                  </a:lnTo>
                  <a:lnTo>
                    <a:pt x="28" y="114"/>
                  </a:lnTo>
                  <a:lnTo>
                    <a:pt x="36" y="116"/>
                  </a:lnTo>
                  <a:lnTo>
                    <a:pt x="44" y="116"/>
                  </a:lnTo>
                  <a:lnTo>
                    <a:pt x="44" y="116"/>
                  </a:lnTo>
                  <a:lnTo>
                    <a:pt x="52" y="116"/>
                  </a:lnTo>
                  <a:lnTo>
                    <a:pt x="59" y="113"/>
                  </a:lnTo>
                  <a:lnTo>
                    <a:pt x="64" y="110"/>
                  </a:lnTo>
                  <a:lnTo>
                    <a:pt x="68" y="108"/>
                  </a:lnTo>
                  <a:lnTo>
                    <a:pt x="72" y="102"/>
                  </a:lnTo>
                  <a:lnTo>
                    <a:pt x="73" y="100"/>
                  </a:lnTo>
                  <a:lnTo>
                    <a:pt x="73" y="100"/>
                  </a:lnTo>
                  <a:lnTo>
                    <a:pt x="73" y="106"/>
                  </a:lnTo>
                  <a:lnTo>
                    <a:pt x="73" y="106"/>
                  </a:lnTo>
                  <a:lnTo>
                    <a:pt x="76" y="113"/>
                  </a:lnTo>
                  <a:lnTo>
                    <a:pt x="107" y="113"/>
                  </a:lnTo>
                  <a:lnTo>
                    <a:pt x="107" y="113"/>
                  </a:lnTo>
                  <a:lnTo>
                    <a:pt x="103" y="109"/>
                  </a:lnTo>
                  <a:lnTo>
                    <a:pt x="103" y="109"/>
                  </a:lnTo>
                  <a:lnTo>
                    <a:pt x="101" y="105"/>
                  </a:lnTo>
                  <a:lnTo>
                    <a:pt x="101" y="102"/>
                  </a:lnTo>
                  <a:lnTo>
                    <a:pt x="101" y="40"/>
                  </a:lnTo>
                  <a:lnTo>
                    <a:pt x="101" y="40"/>
                  </a:lnTo>
                  <a:lnTo>
                    <a:pt x="100" y="29"/>
                  </a:lnTo>
                  <a:lnTo>
                    <a:pt x="97" y="20"/>
                  </a:lnTo>
                  <a:lnTo>
                    <a:pt x="92" y="13"/>
                  </a:lnTo>
                  <a:lnTo>
                    <a:pt x="87" y="9"/>
                  </a:lnTo>
                  <a:lnTo>
                    <a:pt x="79" y="5"/>
                  </a:lnTo>
                  <a:lnTo>
                    <a:pt x="71" y="2"/>
                  </a:lnTo>
                  <a:lnTo>
                    <a:pt x="61" y="1"/>
                  </a:lnTo>
                  <a:lnTo>
                    <a:pt x="53" y="0"/>
                  </a:lnTo>
                  <a:lnTo>
                    <a:pt x="53" y="0"/>
                  </a:lnTo>
                  <a:lnTo>
                    <a:pt x="37" y="1"/>
                  </a:lnTo>
                  <a:lnTo>
                    <a:pt x="27" y="5"/>
                  </a:lnTo>
                  <a:lnTo>
                    <a:pt x="19" y="10"/>
                  </a:lnTo>
                  <a:lnTo>
                    <a:pt x="12" y="17"/>
                  </a:lnTo>
                  <a:lnTo>
                    <a:pt x="9" y="24"/>
                  </a:lnTo>
                  <a:lnTo>
                    <a:pt x="8" y="29"/>
                  </a:lnTo>
                  <a:lnTo>
                    <a:pt x="7" y="37"/>
                  </a:lnTo>
                  <a:lnTo>
                    <a:pt x="7" y="37"/>
                  </a:lnTo>
                  <a:lnTo>
                    <a:pt x="32" y="38"/>
                  </a:lnTo>
                  <a:lnTo>
                    <a:pt x="32" y="38"/>
                  </a:lnTo>
                  <a:close/>
                  <a:moveTo>
                    <a:pt x="51" y="94"/>
                  </a:moveTo>
                  <a:lnTo>
                    <a:pt x="51" y="94"/>
                  </a:lnTo>
                  <a:lnTo>
                    <a:pt x="43" y="94"/>
                  </a:lnTo>
                  <a:lnTo>
                    <a:pt x="36" y="92"/>
                  </a:lnTo>
                  <a:lnTo>
                    <a:pt x="33" y="90"/>
                  </a:lnTo>
                  <a:lnTo>
                    <a:pt x="31" y="88"/>
                  </a:lnTo>
                  <a:lnTo>
                    <a:pt x="29" y="85"/>
                  </a:lnTo>
                  <a:lnTo>
                    <a:pt x="29" y="81"/>
                  </a:lnTo>
                  <a:lnTo>
                    <a:pt x="29" y="81"/>
                  </a:lnTo>
                  <a:lnTo>
                    <a:pt x="29" y="77"/>
                  </a:lnTo>
                  <a:lnTo>
                    <a:pt x="31" y="73"/>
                  </a:lnTo>
                  <a:lnTo>
                    <a:pt x="35" y="72"/>
                  </a:lnTo>
                  <a:lnTo>
                    <a:pt x="37" y="69"/>
                  </a:lnTo>
                  <a:lnTo>
                    <a:pt x="45" y="66"/>
                  </a:lnTo>
                  <a:lnTo>
                    <a:pt x="52" y="65"/>
                  </a:lnTo>
                  <a:lnTo>
                    <a:pt x="52" y="65"/>
                  </a:lnTo>
                  <a:lnTo>
                    <a:pt x="61" y="62"/>
                  </a:lnTo>
                  <a:lnTo>
                    <a:pt x="69" y="60"/>
                  </a:lnTo>
                  <a:lnTo>
                    <a:pt x="69" y="60"/>
                  </a:lnTo>
                  <a:lnTo>
                    <a:pt x="72" y="58"/>
                  </a:lnTo>
                  <a:lnTo>
                    <a:pt x="73" y="58"/>
                  </a:lnTo>
                  <a:lnTo>
                    <a:pt x="73" y="73"/>
                  </a:lnTo>
                  <a:lnTo>
                    <a:pt x="73" y="73"/>
                  </a:lnTo>
                  <a:lnTo>
                    <a:pt x="71" y="81"/>
                  </a:lnTo>
                  <a:lnTo>
                    <a:pt x="67" y="88"/>
                  </a:lnTo>
                  <a:lnTo>
                    <a:pt x="60" y="92"/>
                  </a:lnTo>
                  <a:lnTo>
                    <a:pt x="51" y="94"/>
                  </a:lnTo>
                  <a:lnTo>
                    <a:pt x="51" y="94"/>
                  </a:lnTo>
                  <a:close/>
                </a:path>
              </a:pathLst>
            </a:custGeom>
            <a:solidFill>
              <a:srgbClr val="000099"/>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44" name="Freeform 24"/>
            <p:cNvSpPr>
              <a:spLocks noEditPoints="1"/>
            </p:cNvSpPr>
            <p:nvPr userDrawn="1"/>
          </p:nvSpPr>
          <p:spPr bwMode="auto">
            <a:xfrm>
              <a:off x="438" y="3744"/>
              <a:ext cx="28" cy="42"/>
            </a:xfrm>
            <a:custGeom>
              <a:avLst/>
              <a:gdLst/>
              <a:ahLst/>
              <a:cxnLst>
                <a:cxn ang="0">
                  <a:pos x="0" y="57"/>
                </a:cxn>
                <a:cxn ang="0">
                  <a:pos x="37" y="21"/>
                </a:cxn>
                <a:cxn ang="0">
                  <a:pos x="37" y="21"/>
                </a:cxn>
                <a:cxn ang="0">
                  <a:pos x="45" y="13"/>
                </a:cxn>
                <a:cxn ang="0">
                  <a:pos x="53" y="8"/>
                </a:cxn>
                <a:cxn ang="0">
                  <a:pos x="61" y="4"/>
                </a:cxn>
                <a:cxn ang="0">
                  <a:pos x="71" y="1"/>
                </a:cxn>
                <a:cxn ang="0">
                  <a:pos x="79" y="0"/>
                </a:cxn>
                <a:cxn ang="0">
                  <a:pos x="88" y="3"/>
                </a:cxn>
                <a:cxn ang="0">
                  <a:pos x="96" y="7"/>
                </a:cxn>
                <a:cxn ang="0">
                  <a:pos x="105" y="15"/>
                </a:cxn>
                <a:cxn ang="0">
                  <a:pos x="105" y="15"/>
                </a:cxn>
                <a:cxn ang="0">
                  <a:pos x="112" y="24"/>
                </a:cxn>
                <a:cxn ang="0">
                  <a:pos x="117" y="32"/>
                </a:cxn>
                <a:cxn ang="0">
                  <a:pos x="119" y="41"/>
                </a:cxn>
                <a:cxn ang="0">
                  <a:pos x="119" y="49"/>
                </a:cxn>
                <a:cxn ang="0">
                  <a:pos x="116" y="57"/>
                </a:cxn>
                <a:cxn ang="0">
                  <a:pos x="112" y="67"/>
                </a:cxn>
                <a:cxn ang="0">
                  <a:pos x="105" y="75"/>
                </a:cxn>
                <a:cxn ang="0">
                  <a:pos x="97" y="81"/>
                </a:cxn>
                <a:cxn ang="0">
                  <a:pos x="81" y="97"/>
                </a:cxn>
                <a:cxn ang="0">
                  <a:pos x="120" y="137"/>
                </a:cxn>
                <a:cxn ang="0">
                  <a:pos x="97" y="159"/>
                </a:cxn>
                <a:cxn ang="0">
                  <a:pos x="0" y="57"/>
                </a:cxn>
                <a:cxn ang="0">
                  <a:pos x="63" y="79"/>
                </a:cxn>
                <a:cxn ang="0">
                  <a:pos x="79" y="64"/>
                </a:cxn>
                <a:cxn ang="0">
                  <a:pos x="79" y="64"/>
                </a:cxn>
                <a:cxn ang="0">
                  <a:pos x="84" y="59"/>
                </a:cxn>
                <a:cxn ang="0">
                  <a:pos x="87" y="52"/>
                </a:cxn>
                <a:cxn ang="0">
                  <a:pos x="87" y="48"/>
                </a:cxn>
                <a:cxn ang="0">
                  <a:pos x="87" y="44"/>
                </a:cxn>
                <a:cxn ang="0">
                  <a:pos x="85" y="40"/>
                </a:cxn>
                <a:cxn ang="0">
                  <a:pos x="83" y="37"/>
                </a:cxn>
                <a:cxn ang="0">
                  <a:pos x="83" y="37"/>
                </a:cxn>
                <a:cxn ang="0">
                  <a:pos x="79" y="33"/>
                </a:cxn>
                <a:cxn ang="0">
                  <a:pos x="75" y="32"/>
                </a:cxn>
                <a:cxn ang="0">
                  <a:pos x="71" y="32"/>
                </a:cxn>
                <a:cxn ang="0">
                  <a:pos x="67" y="33"/>
                </a:cxn>
                <a:cxn ang="0">
                  <a:pos x="59" y="37"/>
                </a:cxn>
                <a:cxn ang="0">
                  <a:pos x="52" y="44"/>
                </a:cxn>
                <a:cxn ang="0">
                  <a:pos x="40" y="55"/>
                </a:cxn>
                <a:cxn ang="0">
                  <a:pos x="63" y="79"/>
                </a:cxn>
              </a:cxnLst>
              <a:rect l="0" t="0" r="r" b="b"/>
              <a:pathLst>
                <a:path w="120" h="159">
                  <a:moveTo>
                    <a:pt x="0" y="57"/>
                  </a:moveTo>
                  <a:lnTo>
                    <a:pt x="37" y="21"/>
                  </a:lnTo>
                  <a:lnTo>
                    <a:pt x="37" y="21"/>
                  </a:lnTo>
                  <a:lnTo>
                    <a:pt x="45" y="13"/>
                  </a:lnTo>
                  <a:lnTo>
                    <a:pt x="53" y="8"/>
                  </a:lnTo>
                  <a:lnTo>
                    <a:pt x="61" y="4"/>
                  </a:lnTo>
                  <a:lnTo>
                    <a:pt x="71" y="1"/>
                  </a:lnTo>
                  <a:lnTo>
                    <a:pt x="79" y="0"/>
                  </a:lnTo>
                  <a:lnTo>
                    <a:pt x="88" y="3"/>
                  </a:lnTo>
                  <a:lnTo>
                    <a:pt x="96" y="7"/>
                  </a:lnTo>
                  <a:lnTo>
                    <a:pt x="105" y="15"/>
                  </a:lnTo>
                  <a:lnTo>
                    <a:pt x="105" y="15"/>
                  </a:lnTo>
                  <a:lnTo>
                    <a:pt x="112" y="24"/>
                  </a:lnTo>
                  <a:lnTo>
                    <a:pt x="117" y="32"/>
                  </a:lnTo>
                  <a:lnTo>
                    <a:pt x="119" y="41"/>
                  </a:lnTo>
                  <a:lnTo>
                    <a:pt x="119" y="49"/>
                  </a:lnTo>
                  <a:lnTo>
                    <a:pt x="116" y="57"/>
                  </a:lnTo>
                  <a:lnTo>
                    <a:pt x="112" y="67"/>
                  </a:lnTo>
                  <a:lnTo>
                    <a:pt x="105" y="75"/>
                  </a:lnTo>
                  <a:lnTo>
                    <a:pt x="97" y="81"/>
                  </a:lnTo>
                  <a:lnTo>
                    <a:pt x="81" y="97"/>
                  </a:lnTo>
                  <a:lnTo>
                    <a:pt x="120" y="137"/>
                  </a:lnTo>
                  <a:lnTo>
                    <a:pt x="97" y="159"/>
                  </a:lnTo>
                  <a:lnTo>
                    <a:pt x="0" y="57"/>
                  </a:lnTo>
                  <a:close/>
                  <a:moveTo>
                    <a:pt x="63" y="79"/>
                  </a:moveTo>
                  <a:lnTo>
                    <a:pt x="79" y="64"/>
                  </a:lnTo>
                  <a:lnTo>
                    <a:pt x="79" y="64"/>
                  </a:lnTo>
                  <a:lnTo>
                    <a:pt x="84" y="59"/>
                  </a:lnTo>
                  <a:lnTo>
                    <a:pt x="87" y="52"/>
                  </a:lnTo>
                  <a:lnTo>
                    <a:pt x="87" y="48"/>
                  </a:lnTo>
                  <a:lnTo>
                    <a:pt x="87" y="44"/>
                  </a:lnTo>
                  <a:lnTo>
                    <a:pt x="85" y="40"/>
                  </a:lnTo>
                  <a:lnTo>
                    <a:pt x="83" y="37"/>
                  </a:lnTo>
                  <a:lnTo>
                    <a:pt x="83" y="37"/>
                  </a:lnTo>
                  <a:lnTo>
                    <a:pt x="79" y="33"/>
                  </a:lnTo>
                  <a:lnTo>
                    <a:pt x="75" y="32"/>
                  </a:lnTo>
                  <a:lnTo>
                    <a:pt x="71" y="32"/>
                  </a:lnTo>
                  <a:lnTo>
                    <a:pt x="67" y="33"/>
                  </a:lnTo>
                  <a:lnTo>
                    <a:pt x="59" y="37"/>
                  </a:lnTo>
                  <a:lnTo>
                    <a:pt x="52" y="44"/>
                  </a:lnTo>
                  <a:lnTo>
                    <a:pt x="40" y="55"/>
                  </a:lnTo>
                  <a:lnTo>
                    <a:pt x="63" y="79"/>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45" name="Freeform 25"/>
            <p:cNvSpPr>
              <a:spLocks noEditPoints="1"/>
            </p:cNvSpPr>
            <p:nvPr userDrawn="1"/>
          </p:nvSpPr>
          <p:spPr bwMode="auto">
            <a:xfrm>
              <a:off x="469" y="3721"/>
              <a:ext cx="45" cy="40"/>
            </a:xfrm>
            <a:custGeom>
              <a:avLst/>
              <a:gdLst/>
              <a:ahLst/>
              <a:cxnLst>
                <a:cxn ang="0">
                  <a:pos x="0" y="40"/>
                </a:cxn>
                <a:cxn ang="0">
                  <a:pos x="47" y="12"/>
                </a:cxn>
                <a:cxn ang="0">
                  <a:pos x="47" y="12"/>
                </a:cxn>
                <a:cxn ang="0">
                  <a:pos x="56" y="6"/>
                </a:cxn>
                <a:cxn ang="0">
                  <a:pos x="65" y="2"/>
                </a:cxn>
                <a:cxn ang="0">
                  <a:pos x="75" y="0"/>
                </a:cxn>
                <a:cxn ang="0">
                  <a:pos x="83" y="0"/>
                </a:cxn>
                <a:cxn ang="0">
                  <a:pos x="92" y="1"/>
                </a:cxn>
                <a:cxn ang="0">
                  <a:pos x="100" y="5"/>
                </a:cxn>
                <a:cxn ang="0">
                  <a:pos x="107" y="12"/>
                </a:cxn>
                <a:cxn ang="0">
                  <a:pos x="115" y="20"/>
                </a:cxn>
                <a:cxn ang="0">
                  <a:pos x="115" y="20"/>
                </a:cxn>
                <a:cxn ang="0">
                  <a:pos x="117" y="26"/>
                </a:cxn>
                <a:cxn ang="0">
                  <a:pos x="120" y="33"/>
                </a:cxn>
                <a:cxn ang="0">
                  <a:pos x="121" y="40"/>
                </a:cxn>
                <a:cxn ang="0">
                  <a:pos x="121" y="46"/>
                </a:cxn>
                <a:cxn ang="0">
                  <a:pos x="120" y="52"/>
                </a:cxn>
                <a:cxn ang="0">
                  <a:pos x="117" y="58"/>
                </a:cxn>
                <a:cxn ang="0">
                  <a:pos x="113" y="64"/>
                </a:cxn>
                <a:cxn ang="0">
                  <a:pos x="108" y="69"/>
                </a:cxn>
                <a:cxn ang="0">
                  <a:pos x="171" y="101"/>
                </a:cxn>
                <a:cxn ang="0">
                  <a:pos x="139" y="121"/>
                </a:cxn>
                <a:cxn ang="0">
                  <a:pos x="84" y="88"/>
                </a:cxn>
                <a:cxn ang="0">
                  <a:pos x="71" y="96"/>
                </a:cxn>
                <a:cxn ang="0">
                  <a:pos x="100" y="144"/>
                </a:cxn>
                <a:cxn ang="0">
                  <a:pos x="73" y="161"/>
                </a:cxn>
                <a:cxn ang="0">
                  <a:pos x="0" y="40"/>
                </a:cxn>
                <a:cxn ang="0">
                  <a:pos x="57" y="73"/>
                </a:cxn>
                <a:cxn ang="0">
                  <a:pos x="72" y="64"/>
                </a:cxn>
                <a:cxn ang="0">
                  <a:pos x="72" y="64"/>
                </a:cxn>
                <a:cxn ang="0">
                  <a:pos x="80" y="60"/>
                </a:cxn>
                <a:cxn ang="0">
                  <a:pos x="87" y="53"/>
                </a:cxn>
                <a:cxn ang="0">
                  <a:pos x="88" y="49"/>
                </a:cxn>
                <a:cxn ang="0">
                  <a:pos x="89" y="46"/>
                </a:cxn>
                <a:cxn ang="0">
                  <a:pos x="88" y="41"/>
                </a:cxn>
                <a:cxn ang="0">
                  <a:pos x="87" y="37"/>
                </a:cxn>
                <a:cxn ang="0">
                  <a:pos x="87" y="37"/>
                </a:cxn>
                <a:cxn ang="0">
                  <a:pos x="84" y="33"/>
                </a:cxn>
                <a:cxn ang="0">
                  <a:pos x="80" y="30"/>
                </a:cxn>
                <a:cxn ang="0">
                  <a:pos x="76" y="29"/>
                </a:cxn>
                <a:cxn ang="0">
                  <a:pos x="73" y="29"/>
                </a:cxn>
                <a:cxn ang="0">
                  <a:pos x="65" y="32"/>
                </a:cxn>
                <a:cxn ang="0">
                  <a:pos x="57" y="36"/>
                </a:cxn>
                <a:cxn ang="0">
                  <a:pos x="40" y="46"/>
                </a:cxn>
                <a:cxn ang="0">
                  <a:pos x="57" y="73"/>
                </a:cxn>
              </a:cxnLst>
              <a:rect l="0" t="0" r="r" b="b"/>
              <a:pathLst>
                <a:path w="171" h="161">
                  <a:moveTo>
                    <a:pt x="0" y="40"/>
                  </a:moveTo>
                  <a:lnTo>
                    <a:pt x="47" y="12"/>
                  </a:lnTo>
                  <a:lnTo>
                    <a:pt x="47" y="12"/>
                  </a:lnTo>
                  <a:lnTo>
                    <a:pt x="56" y="6"/>
                  </a:lnTo>
                  <a:lnTo>
                    <a:pt x="65" y="2"/>
                  </a:lnTo>
                  <a:lnTo>
                    <a:pt x="75" y="0"/>
                  </a:lnTo>
                  <a:lnTo>
                    <a:pt x="83" y="0"/>
                  </a:lnTo>
                  <a:lnTo>
                    <a:pt x="92" y="1"/>
                  </a:lnTo>
                  <a:lnTo>
                    <a:pt x="100" y="5"/>
                  </a:lnTo>
                  <a:lnTo>
                    <a:pt x="107" y="12"/>
                  </a:lnTo>
                  <a:lnTo>
                    <a:pt x="115" y="20"/>
                  </a:lnTo>
                  <a:lnTo>
                    <a:pt x="115" y="20"/>
                  </a:lnTo>
                  <a:lnTo>
                    <a:pt x="117" y="26"/>
                  </a:lnTo>
                  <a:lnTo>
                    <a:pt x="120" y="33"/>
                  </a:lnTo>
                  <a:lnTo>
                    <a:pt x="121" y="40"/>
                  </a:lnTo>
                  <a:lnTo>
                    <a:pt x="121" y="46"/>
                  </a:lnTo>
                  <a:lnTo>
                    <a:pt x="120" y="52"/>
                  </a:lnTo>
                  <a:lnTo>
                    <a:pt x="117" y="58"/>
                  </a:lnTo>
                  <a:lnTo>
                    <a:pt x="113" y="64"/>
                  </a:lnTo>
                  <a:lnTo>
                    <a:pt x="108" y="69"/>
                  </a:lnTo>
                  <a:lnTo>
                    <a:pt x="171" y="101"/>
                  </a:lnTo>
                  <a:lnTo>
                    <a:pt x="139" y="121"/>
                  </a:lnTo>
                  <a:lnTo>
                    <a:pt x="84" y="88"/>
                  </a:lnTo>
                  <a:lnTo>
                    <a:pt x="71" y="96"/>
                  </a:lnTo>
                  <a:lnTo>
                    <a:pt x="100" y="144"/>
                  </a:lnTo>
                  <a:lnTo>
                    <a:pt x="73" y="161"/>
                  </a:lnTo>
                  <a:lnTo>
                    <a:pt x="0" y="40"/>
                  </a:lnTo>
                  <a:close/>
                  <a:moveTo>
                    <a:pt x="57" y="73"/>
                  </a:moveTo>
                  <a:lnTo>
                    <a:pt x="72" y="64"/>
                  </a:lnTo>
                  <a:lnTo>
                    <a:pt x="72" y="64"/>
                  </a:lnTo>
                  <a:lnTo>
                    <a:pt x="80" y="60"/>
                  </a:lnTo>
                  <a:lnTo>
                    <a:pt x="87" y="53"/>
                  </a:lnTo>
                  <a:lnTo>
                    <a:pt x="88" y="49"/>
                  </a:lnTo>
                  <a:lnTo>
                    <a:pt x="89" y="46"/>
                  </a:lnTo>
                  <a:lnTo>
                    <a:pt x="88" y="41"/>
                  </a:lnTo>
                  <a:lnTo>
                    <a:pt x="87" y="37"/>
                  </a:lnTo>
                  <a:lnTo>
                    <a:pt x="87" y="37"/>
                  </a:lnTo>
                  <a:lnTo>
                    <a:pt x="84" y="33"/>
                  </a:lnTo>
                  <a:lnTo>
                    <a:pt x="80" y="30"/>
                  </a:lnTo>
                  <a:lnTo>
                    <a:pt x="76" y="29"/>
                  </a:lnTo>
                  <a:lnTo>
                    <a:pt x="73" y="29"/>
                  </a:lnTo>
                  <a:lnTo>
                    <a:pt x="65" y="32"/>
                  </a:lnTo>
                  <a:lnTo>
                    <a:pt x="57" y="36"/>
                  </a:lnTo>
                  <a:lnTo>
                    <a:pt x="40" y="46"/>
                  </a:lnTo>
                  <a:lnTo>
                    <a:pt x="57" y="73"/>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46" name="Freeform 26"/>
            <p:cNvSpPr>
              <a:spLocks noEditPoints="1"/>
            </p:cNvSpPr>
            <p:nvPr userDrawn="1"/>
          </p:nvSpPr>
          <p:spPr bwMode="auto">
            <a:xfrm>
              <a:off x="511" y="3702"/>
              <a:ext cx="38" cy="38"/>
            </a:xfrm>
            <a:custGeom>
              <a:avLst/>
              <a:gdLst/>
              <a:ahLst/>
              <a:cxnLst>
                <a:cxn ang="0">
                  <a:pos x="56" y="4"/>
                </a:cxn>
                <a:cxn ang="0">
                  <a:pos x="86" y="0"/>
                </a:cxn>
                <a:cxn ang="0">
                  <a:pos x="113" y="8"/>
                </a:cxn>
                <a:cxn ang="0">
                  <a:pos x="135" y="25"/>
                </a:cxn>
                <a:cxn ang="0">
                  <a:pos x="149" y="53"/>
                </a:cxn>
                <a:cxn ang="0">
                  <a:pos x="153" y="69"/>
                </a:cxn>
                <a:cxn ang="0">
                  <a:pos x="150" y="99"/>
                </a:cxn>
                <a:cxn ang="0">
                  <a:pos x="135" y="123"/>
                </a:cxn>
                <a:cxn ang="0">
                  <a:pos x="113" y="141"/>
                </a:cxn>
                <a:cxn ang="0">
                  <a:pos x="97" y="147"/>
                </a:cxn>
                <a:cxn ang="0">
                  <a:pos x="66" y="151"/>
                </a:cxn>
                <a:cxn ang="0">
                  <a:pos x="40" y="143"/>
                </a:cxn>
                <a:cxn ang="0">
                  <a:pos x="18" y="125"/>
                </a:cxn>
                <a:cxn ang="0">
                  <a:pos x="4" y="97"/>
                </a:cxn>
                <a:cxn ang="0">
                  <a:pos x="0" y="81"/>
                </a:cxn>
                <a:cxn ang="0">
                  <a:pos x="2" y="52"/>
                </a:cxn>
                <a:cxn ang="0">
                  <a:pos x="17" y="28"/>
                </a:cxn>
                <a:cxn ang="0">
                  <a:pos x="40" y="11"/>
                </a:cxn>
                <a:cxn ang="0">
                  <a:pos x="56" y="4"/>
                </a:cxn>
                <a:cxn ang="0">
                  <a:pos x="89" y="119"/>
                </a:cxn>
                <a:cxn ang="0">
                  <a:pos x="106" y="111"/>
                </a:cxn>
                <a:cxn ang="0">
                  <a:pos x="115" y="97"/>
                </a:cxn>
                <a:cxn ang="0">
                  <a:pos x="121" y="81"/>
                </a:cxn>
                <a:cxn ang="0">
                  <a:pos x="118" y="63"/>
                </a:cxn>
                <a:cxn ang="0">
                  <a:pos x="114" y="53"/>
                </a:cxn>
                <a:cxn ang="0">
                  <a:pos x="105" y="40"/>
                </a:cxn>
                <a:cxn ang="0">
                  <a:pos x="90" y="32"/>
                </a:cxn>
                <a:cxn ang="0">
                  <a:pos x="73" y="31"/>
                </a:cxn>
                <a:cxn ang="0">
                  <a:pos x="64" y="32"/>
                </a:cxn>
                <a:cxn ang="0">
                  <a:pos x="48" y="40"/>
                </a:cxn>
                <a:cxn ang="0">
                  <a:pos x="37" y="53"/>
                </a:cxn>
                <a:cxn ang="0">
                  <a:pos x="32" y="69"/>
                </a:cxn>
                <a:cxn ang="0">
                  <a:pos x="34" y="88"/>
                </a:cxn>
                <a:cxn ang="0">
                  <a:pos x="38" y="97"/>
                </a:cxn>
                <a:cxn ang="0">
                  <a:pos x="49" y="111"/>
                </a:cxn>
                <a:cxn ang="0">
                  <a:pos x="62" y="119"/>
                </a:cxn>
                <a:cxn ang="0">
                  <a:pos x="80" y="121"/>
                </a:cxn>
                <a:cxn ang="0">
                  <a:pos x="89" y="119"/>
                </a:cxn>
              </a:cxnLst>
              <a:rect l="0" t="0" r="r" b="b"/>
              <a:pathLst>
                <a:path w="153" h="151">
                  <a:moveTo>
                    <a:pt x="56" y="4"/>
                  </a:moveTo>
                  <a:lnTo>
                    <a:pt x="56" y="4"/>
                  </a:lnTo>
                  <a:lnTo>
                    <a:pt x="70" y="1"/>
                  </a:lnTo>
                  <a:lnTo>
                    <a:pt x="86" y="0"/>
                  </a:lnTo>
                  <a:lnTo>
                    <a:pt x="100" y="3"/>
                  </a:lnTo>
                  <a:lnTo>
                    <a:pt x="113" y="8"/>
                  </a:lnTo>
                  <a:lnTo>
                    <a:pt x="125" y="16"/>
                  </a:lnTo>
                  <a:lnTo>
                    <a:pt x="135" y="25"/>
                  </a:lnTo>
                  <a:lnTo>
                    <a:pt x="143" y="39"/>
                  </a:lnTo>
                  <a:lnTo>
                    <a:pt x="149" y="53"/>
                  </a:lnTo>
                  <a:lnTo>
                    <a:pt x="149" y="53"/>
                  </a:lnTo>
                  <a:lnTo>
                    <a:pt x="153" y="69"/>
                  </a:lnTo>
                  <a:lnTo>
                    <a:pt x="153" y="84"/>
                  </a:lnTo>
                  <a:lnTo>
                    <a:pt x="150" y="99"/>
                  </a:lnTo>
                  <a:lnTo>
                    <a:pt x="143" y="112"/>
                  </a:lnTo>
                  <a:lnTo>
                    <a:pt x="135" y="123"/>
                  </a:lnTo>
                  <a:lnTo>
                    <a:pt x="125" y="133"/>
                  </a:lnTo>
                  <a:lnTo>
                    <a:pt x="113" y="141"/>
                  </a:lnTo>
                  <a:lnTo>
                    <a:pt x="97" y="147"/>
                  </a:lnTo>
                  <a:lnTo>
                    <a:pt x="97" y="147"/>
                  </a:lnTo>
                  <a:lnTo>
                    <a:pt x="82" y="149"/>
                  </a:lnTo>
                  <a:lnTo>
                    <a:pt x="66" y="151"/>
                  </a:lnTo>
                  <a:lnTo>
                    <a:pt x="53" y="148"/>
                  </a:lnTo>
                  <a:lnTo>
                    <a:pt x="40" y="143"/>
                  </a:lnTo>
                  <a:lnTo>
                    <a:pt x="28" y="135"/>
                  </a:lnTo>
                  <a:lnTo>
                    <a:pt x="18" y="125"/>
                  </a:lnTo>
                  <a:lnTo>
                    <a:pt x="9" y="112"/>
                  </a:lnTo>
                  <a:lnTo>
                    <a:pt x="4" y="97"/>
                  </a:lnTo>
                  <a:lnTo>
                    <a:pt x="4" y="97"/>
                  </a:lnTo>
                  <a:lnTo>
                    <a:pt x="0" y="81"/>
                  </a:lnTo>
                  <a:lnTo>
                    <a:pt x="0" y="67"/>
                  </a:lnTo>
                  <a:lnTo>
                    <a:pt x="2" y="52"/>
                  </a:lnTo>
                  <a:lnTo>
                    <a:pt x="9" y="39"/>
                  </a:lnTo>
                  <a:lnTo>
                    <a:pt x="17" y="28"/>
                  </a:lnTo>
                  <a:lnTo>
                    <a:pt x="28" y="19"/>
                  </a:lnTo>
                  <a:lnTo>
                    <a:pt x="40" y="11"/>
                  </a:lnTo>
                  <a:lnTo>
                    <a:pt x="56" y="4"/>
                  </a:lnTo>
                  <a:lnTo>
                    <a:pt x="56" y="4"/>
                  </a:lnTo>
                  <a:close/>
                  <a:moveTo>
                    <a:pt x="89" y="119"/>
                  </a:moveTo>
                  <a:lnTo>
                    <a:pt x="89" y="119"/>
                  </a:lnTo>
                  <a:lnTo>
                    <a:pt x="98" y="116"/>
                  </a:lnTo>
                  <a:lnTo>
                    <a:pt x="106" y="111"/>
                  </a:lnTo>
                  <a:lnTo>
                    <a:pt x="112" y="104"/>
                  </a:lnTo>
                  <a:lnTo>
                    <a:pt x="115" y="97"/>
                  </a:lnTo>
                  <a:lnTo>
                    <a:pt x="119" y="89"/>
                  </a:lnTo>
                  <a:lnTo>
                    <a:pt x="121" y="81"/>
                  </a:lnTo>
                  <a:lnTo>
                    <a:pt x="119" y="72"/>
                  </a:lnTo>
                  <a:lnTo>
                    <a:pt x="118" y="63"/>
                  </a:lnTo>
                  <a:lnTo>
                    <a:pt x="118" y="63"/>
                  </a:lnTo>
                  <a:lnTo>
                    <a:pt x="114" y="53"/>
                  </a:lnTo>
                  <a:lnTo>
                    <a:pt x="110" y="47"/>
                  </a:lnTo>
                  <a:lnTo>
                    <a:pt x="105" y="40"/>
                  </a:lnTo>
                  <a:lnTo>
                    <a:pt x="97" y="35"/>
                  </a:lnTo>
                  <a:lnTo>
                    <a:pt x="90" y="32"/>
                  </a:lnTo>
                  <a:lnTo>
                    <a:pt x="81" y="29"/>
                  </a:lnTo>
                  <a:lnTo>
                    <a:pt x="73" y="31"/>
                  </a:lnTo>
                  <a:lnTo>
                    <a:pt x="64" y="32"/>
                  </a:lnTo>
                  <a:lnTo>
                    <a:pt x="64" y="32"/>
                  </a:lnTo>
                  <a:lnTo>
                    <a:pt x="54" y="36"/>
                  </a:lnTo>
                  <a:lnTo>
                    <a:pt x="48" y="40"/>
                  </a:lnTo>
                  <a:lnTo>
                    <a:pt x="41" y="47"/>
                  </a:lnTo>
                  <a:lnTo>
                    <a:pt x="37" y="53"/>
                  </a:lnTo>
                  <a:lnTo>
                    <a:pt x="33" y="61"/>
                  </a:lnTo>
                  <a:lnTo>
                    <a:pt x="32" y="69"/>
                  </a:lnTo>
                  <a:lnTo>
                    <a:pt x="33" y="79"/>
                  </a:lnTo>
                  <a:lnTo>
                    <a:pt x="34" y="88"/>
                  </a:lnTo>
                  <a:lnTo>
                    <a:pt x="34" y="88"/>
                  </a:lnTo>
                  <a:lnTo>
                    <a:pt x="38" y="97"/>
                  </a:lnTo>
                  <a:lnTo>
                    <a:pt x="42" y="104"/>
                  </a:lnTo>
                  <a:lnTo>
                    <a:pt x="49" y="111"/>
                  </a:lnTo>
                  <a:lnTo>
                    <a:pt x="56" y="116"/>
                  </a:lnTo>
                  <a:lnTo>
                    <a:pt x="62" y="119"/>
                  </a:lnTo>
                  <a:lnTo>
                    <a:pt x="72" y="121"/>
                  </a:lnTo>
                  <a:lnTo>
                    <a:pt x="80" y="121"/>
                  </a:lnTo>
                  <a:lnTo>
                    <a:pt x="89" y="119"/>
                  </a:lnTo>
                  <a:lnTo>
                    <a:pt x="89" y="119"/>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47" name="Freeform 27"/>
            <p:cNvSpPr>
              <a:spLocks/>
            </p:cNvSpPr>
            <p:nvPr userDrawn="1"/>
          </p:nvSpPr>
          <p:spPr bwMode="auto">
            <a:xfrm>
              <a:off x="555" y="3695"/>
              <a:ext cx="28" cy="37"/>
            </a:xfrm>
            <a:custGeom>
              <a:avLst/>
              <a:gdLst/>
              <a:ahLst/>
              <a:cxnLst>
                <a:cxn ang="0">
                  <a:pos x="41" y="32"/>
                </a:cxn>
                <a:cxn ang="0">
                  <a:pos x="1" y="35"/>
                </a:cxn>
                <a:cxn ang="0">
                  <a:pos x="0" y="7"/>
                </a:cxn>
                <a:cxn ang="0">
                  <a:pos x="110" y="0"/>
                </a:cxn>
                <a:cxn ang="0">
                  <a:pos x="112" y="28"/>
                </a:cxn>
                <a:cxn ang="0">
                  <a:pos x="72" y="31"/>
                </a:cxn>
                <a:cxn ang="0">
                  <a:pos x="78" y="144"/>
                </a:cxn>
                <a:cxn ang="0">
                  <a:pos x="48" y="146"/>
                </a:cxn>
                <a:cxn ang="0">
                  <a:pos x="41" y="32"/>
                </a:cxn>
              </a:cxnLst>
              <a:rect l="0" t="0" r="r" b="b"/>
              <a:pathLst>
                <a:path w="112" h="146">
                  <a:moveTo>
                    <a:pt x="41" y="32"/>
                  </a:moveTo>
                  <a:lnTo>
                    <a:pt x="1" y="35"/>
                  </a:lnTo>
                  <a:lnTo>
                    <a:pt x="0" y="7"/>
                  </a:lnTo>
                  <a:lnTo>
                    <a:pt x="110" y="0"/>
                  </a:lnTo>
                  <a:lnTo>
                    <a:pt x="112" y="28"/>
                  </a:lnTo>
                  <a:lnTo>
                    <a:pt x="72" y="31"/>
                  </a:lnTo>
                  <a:lnTo>
                    <a:pt x="78" y="144"/>
                  </a:lnTo>
                  <a:lnTo>
                    <a:pt x="48" y="146"/>
                  </a:lnTo>
                  <a:lnTo>
                    <a:pt x="41" y="32"/>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48" name="Freeform 28"/>
            <p:cNvSpPr>
              <a:spLocks/>
            </p:cNvSpPr>
            <p:nvPr userDrawn="1"/>
          </p:nvSpPr>
          <p:spPr bwMode="auto">
            <a:xfrm>
              <a:off x="592" y="3696"/>
              <a:ext cx="29" cy="39"/>
            </a:xfrm>
            <a:custGeom>
              <a:avLst/>
              <a:gdLst/>
              <a:ahLst/>
              <a:cxnLst>
                <a:cxn ang="0">
                  <a:pos x="20" y="0"/>
                </a:cxn>
                <a:cxn ang="0">
                  <a:pos x="116" y="15"/>
                </a:cxn>
                <a:cxn ang="0">
                  <a:pos x="111" y="43"/>
                </a:cxn>
                <a:cxn ang="0">
                  <a:pos x="47" y="34"/>
                </a:cxn>
                <a:cxn ang="0">
                  <a:pos x="43" y="59"/>
                </a:cxn>
                <a:cxn ang="0">
                  <a:pos x="104" y="68"/>
                </a:cxn>
                <a:cxn ang="0">
                  <a:pos x="99" y="96"/>
                </a:cxn>
                <a:cxn ang="0">
                  <a:pos x="39" y="88"/>
                </a:cxn>
                <a:cxn ang="0">
                  <a:pos x="35" y="116"/>
                </a:cxn>
                <a:cxn ang="0">
                  <a:pos x="103" y="127"/>
                </a:cxn>
                <a:cxn ang="0">
                  <a:pos x="98" y="155"/>
                </a:cxn>
                <a:cxn ang="0">
                  <a:pos x="0" y="140"/>
                </a:cxn>
                <a:cxn ang="0">
                  <a:pos x="20" y="0"/>
                </a:cxn>
              </a:cxnLst>
              <a:rect l="0" t="0" r="r" b="b"/>
              <a:pathLst>
                <a:path w="116" h="155">
                  <a:moveTo>
                    <a:pt x="20" y="0"/>
                  </a:moveTo>
                  <a:lnTo>
                    <a:pt x="116" y="15"/>
                  </a:lnTo>
                  <a:lnTo>
                    <a:pt x="111" y="43"/>
                  </a:lnTo>
                  <a:lnTo>
                    <a:pt x="47" y="34"/>
                  </a:lnTo>
                  <a:lnTo>
                    <a:pt x="43" y="59"/>
                  </a:lnTo>
                  <a:lnTo>
                    <a:pt x="104" y="68"/>
                  </a:lnTo>
                  <a:lnTo>
                    <a:pt x="99" y="96"/>
                  </a:lnTo>
                  <a:lnTo>
                    <a:pt x="39" y="88"/>
                  </a:lnTo>
                  <a:lnTo>
                    <a:pt x="35" y="116"/>
                  </a:lnTo>
                  <a:lnTo>
                    <a:pt x="103" y="127"/>
                  </a:lnTo>
                  <a:lnTo>
                    <a:pt x="98" y="155"/>
                  </a:lnTo>
                  <a:lnTo>
                    <a:pt x="0" y="140"/>
                  </a:lnTo>
                  <a:lnTo>
                    <a:pt x="20" y="0"/>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49" name="Freeform 29"/>
            <p:cNvSpPr>
              <a:spLocks/>
            </p:cNvSpPr>
            <p:nvPr userDrawn="1"/>
          </p:nvSpPr>
          <p:spPr bwMode="auto">
            <a:xfrm>
              <a:off x="629" y="3709"/>
              <a:ext cx="36" cy="37"/>
            </a:xfrm>
            <a:custGeom>
              <a:avLst/>
              <a:gdLst/>
              <a:ahLst/>
              <a:cxnLst>
                <a:cxn ang="0">
                  <a:pos x="110" y="53"/>
                </a:cxn>
                <a:cxn ang="0">
                  <a:pos x="104" y="41"/>
                </a:cxn>
                <a:cxn ang="0">
                  <a:pos x="90" y="32"/>
                </a:cxn>
                <a:cxn ang="0">
                  <a:pos x="82" y="29"/>
                </a:cxn>
                <a:cxn ang="0">
                  <a:pos x="66" y="30"/>
                </a:cxn>
                <a:cxn ang="0">
                  <a:pos x="52" y="37"/>
                </a:cxn>
                <a:cxn ang="0">
                  <a:pos x="40" y="50"/>
                </a:cxn>
                <a:cxn ang="0">
                  <a:pos x="36" y="58"/>
                </a:cxn>
                <a:cxn ang="0">
                  <a:pos x="32" y="77"/>
                </a:cxn>
                <a:cxn ang="0">
                  <a:pos x="34" y="93"/>
                </a:cxn>
                <a:cxn ang="0">
                  <a:pos x="42" y="106"/>
                </a:cxn>
                <a:cxn ang="0">
                  <a:pos x="56" y="116"/>
                </a:cxn>
                <a:cxn ang="0">
                  <a:pos x="64" y="118"/>
                </a:cxn>
                <a:cxn ang="0">
                  <a:pos x="81" y="117"/>
                </a:cxn>
                <a:cxn ang="0">
                  <a:pos x="105" y="141"/>
                </a:cxn>
                <a:cxn ang="0">
                  <a:pos x="98" y="144"/>
                </a:cxn>
                <a:cxn ang="0">
                  <a:pos x="84" y="149"/>
                </a:cxn>
                <a:cxn ang="0">
                  <a:pos x="69" y="149"/>
                </a:cxn>
                <a:cxn ang="0">
                  <a:pos x="48" y="144"/>
                </a:cxn>
                <a:cxn ang="0">
                  <a:pos x="34" y="137"/>
                </a:cxn>
                <a:cxn ang="0">
                  <a:pos x="13" y="117"/>
                </a:cxn>
                <a:cxn ang="0">
                  <a:pos x="1" y="92"/>
                </a:cxn>
                <a:cxn ang="0">
                  <a:pos x="1" y="62"/>
                </a:cxn>
                <a:cxn ang="0">
                  <a:pos x="5" y="46"/>
                </a:cxn>
                <a:cxn ang="0">
                  <a:pos x="22" y="21"/>
                </a:cxn>
                <a:cxn ang="0">
                  <a:pos x="46" y="5"/>
                </a:cxn>
                <a:cxn ang="0">
                  <a:pos x="74" y="0"/>
                </a:cxn>
                <a:cxn ang="0">
                  <a:pos x="104" y="6"/>
                </a:cxn>
                <a:cxn ang="0">
                  <a:pos x="116" y="12"/>
                </a:cxn>
                <a:cxn ang="0">
                  <a:pos x="130" y="25"/>
                </a:cxn>
                <a:cxn ang="0">
                  <a:pos x="138" y="37"/>
                </a:cxn>
                <a:cxn ang="0">
                  <a:pos x="110" y="53"/>
                </a:cxn>
              </a:cxnLst>
              <a:rect l="0" t="0" r="r" b="b"/>
              <a:pathLst>
                <a:path w="141" h="149">
                  <a:moveTo>
                    <a:pt x="110" y="53"/>
                  </a:moveTo>
                  <a:lnTo>
                    <a:pt x="110" y="53"/>
                  </a:lnTo>
                  <a:lnTo>
                    <a:pt x="108" y="46"/>
                  </a:lnTo>
                  <a:lnTo>
                    <a:pt x="104" y="41"/>
                  </a:lnTo>
                  <a:lnTo>
                    <a:pt x="98" y="36"/>
                  </a:lnTo>
                  <a:lnTo>
                    <a:pt x="90" y="32"/>
                  </a:lnTo>
                  <a:lnTo>
                    <a:pt x="90" y="32"/>
                  </a:lnTo>
                  <a:lnTo>
                    <a:pt x="82" y="29"/>
                  </a:lnTo>
                  <a:lnTo>
                    <a:pt x="74" y="29"/>
                  </a:lnTo>
                  <a:lnTo>
                    <a:pt x="66" y="30"/>
                  </a:lnTo>
                  <a:lnTo>
                    <a:pt x="58" y="33"/>
                  </a:lnTo>
                  <a:lnTo>
                    <a:pt x="52" y="37"/>
                  </a:lnTo>
                  <a:lnTo>
                    <a:pt x="45" y="44"/>
                  </a:lnTo>
                  <a:lnTo>
                    <a:pt x="40" y="50"/>
                  </a:lnTo>
                  <a:lnTo>
                    <a:pt x="36" y="58"/>
                  </a:lnTo>
                  <a:lnTo>
                    <a:pt x="36" y="58"/>
                  </a:lnTo>
                  <a:lnTo>
                    <a:pt x="33" y="68"/>
                  </a:lnTo>
                  <a:lnTo>
                    <a:pt x="32" y="77"/>
                  </a:lnTo>
                  <a:lnTo>
                    <a:pt x="32" y="85"/>
                  </a:lnTo>
                  <a:lnTo>
                    <a:pt x="34" y="93"/>
                  </a:lnTo>
                  <a:lnTo>
                    <a:pt x="37" y="101"/>
                  </a:lnTo>
                  <a:lnTo>
                    <a:pt x="42" y="106"/>
                  </a:lnTo>
                  <a:lnTo>
                    <a:pt x="48" y="112"/>
                  </a:lnTo>
                  <a:lnTo>
                    <a:pt x="56" y="116"/>
                  </a:lnTo>
                  <a:lnTo>
                    <a:pt x="56" y="116"/>
                  </a:lnTo>
                  <a:lnTo>
                    <a:pt x="64" y="118"/>
                  </a:lnTo>
                  <a:lnTo>
                    <a:pt x="73" y="118"/>
                  </a:lnTo>
                  <a:lnTo>
                    <a:pt x="81" y="117"/>
                  </a:lnTo>
                  <a:lnTo>
                    <a:pt x="88" y="113"/>
                  </a:lnTo>
                  <a:lnTo>
                    <a:pt x="105" y="141"/>
                  </a:lnTo>
                  <a:lnTo>
                    <a:pt x="105" y="141"/>
                  </a:lnTo>
                  <a:lnTo>
                    <a:pt x="98" y="144"/>
                  </a:lnTo>
                  <a:lnTo>
                    <a:pt x="92" y="146"/>
                  </a:lnTo>
                  <a:lnTo>
                    <a:pt x="84" y="149"/>
                  </a:lnTo>
                  <a:lnTo>
                    <a:pt x="77" y="149"/>
                  </a:lnTo>
                  <a:lnTo>
                    <a:pt x="69" y="149"/>
                  </a:lnTo>
                  <a:lnTo>
                    <a:pt x="62" y="148"/>
                  </a:lnTo>
                  <a:lnTo>
                    <a:pt x="48" y="144"/>
                  </a:lnTo>
                  <a:lnTo>
                    <a:pt x="48" y="144"/>
                  </a:lnTo>
                  <a:lnTo>
                    <a:pt x="34" y="137"/>
                  </a:lnTo>
                  <a:lnTo>
                    <a:pt x="22" y="128"/>
                  </a:lnTo>
                  <a:lnTo>
                    <a:pt x="13" y="117"/>
                  </a:lnTo>
                  <a:lnTo>
                    <a:pt x="5" y="105"/>
                  </a:lnTo>
                  <a:lnTo>
                    <a:pt x="1" y="92"/>
                  </a:lnTo>
                  <a:lnTo>
                    <a:pt x="0" y="77"/>
                  </a:lnTo>
                  <a:lnTo>
                    <a:pt x="1" y="62"/>
                  </a:lnTo>
                  <a:lnTo>
                    <a:pt x="5" y="46"/>
                  </a:lnTo>
                  <a:lnTo>
                    <a:pt x="5" y="46"/>
                  </a:lnTo>
                  <a:lnTo>
                    <a:pt x="13" y="32"/>
                  </a:lnTo>
                  <a:lnTo>
                    <a:pt x="22" y="21"/>
                  </a:lnTo>
                  <a:lnTo>
                    <a:pt x="33" y="12"/>
                  </a:lnTo>
                  <a:lnTo>
                    <a:pt x="46" y="5"/>
                  </a:lnTo>
                  <a:lnTo>
                    <a:pt x="60" y="1"/>
                  </a:lnTo>
                  <a:lnTo>
                    <a:pt x="74" y="0"/>
                  </a:lnTo>
                  <a:lnTo>
                    <a:pt x="89" y="2"/>
                  </a:lnTo>
                  <a:lnTo>
                    <a:pt x="104" y="6"/>
                  </a:lnTo>
                  <a:lnTo>
                    <a:pt x="104" y="6"/>
                  </a:lnTo>
                  <a:lnTo>
                    <a:pt x="116" y="12"/>
                  </a:lnTo>
                  <a:lnTo>
                    <a:pt x="126" y="20"/>
                  </a:lnTo>
                  <a:lnTo>
                    <a:pt x="130" y="25"/>
                  </a:lnTo>
                  <a:lnTo>
                    <a:pt x="134" y="30"/>
                  </a:lnTo>
                  <a:lnTo>
                    <a:pt x="138" y="37"/>
                  </a:lnTo>
                  <a:lnTo>
                    <a:pt x="141" y="44"/>
                  </a:lnTo>
                  <a:lnTo>
                    <a:pt x="110" y="53"/>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50" name="Freeform 30"/>
            <p:cNvSpPr>
              <a:spLocks/>
            </p:cNvSpPr>
            <p:nvPr userDrawn="1"/>
          </p:nvSpPr>
          <p:spPr bwMode="auto">
            <a:xfrm>
              <a:off x="665" y="3722"/>
              <a:ext cx="35" cy="39"/>
            </a:xfrm>
            <a:custGeom>
              <a:avLst/>
              <a:gdLst/>
              <a:ahLst/>
              <a:cxnLst>
                <a:cxn ang="0">
                  <a:pos x="64" y="45"/>
                </a:cxn>
                <a:cxn ang="0">
                  <a:pos x="32" y="22"/>
                </a:cxn>
                <a:cxn ang="0">
                  <a:pos x="47" y="0"/>
                </a:cxn>
                <a:cxn ang="0">
                  <a:pos x="139" y="62"/>
                </a:cxn>
                <a:cxn ang="0">
                  <a:pos x="124" y="85"/>
                </a:cxn>
                <a:cxn ang="0">
                  <a:pos x="91" y="62"/>
                </a:cxn>
                <a:cxn ang="0">
                  <a:pos x="26" y="156"/>
                </a:cxn>
                <a:cxn ang="0">
                  <a:pos x="0" y="138"/>
                </a:cxn>
                <a:cxn ang="0">
                  <a:pos x="64" y="45"/>
                </a:cxn>
              </a:cxnLst>
              <a:rect l="0" t="0" r="r" b="b"/>
              <a:pathLst>
                <a:path w="139" h="156">
                  <a:moveTo>
                    <a:pt x="64" y="45"/>
                  </a:moveTo>
                  <a:lnTo>
                    <a:pt x="32" y="22"/>
                  </a:lnTo>
                  <a:lnTo>
                    <a:pt x="47" y="0"/>
                  </a:lnTo>
                  <a:lnTo>
                    <a:pt x="139" y="62"/>
                  </a:lnTo>
                  <a:lnTo>
                    <a:pt x="124" y="85"/>
                  </a:lnTo>
                  <a:lnTo>
                    <a:pt x="91" y="62"/>
                  </a:lnTo>
                  <a:lnTo>
                    <a:pt x="26" y="156"/>
                  </a:lnTo>
                  <a:lnTo>
                    <a:pt x="0" y="138"/>
                  </a:lnTo>
                  <a:lnTo>
                    <a:pt x="64" y="45"/>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51" name="Freeform 31"/>
            <p:cNvSpPr>
              <a:spLocks/>
            </p:cNvSpPr>
            <p:nvPr userDrawn="1"/>
          </p:nvSpPr>
          <p:spPr bwMode="auto">
            <a:xfrm>
              <a:off x="685" y="3750"/>
              <a:ext cx="41" cy="31"/>
            </a:xfrm>
            <a:custGeom>
              <a:avLst/>
              <a:gdLst/>
              <a:ahLst/>
              <a:cxnLst>
                <a:cxn ang="0">
                  <a:pos x="121" y="61"/>
                </a:cxn>
                <a:cxn ang="0">
                  <a:pos x="120" y="48"/>
                </a:cxn>
                <a:cxn ang="0">
                  <a:pos x="113" y="38"/>
                </a:cxn>
                <a:cxn ang="0">
                  <a:pos x="108" y="33"/>
                </a:cxn>
                <a:cxn ang="0">
                  <a:pos x="97" y="29"/>
                </a:cxn>
                <a:cxn ang="0">
                  <a:pos x="90" y="30"/>
                </a:cxn>
                <a:cxn ang="0">
                  <a:pos x="88" y="33"/>
                </a:cxn>
                <a:cxn ang="0">
                  <a:pos x="84" y="40"/>
                </a:cxn>
                <a:cxn ang="0">
                  <a:pos x="85" y="49"/>
                </a:cxn>
                <a:cxn ang="0">
                  <a:pos x="96" y="70"/>
                </a:cxn>
                <a:cxn ang="0">
                  <a:pos x="102" y="89"/>
                </a:cxn>
                <a:cxn ang="0">
                  <a:pos x="102" y="101"/>
                </a:cxn>
                <a:cxn ang="0">
                  <a:pos x="96" y="114"/>
                </a:cxn>
                <a:cxn ang="0">
                  <a:pos x="90" y="120"/>
                </a:cxn>
                <a:cxn ang="0">
                  <a:pos x="73" y="132"/>
                </a:cxn>
                <a:cxn ang="0">
                  <a:pos x="54" y="133"/>
                </a:cxn>
                <a:cxn ang="0">
                  <a:pos x="36" y="126"/>
                </a:cxn>
                <a:cxn ang="0">
                  <a:pos x="20" y="113"/>
                </a:cxn>
                <a:cxn ang="0">
                  <a:pos x="10" y="104"/>
                </a:cxn>
                <a:cxn ang="0">
                  <a:pos x="1" y="80"/>
                </a:cxn>
                <a:cxn ang="0">
                  <a:pos x="32" y="66"/>
                </a:cxn>
                <a:cxn ang="0">
                  <a:pos x="32" y="74"/>
                </a:cxn>
                <a:cxn ang="0">
                  <a:pos x="37" y="89"/>
                </a:cxn>
                <a:cxn ang="0">
                  <a:pos x="41" y="94"/>
                </a:cxn>
                <a:cxn ang="0">
                  <a:pos x="54" y="102"/>
                </a:cxn>
                <a:cxn ang="0">
                  <a:pos x="61" y="104"/>
                </a:cxn>
                <a:cxn ang="0">
                  <a:pos x="66" y="100"/>
                </a:cxn>
                <a:cxn ang="0">
                  <a:pos x="69" y="97"/>
                </a:cxn>
                <a:cxn ang="0">
                  <a:pos x="70" y="88"/>
                </a:cxn>
                <a:cxn ang="0">
                  <a:pos x="65" y="73"/>
                </a:cxn>
                <a:cxn ang="0">
                  <a:pos x="54" y="49"/>
                </a:cxn>
                <a:cxn ang="0">
                  <a:pos x="52" y="37"/>
                </a:cxn>
                <a:cxn ang="0">
                  <a:pos x="54" y="24"/>
                </a:cxn>
                <a:cxn ang="0">
                  <a:pos x="64" y="12"/>
                </a:cxn>
                <a:cxn ang="0">
                  <a:pos x="72" y="5"/>
                </a:cxn>
                <a:cxn ang="0">
                  <a:pos x="90" y="0"/>
                </a:cxn>
                <a:cxn ang="0">
                  <a:pos x="109" y="2"/>
                </a:cxn>
                <a:cxn ang="0">
                  <a:pos x="126" y="12"/>
                </a:cxn>
                <a:cxn ang="0">
                  <a:pos x="133" y="18"/>
                </a:cxn>
                <a:cxn ang="0">
                  <a:pos x="148" y="37"/>
                </a:cxn>
                <a:cxn ang="0">
                  <a:pos x="153" y="60"/>
                </a:cxn>
              </a:cxnLst>
              <a:rect l="0" t="0" r="r" b="b"/>
              <a:pathLst>
                <a:path w="153" h="133">
                  <a:moveTo>
                    <a:pt x="121" y="61"/>
                  </a:moveTo>
                  <a:lnTo>
                    <a:pt x="121" y="61"/>
                  </a:lnTo>
                  <a:lnTo>
                    <a:pt x="121" y="54"/>
                  </a:lnTo>
                  <a:lnTo>
                    <a:pt x="120" y="48"/>
                  </a:lnTo>
                  <a:lnTo>
                    <a:pt x="116" y="42"/>
                  </a:lnTo>
                  <a:lnTo>
                    <a:pt x="113" y="38"/>
                  </a:lnTo>
                  <a:lnTo>
                    <a:pt x="113" y="38"/>
                  </a:lnTo>
                  <a:lnTo>
                    <a:pt x="108" y="33"/>
                  </a:lnTo>
                  <a:lnTo>
                    <a:pt x="101" y="30"/>
                  </a:lnTo>
                  <a:lnTo>
                    <a:pt x="97" y="29"/>
                  </a:lnTo>
                  <a:lnTo>
                    <a:pt x="94" y="29"/>
                  </a:lnTo>
                  <a:lnTo>
                    <a:pt x="90" y="30"/>
                  </a:lnTo>
                  <a:lnTo>
                    <a:pt x="88" y="33"/>
                  </a:lnTo>
                  <a:lnTo>
                    <a:pt x="88" y="33"/>
                  </a:lnTo>
                  <a:lnTo>
                    <a:pt x="85" y="37"/>
                  </a:lnTo>
                  <a:lnTo>
                    <a:pt x="84" y="40"/>
                  </a:lnTo>
                  <a:lnTo>
                    <a:pt x="84" y="45"/>
                  </a:lnTo>
                  <a:lnTo>
                    <a:pt x="85" y="49"/>
                  </a:lnTo>
                  <a:lnTo>
                    <a:pt x="90" y="60"/>
                  </a:lnTo>
                  <a:lnTo>
                    <a:pt x="96" y="70"/>
                  </a:lnTo>
                  <a:lnTo>
                    <a:pt x="101" y="82"/>
                  </a:lnTo>
                  <a:lnTo>
                    <a:pt x="102" y="89"/>
                  </a:lnTo>
                  <a:lnTo>
                    <a:pt x="102" y="94"/>
                  </a:lnTo>
                  <a:lnTo>
                    <a:pt x="102" y="101"/>
                  </a:lnTo>
                  <a:lnTo>
                    <a:pt x="100" y="108"/>
                  </a:lnTo>
                  <a:lnTo>
                    <a:pt x="96" y="114"/>
                  </a:lnTo>
                  <a:lnTo>
                    <a:pt x="90" y="120"/>
                  </a:lnTo>
                  <a:lnTo>
                    <a:pt x="90" y="120"/>
                  </a:lnTo>
                  <a:lnTo>
                    <a:pt x="82" y="128"/>
                  </a:lnTo>
                  <a:lnTo>
                    <a:pt x="73" y="132"/>
                  </a:lnTo>
                  <a:lnTo>
                    <a:pt x="64" y="133"/>
                  </a:lnTo>
                  <a:lnTo>
                    <a:pt x="54" y="133"/>
                  </a:lnTo>
                  <a:lnTo>
                    <a:pt x="45" y="130"/>
                  </a:lnTo>
                  <a:lnTo>
                    <a:pt x="36" y="126"/>
                  </a:lnTo>
                  <a:lnTo>
                    <a:pt x="28" y="121"/>
                  </a:lnTo>
                  <a:lnTo>
                    <a:pt x="20" y="113"/>
                  </a:lnTo>
                  <a:lnTo>
                    <a:pt x="20" y="113"/>
                  </a:lnTo>
                  <a:lnTo>
                    <a:pt x="10" y="104"/>
                  </a:lnTo>
                  <a:lnTo>
                    <a:pt x="5" y="93"/>
                  </a:lnTo>
                  <a:lnTo>
                    <a:pt x="1" y="80"/>
                  </a:lnTo>
                  <a:lnTo>
                    <a:pt x="0" y="68"/>
                  </a:lnTo>
                  <a:lnTo>
                    <a:pt x="32" y="66"/>
                  </a:lnTo>
                  <a:lnTo>
                    <a:pt x="32" y="66"/>
                  </a:lnTo>
                  <a:lnTo>
                    <a:pt x="32" y="74"/>
                  </a:lnTo>
                  <a:lnTo>
                    <a:pt x="33" y="81"/>
                  </a:lnTo>
                  <a:lnTo>
                    <a:pt x="37" y="89"/>
                  </a:lnTo>
                  <a:lnTo>
                    <a:pt x="41" y="94"/>
                  </a:lnTo>
                  <a:lnTo>
                    <a:pt x="41" y="94"/>
                  </a:lnTo>
                  <a:lnTo>
                    <a:pt x="48" y="100"/>
                  </a:lnTo>
                  <a:lnTo>
                    <a:pt x="54" y="102"/>
                  </a:lnTo>
                  <a:lnTo>
                    <a:pt x="57" y="104"/>
                  </a:lnTo>
                  <a:lnTo>
                    <a:pt x="61" y="104"/>
                  </a:lnTo>
                  <a:lnTo>
                    <a:pt x="64" y="102"/>
                  </a:lnTo>
                  <a:lnTo>
                    <a:pt x="66" y="100"/>
                  </a:lnTo>
                  <a:lnTo>
                    <a:pt x="66" y="100"/>
                  </a:lnTo>
                  <a:lnTo>
                    <a:pt x="69" y="97"/>
                  </a:lnTo>
                  <a:lnTo>
                    <a:pt x="70" y="93"/>
                  </a:lnTo>
                  <a:lnTo>
                    <a:pt x="70" y="88"/>
                  </a:lnTo>
                  <a:lnTo>
                    <a:pt x="69" y="84"/>
                  </a:lnTo>
                  <a:lnTo>
                    <a:pt x="65" y="73"/>
                  </a:lnTo>
                  <a:lnTo>
                    <a:pt x="60" y="61"/>
                  </a:lnTo>
                  <a:lnTo>
                    <a:pt x="54" y="49"/>
                  </a:lnTo>
                  <a:lnTo>
                    <a:pt x="53" y="42"/>
                  </a:lnTo>
                  <a:lnTo>
                    <a:pt x="52" y="37"/>
                  </a:lnTo>
                  <a:lnTo>
                    <a:pt x="53" y="30"/>
                  </a:lnTo>
                  <a:lnTo>
                    <a:pt x="54" y="24"/>
                  </a:lnTo>
                  <a:lnTo>
                    <a:pt x="58" y="17"/>
                  </a:lnTo>
                  <a:lnTo>
                    <a:pt x="64" y="12"/>
                  </a:lnTo>
                  <a:lnTo>
                    <a:pt x="64" y="12"/>
                  </a:lnTo>
                  <a:lnTo>
                    <a:pt x="72" y="5"/>
                  </a:lnTo>
                  <a:lnTo>
                    <a:pt x="81" y="1"/>
                  </a:lnTo>
                  <a:lnTo>
                    <a:pt x="90" y="0"/>
                  </a:lnTo>
                  <a:lnTo>
                    <a:pt x="100" y="0"/>
                  </a:lnTo>
                  <a:lnTo>
                    <a:pt x="109" y="2"/>
                  </a:lnTo>
                  <a:lnTo>
                    <a:pt x="117" y="6"/>
                  </a:lnTo>
                  <a:lnTo>
                    <a:pt x="126" y="12"/>
                  </a:lnTo>
                  <a:lnTo>
                    <a:pt x="133" y="18"/>
                  </a:lnTo>
                  <a:lnTo>
                    <a:pt x="133" y="18"/>
                  </a:lnTo>
                  <a:lnTo>
                    <a:pt x="141" y="28"/>
                  </a:lnTo>
                  <a:lnTo>
                    <a:pt x="148" y="37"/>
                  </a:lnTo>
                  <a:lnTo>
                    <a:pt x="152" y="48"/>
                  </a:lnTo>
                  <a:lnTo>
                    <a:pt x="153" y="60"/>
                  </a:lnTo>
                  <a:lnTo>
                    <a:pt x="121" y="61"/>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52" name="Freeform 32"/>
            <p:cNvSpPr>
              <a:spLocks/>
            </p:cNvSpPr>
            <p:nvPr userDrawn="1"/>
          </p:nvSpPr>
          <p:spPr bwMode="auto">
            <a:xfrm>
              <a:off x="406" y="3939"/>
              <a:ext cx="49" cy="52"/>
            </a:xfrm>
            <a:custGeom>
              <a:avLst/>
              <a:gdLst/>
              <a:ahLst/>
              <a:cxnLst>
                <a:cxn ang="0">
                  <a:pos x="104" y="0"/>
                </a:cxn>
                <a:cxn ang="0">
                  <a:pos x="120" y="31"/>
                </a:cxn>
                <a:cxn ang="0">
                  <a:pos x="52" y="93"/>
                </a:cxn>
                <a:cxn ang="0">
                  <a:pos x="52" y="93"/>
                </a:cxn>
                <a:cxn ang="0">
                  <a:pos x="145" y="76"/>
                </a:cxn>
                <a:cxn ang="0">
                  <a:pos x="160" y="101"/>
                </a:cxn>
                <a:cxn ang="0">
                  <a:pos x="92" y="172"/>
                </a:cxn>
                <a:cxn ang="0">
                  <a:pos x="92" y="172"/>
                </a:cxn>
                <a:cxn ang="0">
                  <a:pos x="185" y="149"/>
                </a:cxn>
                <a:cxn ang="0">
                  <a:pos x="200" y="176"/>
                </a:cxn>
                <a:cxn ang="0">
                  <a:pos x="56" y="208"/>
                </a:cxn>
                <a:cxn ang="0">
                  <a:pos x="43" y="183"/>
                </a:cxn>
                <a:cxn ang="0">
                  <a:pos x="115" y="109"/>
                </a:cxn>
                <a:cxn ang="0">
                  <a:pos x="113" y="109"/>
                </a:cxn>
                <a:cxn ang="0">
                  <a:pos x="13" y="128"/>
                </a:cxn>
                <a:cxn ang="0">
                  <a:pos x="0" y="105"/>
                </a:cxn>
                <a:cxn ang="0">
                  <a:pos x="104" y="0"/>
                </a:cxn>
              </a:cxnLst>
              <a:rect l="0" t="0" r="r" b="b"/>
              <a:pathLst>
                <a:path w="200" h="208">
                  <a:moveTo>
                    <a:pt x="104" y="0"/>
                  </a:moveTo>
                  <a:lnTo>
                    <a:pt x="120" y="31"/>
                  </a:lnTo>
                  <a:lnTo>
                    <a:pt x="52" y="93"/>
                  </a:lnTo>
                  <a:lnTo>
                    <a:pt x="52" y="93"/>
                  </a:lnTo>
                  <a:lnTo>
                    <a:pt x="145" y="76"/>
                  </a:lnTo>
                  <a:lnTo>
                    <a:pt x="160" y="101"/>
                  </a:lnTo>
                  <a:lnTo>
                    <a:pt x="92" y="172"/>
                  </a:lnTo>
                  <a:lnTo>
                    <a:pt x="92" y="172"/>
                  </a:lnTo>
                  <a:lnTo>
                    <a:pt x="185" y="149"/>
                  </a:lnTo>
                  <a:lnTo>
                    <a:pt x="200" y="176"/>
                  </a:lnTo>
                  <a:lnTo>
                    <a:pt x="56" y="208"/>
                  </a:lnTo>
                  <a:lnTo>
                    <a:pt x="43" y="183"/>
                  </a:lnTo>
                  <a:lnTo>
                    <a:pt x="115" y="109"/>
                  </a:lnTo>
                  <a:lnTo>
                    <a:pt x="113" y="109"/>
                  </a:lnTo>
                  <a:lnTo>
                    <a:pt x="13" y="128"/>
                  </a:lnTo>
                  <a:lnTo>
                    <a:pt x="0" y="105"/>
                  </a:lnTo>
                  <a:lnTo>
                    <a:pt x="104" y="0"/>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53" name="Freeform 33"/>
            <p:cNvSpPr>
              <a:spLocks/>
            </p:cNvSpPr>
            <p:nvPr userDrawn="1"/>
          </p:nvSpPr>
          <p:spPr bwMode="auto">
            <a:xfrm>
              <a:off x="435" y="3986"/>
              <a:ext cx="46" cy="47"/>
            </a:xfrm>
            <a:custGeom>
              <a:avLst/>
              <a:gdLst/>
              <a:ahLst/>
              <a:cxnLst>
                <a:cxn ang="0">
                  <a:pos x="100" y="0"/>
                </a:cxn>
                <a:cxn ang="0">
                  <a:pos x="122" y="23"/>
                </a:cxn>
                <a:cxn ang="0">
                  <a:pos x="84" y="60"/>
                </a:cxn>
                <a:cxn ang="0">
                  <a:pos x="128" y="103"/>
                </a:cxn>
                <a:cxn ang="0">
                  <a:pos x="164" y="66"/>
                </a:cxn>
                <a:cxn ang="0">
                  <a:pos x="187" y="87"/>
                </a:cxn>
                <a:cxn ang="0">
                  <a:pos x="87" y="187"/>
                </a:cxn>
                <a:cxn ang="0">
                  <a:pos x="66" y="166"/>
                </a:cxn>
                <a:cxn ang="0">
                  <a:pos x="108" y="122"/>
                </a:cxn>
                <a:cxn ang="0">
                  <a:pos x="66" y="79"/>
                </a:cxn>
                <a:cxn ang="0">
                  <a:pos x="23" y="123"/>
                </a:cxn>
                <a:cxn ang="0">
                  <a:pos x="0" y="100"/>
                </a:cxn>
                <a:cxn ang="0">
                  <a:pos x="100" y="0"/>
                </a:cxn>
              </a:cxnLst>
              <a:rect l="0" t="0" r="r" b="b"/>
              <a:pathLst>
                <a:path w="187" h="187">
                  <a:moveTo>
                    <a:pt x="100" y="0"/>
                  </a:moveTo>
                  <a:lnTo>
                    <a:pt x="122" y="23"/>
                  </a:lnTo>
                  <a:lnTo>
                    <a:pt x="84" y="60"/>
                  </a:lnTo>
                  <a:lnTo>
                    <a:pt x="128" y="103"/>
                  </a:lnTo>
                  <a:lnTo>
                    <a:pt x="164" y="66"/>
                  </a:lnTo>
                  <a:lnTo>
                    <a:pt x="187" y="87"/>
                  </a:lnTo>
                  <a:lnTo>
                    <a:pt x="87" y="187"/>
                  </a:lnTo>
                  <a:lnTo>
                    <a:pt x="66" y="166"/>
                  </a:lnTo>
                  <a:lnTo>
                    <a:pt x="108" y="122"/>
                  </a:lnTo>
                  <a:lnTo>
                    <a:pt x="66" y="79"/>
                  </a:lnTo>
                  <a:lnTo>
                    <a:pt x="23" y="123"/>
                  </a:lnTo>
                  <a:lnTo>
                    <a:pt x="0" y="100"/>
                  </a:lnTo>
                  <a:lnTo>
                    <a:pt x="100" y="0"/>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54" name="Freeform 34"/>
            <p:cNvSpPr>
              <a:spLocks noEditPoints="1"/>
            </p:cNvSpPr>
            <p:nvPr userDrawn="1"/>
          </p:nvSpPr>
          <p:spPr bwMode="auto">
            <a:xfrm>
              <a:off x="465" y="4018"/>
              <a:ext cx="37" cy="41"/>
            </a:xfrm>
            <a:custGeom>
              <a:avLst/>
              <a:gdLst/>
              <a:ahLst/>
              <a:cxnLst>
                <a:cxn ang="0">
                  <a:pos x="127" y="0"/>
                </a:cxn>
                <a:cxn ang="0">
                  <a:pos x="148" y="13"/>
                </a:cxn>
                <a:cxn ang="0">
                  <a:pos x="127" y="165"/>
                </a:cxn>
                <a:cxn ang="0">
                  <a:pos x="98" y="147"/>
                </a:cxn>
                <a:cxn ang="0">
                  <a:pos x="103" y="116"/>
                </a:cxn>
                <a:cxn ang="0">
                  <a:pos x="56" y="87"/>
                </a:cxn>
                <a:cxn ang="0">
                  <a:pos x="30" y="107"/>
                </a:cxn>
                <a:cxn ang="0">
                  <a:pos x="0" y="88"/>
                </a:cxn>
                <a:cxn ang="0">
                  <a:pos x="127" y="0"/>
                </a:cxn>
                <a:cxn ang="0">
                  <a:pos x="115" y="41"/>
                </a:cxn>
                <a:cxn ang="0">
                  <a:pos x="78" y="69"/>
                </a:cxn>
                <a:cxn ang="0">
                  <a:pos x="107" y="88"/>
                </a:cxn>
                <a:cxn ang="0">
                  <a:pos x="115" y="41"/>
                </a:cxn>
              </a:cxnLst>
              <a:rect l="0" t="0" r="r" b="b"/>
              <a:pathLst>
                <a:path w="148" h="165">
                  <a:moveTo>
                    <a:pt x="127" y="0"/>
                  </a:moveTo>
                  <a:lnTo>
                    <a:pt x="148" y="13"/>
                  </a:lnTo>
                  <a:lnTo>
                    <a:pt x="127" y="165"/>
                  </a:lnTo>
                  <a:lnTo>
                    <a:pt x="98" y="147"/>
                  </a:lnTo>
                  <a:lnTo>
                    <a:pt x="103" y="116"/>
                  </a:lnTo>
                  <a:lnTo>
                    <a:pt x="56" y="87"/>
                  </a:lnTo>
                  <a:lnTo>
                    <a:pt x="30" y="107"/>
                  </a:lnTo>
                  <a:lnTo>
                    <a:pt x="0" y="88"/>
                  </a:lnTo>
                  <a:lnTo>
                    <a:pt x="127" y="0"/>
                  </a:lnTo>
                  <a:close/>
                  <a:moveTo>
                    <a:pt x="115" y="41"/>
                  </a:moveTo>
                  <a:lnTo>
                    <a:pt x="78" y="69"/>
                  </a:lnTo>
                  <a:lnTo>
                    <a:pt x="107" y="88"/>
                  </a:lnTo>
                  <a:lnTo>
                    <a:pt x="115" y="41"/>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55" name="Freeform 35"/>
            <p:cNvSpPr>
              <a:spLocks/>
            </p:cNvSpPr>
            <p:nvPr userDrawn="1"/>
          </p:nvSpPr>
          <p:spPr bwMode="auto">
            <a:xfrm>
              <a:off x="511" y="4028"/>
              <a:ext cx="27" cy="41"/>
            </a:xfrm>
            <a:custGeom>
              <a:avLst/>
              <a:gdLst/>
              <a:ahLst/>
              <a:cxnLst>
                <a:cxn ang="0">
                  <a:pos x="39" y="40"/>
                </a:cxn>
                <a:cxn ang="0">
                  <a:pos x="2" y="27"/>
                </a:cxn>
                <a:cxn ang="0">
                  <a:pos x="11" y="0"/>
                </a:cxn>
                <a:cxn ang="0">
                  <a:pos x="116" y="39"/>
                </a:cxn>
                <a:cxn ang="0">
                  <a:pos x="107" y="64"/>
                </a:cxn>
                <a:cxn ang="0">
                  <a:pos x="68" y="51"/>
                </a:cxn>
                <a:cxn ang="0">
                  <a:pos x="30" y="157"/>
                </a:cxn>
                <a:cxn ang="0">
                  <a:pos x="0" y="147"/>
                </a:cxn>
                <a:cxn ang="0">
                  <a:pos x="39" y="40"/>
                </a:cxn>
              </a:cxnLst>
              <a:rect l="0" t="0" r="r" b="b"/>
              <a:pathLst>
                <a:path w="116" h="157">
                  <a:moveTo>
                    <a:pt x="39" y="40"/>
                  </a:moveTo>
                  <a:lnTo>
                    <a:pt x="2" y="27"/>
                  </a:lnTo>
                  <a:lnTo>
                    <a:pt x="11" y="0"/>
                  </a:lnTo>
                  <a:lnTo>
                    <a:pt x="116" y="39"/>
                  </a:lnTo>
                  <a:lnTo>
                    <a:pt x="107" y="64"/>
                  </a:lnTo>
                  <a:lnTo>
                    <a:pt x="68" y="51"/>
                  </a:lnTo>
                  <a:lnTo>
                    <a:pt x="30" y="157"/>
                  </a:lnTo>
                  <a:lnTo>
                    <a:pt x="0" y="147"/>
                  </a:lnTo>
                  <a:lnTo>
                    <a:pt x="39" y="40"/>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56" name="Freeform 36"/>
            <p:cNvSpPr>
              <a:spLocks/>
            </p:cNvSpPr>
            <p:nvPr userDrawn="1"/>
          </p:nvSpPr>
          <p:spPr bwMode="auto">
            <a:xfrm>
              <a:off x="543" y="4039"/>
              <a:ext cx="13" cy="15"/>
            </a:xfrm>
            <a:custGeom>
              <a:avLst/>
              <a:gdLst/>
              <a:ahLst/>
              <a:cxnLst>
                <a:cxn ang="0">
                  <a:pos x="24" y="58"/>
                </a:cxn>
                <a:cxn ang="0">
                  <a:pos x="0" y="52"/>
                </a:cxn>
                <a:cxn ang="0">
                  <a:pos x="24" y="0"/>
                </a:cxn>
                <a:cxn ang="0">
                  <a:pos x="52" y="6"/>
                </a:cxn>
                <a:cxn ang="0">
                  <a:pos x="24" y="58"/>
                </a:cxn>
              </a:cxnLst>
              <a:rect l="0" t="0" r="r" b="b"/>
              <a:pathLst>
                <a:path w="52" h="58">
                  <a:moveTo>
                    <a:pt x="24" y="58"/>
                  </a:moveTo>
                  <a:lnTo>
                    <a:pt x="0" y="52"/>
                  </a:lnTo>
                  <a:lnTo>
                    <a:pt x="24" y="0"/>
                  </a:lnTo>
                  <a:lnTo>
                    <a:pt x="52" y="6"/>
                  </a:lnTo>
                  <a:lnTo>
                    <a:pt x="24" y="58"/>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57" name="Freeform 37"/>
            <p:cNvSpPr>
              <a:spLocks/>
            </p:cNvSpPr>
            <p:nvPr userDrawn="1"/>
          </p:nvSpPr>
          <p:spPr bwMode="auto">
            <a:xfrm>
              <a:off x="557" y="4041"/>
              <a:ext cx="27" cy="37"/>
            </a:xfrm>
            <a:custGeom>
              <a:avLst/>
              <a:gdLst/>
              <a:ahLst/>
              <a:cxnLst>
                <a:cxn ang="0">
                  <a:pos x="84" y="39"/>
                </a:cxn>
                <a:cxn ang="0">
                  <a:pos x="75" y="32"/>
                </a:cxn>
                <a:cxn ang="0">
                  <a:pos x="63" y="28"/>
                </a:cxn>
                <a:cxn ang="0">
                  <a:pos x="56" y="30"/>
                </a:cxn>
                <a:cxn ang="0">
                  <a:pos x="46" y="34"/>
                </a:cxn>
                <a:cxn ang="0">
                  <a:pos x="42" y="39"/>
                </a:cxn>
                <a:cxn ang="0">
                  <a:pos x="42" y="42"/>
                </a:cxn>
                <a:cxn ang="0">
                  <a:pos x="43" y="50"/>
                </a:cxn>
                <a:cxn ang="0">
                  <a:pos x="51" y="56"/>
                </a:cxn>
                <a:cxn ang="0">
                  <a:pos x="72" y="64"/>
                </a:cxn>
                <a:cxn ang="0">
                  <a:pos x="90" y="74"/>
                </a:cxn>
                <a:cxn ang="0">
                  <a:pos x="98" y="82"/>
                </a:cxn>
                <a:cxn ang="0">
                  <a:pos x="103" y="95"/>
                </a:cxn>
                <a:cxn ang="0">
                  <a:pos x="103" y="104"/>
                </a:cxn>
                <a:cxn ang="0">
                  <a:pos x="98" y="124"/>
                </a:cxn>
                <a:cxn ang="0">
                  <a:pos x="86" y="138"/>
                </a:cxn>
                <a:cxn ang="0">
                  <a:pos x="67" y="146"/>
                </a:cxn>
                <a:cxn ang="0">
                  <a:pos x="47" y="148"/>
                </a:cxn>
                <a:cxn ang="0">
                  <a:pos x="34" y="146"/>
                </a:cxn>
                <a:cxn ang="0">
                  <a:pos x="10" y="136"/>
                </a:cxn>
                <a:cxn ang="0">
                  <a:pos x="23" y="104"/>
                </a:cxn>
                <a:cxn ang="0">
                  <a:pos x="28" y="111"/>
                </a:cxn>
                <a:cxn ang="0">
                  <a:pos x="42" y="118"/>
                </a:cxn>
                <a:cxn ang="0">
                  <a:pos x="50" y="119"/>
                </a:cxn>
                <a:cxn ang="0">
                  <a:pos x="64" y="116"/>
                </a:cxn>
                <a:cxn ang="0">
                  <a:pos x="71" y="110"/>
                </a:cxn>
                <a:cxn ang="0">
                  <a:pos x="72" y="106"/>
                </a:cxn>
                <a:cxn ang="0">
                  <a:pos x="70" y="98"/>
                </a:cxn>
                <a:cxn ang="0">
                  <a:pos x="63" y="91"/>
                </a:cxn>
                <a:cxn ang="0">
                  <a:pos x="40" y="82"/>
                </a:cxn>
                <a:cxn ang="0">
                  <a:pos x="23" y="74"/>
                </a:cxn>
                <a:cxn ang="0">
                  <a:pos x="14" y="64"/>
                </a:cxn>
                <a:cxn ang="0">
                  <a:pos x="10" y="51"/>
                </a:cxn>
                <a:cxn ang="0">
                  <a:pos x="8" y="43"/>
                </a:cxn>
                <a:cxn ang="0">
                  <a:pos x="15" y="23"/>
                </a:cxn>
                <a:cxn ang="0">
                  <a:pos x="27" y="10"/>
                </a:cxn>
                <a:cxn ang="0">
                  <a:pos x="44" y="2"/>
                </a:cxn>
                <a:cxn ang="0">
                  <a:pos x="64" y="0"/>
                </a:cxn>
                <a:cxn ang="0">
                  <a:pos x="76" y="2"/>
                </a:cxn>
                <a:cxn ang="0">
                  <a:pos x="98" y="10"/>
                </a:cxn>
                <a:cxn ang="0">
                  <a:pos x="84" y="39"/>
                </a:cxn>
              </a:cxnLst>
              <a:rect l="0" t="0" r="r" b="b"/>
              <a:pathLst>
                <a:path w="107" h="148">
                  <a:moveTo>
                    <a:pt x="84" y="39"/>
                  </a:moveTo>
                  <a:lnTo>
                    <a:pt x="84" y="39"/>
                  </a:lnTo>
                  <a:lnTo>
                    <a:pt x="80" y="35"/>
                  </a:lnTo>
                  <a:lnTo>
                    <a:pt x="75" y="32"/>
                  </a:lnTo>
                  <a:lnTo>
                    <a:pt x="68" y="30"/>
                  </a:lnTo>
                  <a:lnTo>
                    <a:pt x="63" y="28"/>
                  </a:lnTo>
                  <a:lnTo>
                    <a:pt x="63" y="28"/>
                  </a:lnTo>
                  <a:lnTo>
                    <a:pt x="56" y="30"/>
                  </a:lnTo>
                  <a:lnTo>
                    <a:pt x="50" y="31"/>
                  </a:lnTo>
                  <a:lnTo>
                    <a:pt x="46" y="34"/>
                  </a:lnTo>
                  <a:lnTo>
                    <a:pt x="43" y="35"/>
                  </a:lnTo>
                  <a:lnTo>
                    <a:pt x="42" y="39"/>
                  </a:lnTo>
                  <a:lnTo>
                    <a:pt x="42" y="42"/>
                  </a:lnTo>
                  <a:lnTo>
                    <a:pt x="42" y="42"/>
                  </a:lnTo>
                  <a:lnTo>
                    <a:pt x="42" y="47"/>
                  </a:lnTo>
                  <a:lnTo>
                    <a:pt x="43" y="50"/>
                  </a:lnTo>
                  <a:lnTo>
                    <a:pt x="47" y="54"/>
                  </a:lnTo>
                  <a:lnTo>
                    <a:pt x="51" y="56"/>
                  </a:lnTo>
                  <a:lnTo>
                    <a:pt x="60" y="60"/>
                  </a:lnTo>
                  <a:lnTo>
                    <a:pt x="72" y="64"/>
                  </a:lnTo>
                  <a:lnTo>
                    <a:pt x="84" y="70"/>
                  </a:lnTo>
                  <a:lnTo>
                    <a:pt x="90" y="74"/>
                  </a:lnTo>
                  <a:lnTo>
                    <a:pt x="95" y="78"/>
                  </a:lnTo>
                  <a:lnTo>
                    <a:pt x="98" y="82"/>
                  </a:lnTo>
                  <a:lnTo>
                    <a:pt x="102" y="88"/>
                  </a:lnTo>
                  <a:lnTo>
                    <a:pt x="103" y="95"/>
                  </a:lnTo>
                  <a:lnTo>
                    <a:pt x="103" y="104"/>
                  </a:lnTo>
                  <a:lnTo>
                    <a:pt x="103" y="104"/>
                  </a:lnTo>
                  <a:lnTo>
                    <a:pt x="102" y="115"/>
                  </a:lnTo>
                  <a:lnTo>
                    <a:pt x="98" y="124"/>
                  </a:lnTo>
                  <a:lnTo>
                    <a:pt x="92" y="132"/>
                  </a:lnTo>
                  <a:lnTo>
                    <a:pt x="86" y="138"/>
                  </a:lnTo>
                  <a:lnTo>
                    <a:pt x="76" y="143"/>
                  </a:lnTo>
                  <a:lnTo>
                    <a:pt x="67" y="146"/>
                  </a:lnTo>
                  <a:lnTo>
                    <a:pt x="58" y="147"/>
                  </a:lnTo>
                  <a:lnTo>
                    <a:pt x="47" y="148"/>
                  </a:lnTo>
                  <a:lnTo>
                    <a:pt x="47" y="148"/>
                  </a:lnTo>
                  <a:lnTo>
                    <a:pt x="34" y="146"/>
                  </a:lnTo>
                  <a:lnTo>
                    <a:pt x="22" y="142"/>
                  </a:lnTo>
                  <a:lnTo>
                    <a:pt x="10" y="136"/>
                  </a:lnTo>
                  <a:lnTo>
                    <a:pt x="0" y="127"/>
                  </a:lnTo>
                  <a:lnTo>
                    <a:pt x="23" y="104"/>
                  </a:lnTo>
                  <a:lnTo>
                    <a:pt x="23" y="104"/>
                  </a:lnTo>
                  <a:lnTo>
                    <a:pt x="28" y="111"/>
                  </a:lnTo>
                  <a:lnTo>
                    <a:pt x="35" y="115"/>
                  </a:lnTo>
                  <a:lnTo>
                    <a:pt x="42" y="118"/>
                  </a:lnTo>
                  <a:lnTo>
                    <a:pt x="50" y="119"/>
                  </a:lnTo>
                  <a:lnTo>
                    <a:pt x="50" y="119"/>
                  </a:lnTo>
                  <a:lnTo>
                    <a:pt x="58" y="119"/>
                  </a:lnTo>
                  <a:lnTo>
                    <a:pt x="64" y="116"/>
                  </a:lnTo>
                  <a:lnTo>
                    <a:pt x="70" y="112"/>
                  </a:lnTo>
                  <a:lnTo>
                    <a:pt x="71" y="110"/>
                  </a:lnTo>
                  <a:lnTo>
                    <a:pt x="72" y="106"/>
                  </a:lnTo>
                  <a:lnTo>
                    <a:pt x="72" y="106"/>
                  </a:lnTo>
                  <a:lnTo>
                    <a:pt x="71" y="102"/>
                  </a:lnTo>
                  <a:lnTo>
                    <a:pt x="70" y="98"/>
                  </a:lnTo>
                  <a:lnTo>
                    <a:pt x="67" y="94"/>
                  </a:lnTo>
                  <a:lnTo>
                    <a:pt x="63" y="91"/>
                  </a:lnTo>
                  <a:lnTo>
                    <a:pt x="52" y="87"/>
                  </a:lnTo>
                  <a:lnTo>
                    <a:pt x="40" y="82"/>
                  </a:lnTo>
                  <a:lnTo>
                    <a:pt x="28" y="76"/>
                  </a:lnTo>
                  <a:lnTo>
                    <a:pt x="23" y="74"/>
                  </a:lnTo>
                  <a:lnTo>
                    <a:pt x="18" y="70"/>
                  </a:lnTo>
                  <a:lnTo>
                    <a:pt x="14" y="64"/>
                  </a:lnTo>
                  <a:lnTo>
                    <a:pt x="11" y="58"/>
                  </a:lnTo>
                  <a:lnTo>
                    <a:pt x="10" y="51"/>
                  </a:lnTo>
                  <a:lnTo>
                    <a:pt x="8" y="43"/>
                  </a:lnTo>
                  <a:lnTo>
                    <a:pt x="8" y="43"/>
                  </a:lnTo>
                  <a:lnTo>
                    <a:pt x="11" y="32"/>
                  </a:lnTo>
                  <a:lnTo>
                    <a:pt x="15" y="23"/>
                  </a:lnTo>
                  <a:lnTo>
                    <a:pt x="20" y="16"/>
                  </a:lnTo>
                  <a:lnTo>
                    <a:pt x="27" y="10"/>
                  </a:lnTo>
                  <a:lnTo>
                    <a:pt x="35" y="6"/>
                  </a:lnTo>
                  <a:lnTo>
                    <a:pt x="44" y="2"/>
                  </a:lnTo>
                  <a:lnTo>
                    <a:pt x="55" y="0"/>
                  </a:lnTo>
                  <a:lnTo>
                    <a:pt x="64" y="0"/>
                  </a:lnTo>
                  <a:lnTo>
                    <a:pt x="64" y="0"/>
                  </a:lnTo>
                  <a:lnTo>
                    <a:pt x="76" y="2"/>
                  </a:lnTo>
                  <a:lnTo>
                    <a:pt x="88" y="4"/>
                  </a:lnTo>
                  <a:lnTo>
                    <a:pt x="98" y="10"/>
                  </a:lnTo>
                  <a:lnTo>
                    <a:pt x="107" y="18"/>
                  </a:lnTo>
                  <a:lnTo>
                    <a:pt x="84" y="39"/>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58" name="Freeform 38"/>
            <p:cNvSpPr>
              <a:spLocks/>
            </p:cNvSpPr>
            <p:nvPr userDrawn="1"/>
          </p:nvSpPr>
          <p:spPr bwMode="auto">
            <a:xfrm>
              <a:off x="618" y="4031"/>
              <a:ext cx="38" cy="38"/>
            </a:xfrm>
            <a:custGeom>
              <a:avLst/>
              <a:gdLst/>
              <a:ahLst/>
              <a:cxnLst>
                <a:cxn ang="0">
                  <a:pos x="152" y="115"/>
                </a:cxn>
                <a:cxn ang="0">
                  <a:pos x="129" y="133"/>
                </a:cxn>
                <a:cxn ang="0">
                  <a:pos x="101" y="147"/>
                </a:cxn>
                <a:cxn ang="0">
                  <a:pos x="85" y="151"/>
                </a:cxn>
                <a:cxn ang="0">
                  <a:pos x="56" y="149"/>
                </a:cxn>
                <a:cxn ang="0">
                  <a:pos x="30" y="139"/>
                </a:cxn>
                <a:cxn ang="0">
                  <a:pos x="12" y="116"/>
                </a:cxn>
                <a:cxn ang="0">
                  <a:pos x="5" y="101"/>
                </a:cxn>
                <a:cxn ang="0">
                  <a:pos x="0" y="71"/>
                </a:cxn>
                <a:cxn ang="0">
                  <a:pos x="8" y="43"/>
                </a:cxn>
                <a:cxn ang="0">
                  <a:pos x="25" y="21"/>
                </a:cxn>
                <a:cxn ang="0">
                  <a:pos x="52" y="7"/>
                </a:cxn>
                <a:cxn ang="0">
                  <a:pos x="68" y="3"/>
                </a:cxn>
                <a:cxn ang="0">
                  <a:pos x="97" y="1"/>
                </a:cxn>
                <a:cxn ang="0">
                  <a:pos x="112" y="5"/>
                </a:cxn>
                <a:cxn ang="0">
                  <a:pos x="98" y="35"/>
                </a:cxn>
                <a:cxn ang="0">
                  <a:pos x="81" y="31"/>
                </a:cxn>
                <a:cxn ang="0">
                  <a:pos x="61" y="33"/>
                </a:cxn>
                <a:cxn ang="0">
                  <a:pos x="53" y="37"/>
                </a:cxn>
                <a:cxn ang="0">
                  <a:pos x="40" y="49"/>
                </a:cxn>
                <a:cxn ang="0">
                  <a:pos x="33" y="64"/>
                </a:cxn>
                <a:cxn ang="0">
                  <a:pos x="33" y="81"/>
                </a:cxn>
                <a:cxn ang="0">
                  <a:pos x="34" y="91"/>
                </a:cxn>
                <a:cxn ang="0">
                  <a:pos x="44" y="107"/>
                </a:cxn>
                <a:cxn ang="0">
                  <a:pos x="57" y="117"/>
                </a:cxn>
                <a:cxn ang="0">
                  <a:pos x="73" y="123"/>
                </a:cxn>
                <a:cxn ang="0">
                  <a:pos x="92" y="120"/>
                </a:cxn>
                <a:cxn ang="0">
                  <a:pos x="100" y="116"/>
                </a:cxn>
                <a:cxn ang="0">
                  <a:pos x="113" y="108"/>
                </a:cxn>
                <a:cxn ang="0">
                  <a:pos x="109" y="81"/>
                </a:cxn>
                <a:cxn ang="0">
                  <a:pos x="76" y="63"/>
                </a:cxn>
                <a:cxn ang="0">
                  <a:pos x="152" y="115"/>
                </a:cxn>
              </a:cxnLst>
              <a:rect l="0" t="0" r="r" b="b"/>
              <a:pathLst>
                <a:path w="152" h="152">
                  <a:moveTo>
                    <a:pt x="152" y="115"/>
                  </a:moveTo>
                  <a:lnTo>
                    <a:pt x="152" y="115"/>
                  </a:lnTo>
                  <a:lnTo>
                    <a:pt x="141" y="125"/>
                  </a:lnTo>
                  <a:lnTo>
                    <a:pt x="129" y="133"/>
                  </a:lnTo>
                  <a:lnTo>
                    <a:pt x="114" y="141"/>
                  </a:lnTo>
                  <a:lnTo>
                    <a:pt x="101" y="147"/>
                  </a:lnTo>
                  <a:lnTo>
                    <a:pt x="101" y="147"/>
                  </a:lnTo>
                  <a:lnTo>
                    <a:pt x="85" y="151"/>
                  </a:lnTo>
                  <a:lnTo>
                    <a:pt x="70" y="152"/>
                  </a:lnTo>
                  <a:lnTo>
                    <a:pt x="56" y="149"/>
                  </a:lnTo>
                  <a:lnTo>
                    <a:pt x="42" y="145"/>
                  </a:lnTo>
                  <a:lnTo>
                    <a:pt x="30" y="139"/>
                  </a:lnTo>
                  <a:lnTo>
                    <a:pt x="20" y="128"/>
                  </a:lnTo>
                  <a:lnTo>
                    <a:pt x="12" y="116"/>
                  </a:lnTo>
                  <a:lnTo>
                    <a:pt x="5" y="101"/>
                  </a:lnTo>
                  <a:lnTo>
                    <a:pt x="5" y="101"/>
                  </a:lnTo>
                  <a:lnTo>
                    <a:pt x="1" y="85"/>
                  </a:lnTo>
                  <a:lnTo>
                    <a:pt x="0" y="71"/>
                  </a:lnTo>
                  <a:lnTo>
                    <a:pt x="2" y="56"/>
                  </a:lnTo>
                  <a:lnTo>
                    <a:pt x="8" y="43"/>
                  </a:lnTo>
                  <a:lnTo>
                    <a:pt x="14" y="32"/>
                  </a:lnTo>
                  <a:lnTo>
                    <a:pt x="25" y="21"/>
                  </a:lnTo>
                  <a:lnTo>
                    <a:pt x="37" y="13"/>
                  </a:lnTo>
                  <a:lnTo>
                    <a:pt x="52" y="7"/>
                  </a:lnTo>
                  <a:lnTo>
                    <a:pt x="52" y="7"/>
                  </a:lnTo>
                  <a:lnTo>
                    <a:pt x="68" y="3"/>
                  </a:lnTo>
                  <a:lnTo>
                    <a:pt x="82" y="0"/>
                  </a:lnTo>
                  <a:lnTo>
                    <a:pt x="97" y="1"/>
                  </a:lnTo>
                  <a:lnTo>
                    <a:pt x="105" y="3"/>
                  </a:lnTo>
                  <a:lnTo>
                    <a:pt x="112" y="5"/>
                  </a:lnTo>
                  <a:lnTo>
                    <a:pt x="98" y="35"/>
                  </a:lnTo>
                  <a:lnTo>
                    <a:pt x="98" y="35"/>
                  </a:lnTo>
                  <a:lnTo>
                    <a:pt x="90" y="32"/>
                  </a:lnTo>
                  <a:lnTo>
                    <a:pt x="81" y="31"/>
                  </a:lnTo>
                  <a:lnTo>
                    <a:pt x="72" y="31"/>
                  </a:lnTo>
                  <a:lnTo>
                    <a:pt x="61" y="33"/>
                  </a:lnTo>
                  <a:lnTo>
                    <a:pt x="61" y="33"/>
                  </a:lnTo>
                  <a:lnTo>
                    <a:pt x="53" y="37"/>
                  </a:lnTo>
                  <a:lnTo>
                    <a:pt x="45" y="43"/>
                  </a:lnTo>
                  <a:lnTo>
                    <a:pt x="40" y="49"/>
                  </a:lnTo>
                  <a:lnTo>
                    <a:pt x="36" y="56"/>
                  </a:lnTo>
                  <a:lnTo>
                    <a:pt x="33" y="64"/>
                  </a:lnTo>
                  <a:lnTo>
                    <a:pt x="32" y="72"/>
                  </a:lnTo>
                  <a:lnTo>
                    <a:pt x="33" y="81"/>
                  </a:lnTo>
                  <a:lnTo>
                    <a:pt x="34" y="91"/>
                  </a:lnTo>
                  <a:lnTo>
                    <a:pt x="34" y="91"/>
                  </a:lnTo>
                  <a:lnTo>
                    <a:pt x="38" y="100"/>
                  </a:lnTo>
                  <a:lnTo>
                    <a:pt x="44" y="107"/>
                  </a:lnTo>
                  <a:lnTo>
                    <a:pt x="50" y="113"/>
                  </a:lnTo>
                  <a:lnTo>
                    <a:pt x="57" y="117"/>
                  </a:lnTo>
                  <a:lnTo>
                    <a:pt x="65" y="121"/>
                  </a:lnTo>
                  <a:lnTo>
                    <a:pt x="73" y="123"/>
                  </a:lnTo>
                  <a:lnTo>
                    <a:pt x="82" y="121"/>
                  </a:lnTo>
                  <a:lnTo>
                    <a:pt x="92" y="120"/>
                  </a:lnTo>
                  <a:lnTo>
                    <a:pt x="92" y="120"/>
                  </a:lnTo>
                  <a:lnTo>
                    <a:pt x="100" y="116"/>
                  </a:lnTo>
                  <a:lnTo>
                    <a:pt x="108" y="112"/>
                  </a:lnTo>
                  <a:lnTo>
                    <a:pt x="113" y="108"/>
                  </a:lnTo>
                  <a:lnTo>
                    <a:pt x="117" y="104"/>
                  </a:lnTo>
                  <a:lnTo>
                    <a:pt x="109" y="81"/>
                  </a:lnTo>
                  <a:lnTo>
                    <a:pt x="85" y="89"/>
                  </a:lnTo>
                  <a:lnTo>
                    <a:pt x="76" y="63"/>
                  </a:lnTo>
                  <a:lnTo>
                    <a:pt x="128" y="45"/>
                  </a:lnTo>
                  <a:lnTo>
                    <a:pt x="152" y="115"/>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59" name="Freeform 39"/>
            <p:cNvSpPr>
              <a:spLocks noEditPoints="1"/>
            </p:cNvSpPr>
            <p:nvPr userDrawn="1"/>
          </p:nvSpPr>
          <p:spPr bwMode="auto">
            <a:xfrm>
              <a:off x="656" y="4012"/>
              <a:ext cx="38" cy="38"/>
            </a:xfrm>
            <a:custGeom>
              <a:avLst/>
              <a:gdLst/>
              <a:ahLst/>
              <a:cxnLst>
                <a:cxn ang="0">
                  <a:pos x="36" y="15"/>
                </a:cxn>
                <a:cxn ang="0">
                  <a:pos x="64" y="2"/>
                </a:cxn>
                <a:cxn ang="0">
                  <a:pos x="92" y="2"/>
                </a:cxn>
                <a:cxn ang="0">
                  <a:pos x="119" y="12"/>
                </a:cxn>
                <a:cxn ang="0">
                  <a:pos x="140" y="35"/>
                </a:cxn>
                <a:cxn ang="0">
                  <a:pos x="148" y="48"/>
                </a:cxn>
                <a:cxn ang="0">
                  <a:pos x="154" y="78"/>
                </a:cxn>
                <a:cxn ang="0">
                  <a:pos x="147" y="104"/>
                </a:cxn>
                <a:cxn ang="0">
                  <a:pos x="130" y="128"/>
                </a:cxn>
                <a:cxn ang="0">
                  <a:pos x="118" y="139"/>
                </a:cxn>
                <a:cxn ang="0">
                  <a:pos x="90" y="151"/>
                </a:cxn>
                <a:cxn ang="0">
                  <a:pos x="62" y="152"/>
                </a:cxn>
                <a:cxn ang="0">
                  <a:pos x="35" y="140"/>
                </a:cxn>
                <a:cxn ang="0">
                  <a:pos x="14" y="119"/>
                </a:cxn>
                <a:cxn ang="0">
                  <a:pos x="6" y="104"/>
                </a:cxn>
                <a:cxn ang="0">
                  <a:pos x="0" y="75"/>
                </a:cxn>
                <a:cxn ang="0">
                  <a:pos x="6" y="48"/>
                </a:cxn>
                <a:cxn ang="0">
                  <a:pos x="23" y="24"/>
                </a:cxn>
                <a:cxn ang="0">
                  <a:pos x="36" y="15"/>
                </a:cxn>
                <a:cxn ang="0">
                  <a:pos x="102" y="115"/>
                </a:cxn>
                <a:cxn ang="0">
                  <a:pos x="115" y="102"/>
                </a:cxn>
                <a:cxn ang="0">
                  <a:pos x="122" y="86"/>
                </a:cxn>
                <a:cxn ang="0">
                  <a:pos x="120" y="70"/>
                </a:cxn>
                <a:cxn ang="0">
                  <a:pos x="114" y="52"/>
                </a:cxn>
                <a:cxn ang="0">
                  <a:pos x="107" y="44"/>
                </a:cxn>
                <a:cxn ang="0">
                  <a:pos x="94" y="35"/>
                </a:cxn>
                <a:cxn ang="0">
                  <a:pos x="78" y="31"/>
                </a:cxn>
                <a:cxn ang="0">
                  <a:pos x="60" y="34"/>
                </a:cxn>
                <a:cxn ang="0">
                  <a:pos x="51" y="39"/>
                </a:cxn>
                <a:cxn ang="0">
                  <a:pos x="39" y="51"/>
                </a:cxn>
                <a:cxn ang="0">
                  <a:pos x="32" y="67"/>
                </a:cxn>
                <a:cxn ang="0">
                  <a:pos x="32" y="84"/>
                </a:cxn>
                <a:cxn ang="0">
                  <a:pos x="40" y="100"/>
                </a:cxn>
                <a:cxn ang="0">
                  <a:pos x="46" y="108"/>
                </a:cxn>
                <a:cxn ang="0">
                  <a:pos x="60" y="119"/>
                </a:cxn>
                <a:cxn ang="0">
                  <a:pos x="76" y="122"/>
                </a:cxn>
                <a:cxn ang="0">
                  <a:pos x="94" y="119"/>
                </a:cxn>
                <a:cxn ang="0">
                  <a:pos x="102" y="115"/>
                </a:cxn>
              </a:cxnLst>
              <a:rect l="0" t="0" r="r" b="b"/>
              <a:pathLst>
                <a:path w="154" h="152">
                  <a:moveTo>
                    <a:pt x="36" y="15"/>
                  </a:moveTo>
                  <a:lnTo>
                    <a:pt x="36" y="15"/>
                  </a:lnTo>
                  <a:lnTo>
                    <a:pt x="50" y="7"/>
                  </a:lnTo>
                  <a:lnTo>
                    <a:pt x="64" y="2"/>
                  </a:lnTo>
                  <a:lnTo>
                    <a:pt x="79" y="0"/>
                  </a:lnTo>
                  <a:lnTo>
                    <a:pt x="92" y="2"/>
                  </a:lnTo>
                  <a:lnTo>
                    <a:pt x="106" y="6"/>
                  </a:lnTo>
                  <a:lnTo>
                    <a:pt x="119" y="12"/>
                  </a:lnTo>
                  <a:lnTo>
                    <a:pt x="130" y="22"/>
                  </a:lnTo>
                  <a:lnTo>
                    <a:pt x="140" y="35"/>
                  </a:lnTo>
                  <a:lnTo>
                    <a:pt x="140" y="35"/>
                  </a:lnTo>
                  <a:lnTo>
                    <a:pt x="148" y="48"/>
                  </a:lnTo>
                  <a:lnTo>
                    <a:pt x="152" y="63"/>
                  </a:lnTo>
                  <a:lnTo>
                    <a:pt x="154" y="78"/>
                  </a:lnTo>
                  <a:lnTo>
                    <a:pt x="152" y="91"/>
                  </a:lnTo>
                  <a:lnTo>
                    <a:pt x="147" y="104"/>
                  </a:lnTo>
                  <a:lnTo>
                    <a:pt x="140" y="118"/>
                  </a:lnTo>
                  <a:lnTo>
                    <a:pt x="130" y="128"/>
                  </a:lnTo>
                  <a:lnTo>
                    <a:pt x="118" y="139"/>
                  </a:lnTo>
                  <a:lnTo>
                    <a:pt x="118" y="139"/>
                  </a:lnTo>
                  <a:lnTo>
                    <a:pt x="104" y="146"/>
                  </a:lnTo>
                  <a:lnTo>
                    <a:pt x="90" y="151"/>
                  </a:lnTo>
                  <a:lnTo>
                    <a:pt x="75" y="152"/>
                  </a:lnTo>
                  <a:lnTo>
                    <a:pt x="62" y="152"/>
                  </a:lnTo>
                  <a:lnTo>
                    <a:pt x="47" y="148"/>
                  </a:lnTo>
                  <a:lnTo>
                    <a:pt x="35" y="140"/>
                  </a:lnTo>
                  <a:lnTo>
                    <a:pt x="23" y="131"/>
                  </a:lnTo>
                  <a:lnTo>
                    <a:pt x="14" y="119"/>
                  </a:lnTo>
                  <a:lnTo>
                    <a:pt x="14" y="119"/>
                  </a:lnTo>
                  <a:lnTo>
                    <a:pt x="6" y="104"/>
                  </a:lnTo>
                  <a:lnTo>
                    <a:pt x="0" y="90"/>
                  </a:lnTo>
                  <a:lnTo>
                    <a:pt x="0" y="75"/>
                  </a:lnTo>
                  <a:lnTo>
                    <a:pt x="2" y="62"/>
                  </a:lnTo>
                  <a:lnTo>
                    <a:pt x="6" y="48"/>
                  </a:lnTo>
                  <a:lnTo>
                    <a:pt x="14" y="36"/>
                  </a:lnTo>
                  <a:lnTo>
                    <a:pt x="23" y="24"/>
                  </a:lnTo>
                  <a:lnTo>
                    <a:pt x="36" y="15"/>
                  </a:lnTo>
                  <a:lnTo>
                    <a:pt x="36" y="15"/>
                  </a:lnTo>
                  <a:close/>
                  <a:moveTo>
                    <a:pt x="102" y="115"/>
                  </a:moveTo>
                  <a:lnTo>
                    <a:pt x="102" y="115"/>
                  </a:lnTo>
                  <a:lnTo>
                    <a:pt x="110" y="108"/>
                  </a:lnTo>
                  <a:lnTo>
                    <a:pt x="115" y="102"/>
                  </a:lnTo>
                  <a:lnTo>
                    <a:pt x="119" y="94"/>
                  </a:lnTo>
                  <a:lnTo>
                    <a:pt x="122" y="86"/>
                  </a:lnTo>
                  <a:lnTo>
                    <a:pt x="122" y="78"/>
                  </a:lnTo>
                  <a:lnTo>
                    <a:pt x="120" y="70"/>
                  </a:lnTo>
                  <a:lnTo>
                    <a:pt x="118" y="60"/>
                  </a:lnTo>
                  <a:lnTo>
                    <a:pt x="114" y="52"/>
                  </a:lnTo>
                  <a:lnTo>
                    <a:pt x="114" y="52"/>
                  </a:lnTo>
                  <a:lnTo>
                    <a:pt x="107" y="44"/>
                  </a:lnTo>
                  <a:lnTo>
                    <a:pt x="100" y="39"/>
                  </a:lnTo>
                  <a:lnTo>
                    <a:pt x="94" y="35"/>
                  </a:lnTo>
                  <a:lnTo>
                    <a:pt x="86" y="32"/>
                  </a:lnTo>
                  <a:lnTo>
                    <a:pt x="78" y="31"/>
                  </a:lnTo>
                  <a:lnTo>
                    <a:pt x="68" y="31"/>
                  </a:lnTo>
                  <a:lnTo>
                    <a:pt x="60" y="34"/>
                  </a:lnTo>
                  <a:lnTo>
                    <a:pt x="51" y="39"/>
                  </a:lnTo>
                  <a:lnTo>
                    <a:pt x="51" y="39"/>
                  </a:lnTo>
                  <a:lnTo>
                    <a:pt x="44" y="44"/>
                  </a:lnTo>
                  <a:lnTo>
                    <a:pt x="39" y="51"/>
                  </a:lnTo>
                  <a:lnTo>
                    <a:pt x="35" y="59"/>
                  </a:lnTo>
                  <a:lnTo>
                    <a:pt x="32" y="67"/>
                  </a:lnTo>
                  <a:lnTo>
                    <a:pt x="31" y="75"/>
                  </a:lnTo>
                  <a:lnTo>
                    <a:pt x="32" y="84"/>
                  </a:lnTo>
                  <a:lnTo>
                    <a:pt x="35" y="92"/>
                  </a:lnTo>
                  <a:lnTo>
                    <a:pt x="40" y="100"/>
                  </a:lnTo>
                  <a:lnTo>
                    <a:pt x="40" y="100"/>
                  </a:lnTo>
                  <a:lnTo>
                    <a:pt x="46" y="108"/>
                  </a:lnTo>
                  <a:lnTo>
                    <a:pt x="52" y="114"/>
                  </a:lnTo>
                  <a:lnTo>
                    <a:pt x="60" y="119"/>
                  </a:lnTo>
                  <a:lnTo>
                    <a:pt x="68" y="122"/>
                  </a:lnTo>
                  <a:lnTo>
                    <a:pt x="76" y="122"/>
                  </a:lnTo>
                  <a:lnTo>
                    <a:pt x="84" y="122"/>
                  </a:lnTo>
                  <a:lnTo>
                    <a:pt x="94" y="119"/>
                  </a:lnTo>
                  <a:lnTo>
                    <a:pt x="102" y="115"/>
                  </a:lnTo>
                  <a:lnTo>
                    <a:pt x="102" y="115"/>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60" name="Freeform 40"/>
            <p:cNvSpPr>
              <a:spLocks noEditPoints="1"/>
            </p:cNvSpPr>
            <p:nvPr userDrawn="1"/>
          </p:nvSpPr>
          <p:spPr bwMode="auto">
            <a:xfrm>
              <a:off x="690" y="3983"/>
              <a:ext cx="38" cy="38"/>
            </a:xfrm>
            <a:custGeom>
              <a:avLst/>
              <a:gdLst/>
              <a:ahLst/>
              <a:cxnLst>
                <a:cxn ang="0">
                  <a:pos x="22" y="28"/>
                </a:cxn>
                <a:cxn ang="0">
                  <a:pos x="46" y="8"/>
                </a:cxn>
                <a:cxn ang="0">
                  <a:pos x="72" y="0"/>
                </a:cxn>
                <a:cxn ang="0">
                  <a:pos x="100" y="4"/>
                </a:cxn>
                <a:cxn ang="0">
                  <a:pos x="127" y="20"/>
                </a:cxn>
                <a:cxn ang="0">
                  <a:pos x="139" y="32"/>
                </a:cxn>
                <a:cxn ang="0">
                  <a:pos x="151" y="57"/>
                </a:cxn>
                <a:cxn ang="0">
                  <a:pos x="152" y="85"/>
                </a:cxn>
                <a:cxn ang="0">
                  <a:pos x="142" y="113"/>
                </a:cxn>
                <a:cxn ang="0">
                  <a:pos x="132" y="126"/>
                </a:cxn>
                <a:cxn ang="0">
                  <a:pos x="108" y="145"/>
                </a:cxn>
                <a:cxn ang="0">
                  <a:pos x="82" y="153"/>
                </a:cxn>
                <a:cxn ang="0">
                  <a:pos x="54" y="149"/>
                </a:cxn>
                <a:cxn ang="0">
                  <a:pos x="27" y="133"/>
                </a:cxn>
                <a:cxn ang="0">
                  <a:pos x="15" y="121"/>
                </a:cxn>
                <a:cxn ang="0">
                  <a:pos x="2" y="96"/>
                </a:cxn>
                <a:cxn ang="0">
                  <a:pos x="2" y="68"/>
                </a:cxn>
                <a:cxn ang="0">
                  <a:pos x="12" y="40"/>
                </a:cxn>
                <a:cxn ang="0">
                  <a:pos x="22" y="28"/>
                </a:cxn>
                <a:cxn ang="0">
                  <a:pos x="111" y="106"/>
                </a:cxn>
                <a:cxn ang="0">
                  <a:pos x="120" y="90"/>
                </a:cxn>
                <a:cxn ang="0">
                  <a:pos x="123" y="74"/>
                </a:cxn>
                <a:cxn ang="0">
                  <a:pos x="118" y="58"/>
                </a:cxn>
                <a:cxn ang="0">
                  <a:pos x="106" y="44"/>
                </a:cxn>
                <a:cxn ang="0">
                  <a:pos x="99" y="38"/>
                </a:cxn>
                <a:cxn ang="0">
                  <a:pos x="82" y="32"/>
                </a:cxn>
                <a:cxn ang="0">
                  <a:pos x="66" y="32"/>
                </a:cxn>
                <a:cxn ang="0">
                  <a:pos x="50" y="40"/>
                </a:cxn>
                <a:cxn ang="0">
                  <a:pos x="43" y="46"/>
                </a:cxn>
                <a:cxn ang="0">
                  <a:pos x="34" y="62"/>
                </a:cxn>
                <a:cxn ang="0">
                  <a:pos x="31" y="78"/>
                </a:cxn>
                <a:cxn ang="0">
                  <a:pos x="36" y="94"/>
                </a:cxn>
                <a:cxn ang="0">
                  <a:pos x="48" y="109"/>
                </a:cxn>
                <a:cxn ang="0">
                  <a:pos x="55" y="114"/>
                </a:cxn>
                <a:cxn ang="0">
                  <a:pos x="72" y="121"/>
                </a:cxn>
                <a:cxn ang="0">
                  <a:pos x="88" y="121"/>
                </a:cxn>
                <a:cxn ang="0">
                  <a:pos x="104" y="113"/>
                </a:cxn>
                <a:cxn ang="0">
                  <a:pos x="111" y="106"/>
                </a:cxn>
              </a:cxnLst>
              <a:rect l="0" t="0" r="r" b="b"/>
              <a:pathLst>
                <a:path w="154" h="153">
                  <a:moveTo>
                    <a:pt x="22" y="28"/>
                  </a:moveTo>
                  <a:lnTo>
                    <a:pt x="22" y="28"/>
                  </a:lnTo>
                  <a:lnTo>
                    <a:pt x="34" y="16"/>
                  </a:lnTo>
                  <a:lnTo>
                    <a:pt x="46" y="8"/>
                  </a:lnTo>
                  <a:lnTo>
                    <a:pt x="59" y="2"/>
                  </a:lnTo>
                  <a:lnTo>
                    <a:pt x="72" y="0"/>
                  </a:lnTo>
                  <a:lnTo>
                    <a:pt x="87" y="0"/>
                  </a:lnTo>
                  <a:lnTo>
                    <a:pt x="100" y="4"/>
                  </a:lnTo>
                  <a:lnTo>
                    <a:pt x="115" y="10"/>
                  </a:lnTo>
                  <a:lnTo>
                    <a:pt x="127" y="20"/>
                  </a:lnTo>
                  <a:lnTo>
                    <a:pt x="127" y="20"/>
                  </a:lnTo>
                  <a:lnTo>
                    <a:pt x="139" y="32"/>
                  </a:lnTo>
                  <a:lnTo>
                    <a:pt x="147" y="44"/>
                  </a:lnTo>
                  <a:lnTo>
                    <a:pt x="151" y="57"/>
                  </a:lnTo>
                  <a:lnTo>
                    <a:pt x="154" y="72"/>
                  </a:lnTo>
                  <a:lnTo>
                    <a:pt x="152" y="85"/>
                  </a:lnTo>
                  <a:lnTo>
                    <a:pt x="148" y="100"/>
                  </a:lnTo>
                  <a:lnTo>
                    <a:pt x="142" y="113"/>
                  </a:lnTo>
                  <a:lnTo>
                    <a:pt x="132" y="126"/>
                  </a:lnTo>
                  <a:lnTo>
                    <a:pt x="132" y="126"/>
                  </a:lnTo>
                  <a:lnTo>
                    <a:pt x="120" y="137"/>
                  </a:lnTo>
                  <a:lnTo>
                    <a:pt x="108" y="145"/>
                  </a:lnTo>
                  <a:lnTo>
                    <a:pt x="95" y="150"/>
                  </a:lnTo>
                  <a:lnTo>
                    <a:pt x="82" y="153"/>
                  </a:lnTo>
                  <a:lnTo>
                    <a:pt x="67" y="153"/>
                  </a:lnTo>
                  <a:lnTo>
                    <a:pt x="54" y="149"/>
                  </a:lnTo>
                  <a:lnTo>
                    <a:pt x="39" y="142"/>
                  </a:lnTo>
                  <a:lnTo>
                    <a:pt x="27" y="133"/>
                  </a:lnTo>
                  <a:lnTo>
                    <a:pt x="27" y="133"/>
                  </a:lnTo>
                  <a:lnTo>
                    <a:pt x="15" y="121"/>
                  </a:lnTo>
                  <a:lnTo>
                    <a:pt x="7" y="109"/>
                  </a:lnTo>
                  <a:lnTo>
                    <a:pt x="2" y="96"/>
                  </a:lnTo>
                  <a:lnTo>
                    <a:pt x="0" y="81"/>
                  </a:lnTo>
                  <a:lnTo>
                    <a:pt x="2" y="68"/>
                  </a:lnTo>
                  <a:lnTo>
                    <a:pt x="6" y="53"/>
                  </a:lnTo>
                  <a:lnTo>
                    <a:pt x="12" y="40"/>
                  </a:lnTo>
                  <a:lnTo>
                    <a:pt x="22" y="28"/>
                  </a:lnTo>
                  <a:lnTo>
                    <a:pt x="22" y="28"/>
                  </a:lnTo>
                  <a:close/>
                  <a:moveTo>
                    <a:pt x="111" y="106"/>
                  </a:moveTo>
                  <a:lnTo>
                    <a:pt x="111" y="106"/>
                  </a:lnTo>
                  <a:lnTo>
                    <a:pt x="116" y="98"/>
                  </a:lnTo>
                  <a:lnTo>
                    <a:pt x="120" y="90"/>
                  </a:lnTo>
                  <a:lnTo>
                    <a:pt x="122" y="82"/>
                  </a:lnTo>
                  <a:lnTo>
                    <a:pt x="123" y="74"/>
                  </a:lnTo>
                  <a:lnTo>
                    <a:pt x="120" y="66"/>
                  </a:lnTo>
                  <a:lnTo>
                    <a:pt x="118" y="58"/>
                  </a:lnTo>
                  <a:lnTo>
                    <a:pt x="112" y="50"/>
                  </a:lnTo>
                  <a:lnTo>
                    <a:pt x="106" y="44"/>
                  </a:lnTo>
                  <a:lnTo>
                    <a:pt x="106" y="44"/>
                  </a:lnTo>
                  <a:lnTo>
                    <a:pt x="99" y="38"/>
                  </a:lnTo>
                  <a:lnTo>
                    <a:pt x="91" y="34"/>
                  </a:lnTo>
                  <a:lnTo>
                    <a:pt x="82" y="32"/>
                  </a:lnTo>
                  <a:lnTo>
                    <a:pt x="74" y="30"/>
                  </a:lnTo>
                  <a:lnTo>
                    <a:pt x="66" y="32"/>
                  </a:lnTo>
                  <a:lnTo>
                    <a:pt x="58" y="34"/>
                  </a:lnTo>
                  <a:lnTo>
                    <a:pt x="50" y="40"/>
                  </a:lnTo>
                  <a:lnTo>
                    <a:pt x="43" y="46"/>
                  </a:lnTo>
                  <a:lnTo>
                    <a:pt x="43" y="46"/>
                  </a:lnTo>
                  <a:lnTo>
                    <a:pt x="38" y="54"/>
                  </a:lnTo>
                  <a:lnTo>
                    <a:pt x="34" y="62"/>
                  </a:lnTo>
                  <a:lnTo>
                    <a:pt x="31" y="70"/>
                  </a:lnTo>
                  <a:lnTo>
                    <a:pt x="31" y="78"/>
                  </a:lnTo>
                  <a:lnTo>
                    <a:pt x="32" y="86"/>
                  </a:lnTo>
                  <a:lnTo>
                    <a:pt x="36" y="94"/>
                  </a:lnTo>
                  <a:lnTo>
                    <a:pt x="42" y="102"/>
                  </a:lnTo>
                  <a:lnTo>
                    <a:pt x="48" y="109"/>
                  </a:lnTo>
                  <a:lnTo>
                    <a:pt x="48" y="109"/>
                  </a:lnTo>
                  <a:lnTo>
                    <a:pt x="55" y="114"/>
                  </a:lnTo>
                  <a:lnTo>
                    <a:pt x="63" y="118"/>
                  </a:lnTo>
                  <a:lnTo>
                    <a:pt x="72" y="121"/>
                  </a:lnTo>
                  <a:lnTo>
                    <a:pt x="80" y="122"/>
                  </a:lnTo>
                  <a:lnTo>
                    <a:pt x="88" y="121"/>
                  </a:lnTo>
                  <a:lnTo>
                    <a:pt x="96" y="118"/>
                  </a:lnTo>
                  <a:lnTo>
                    <a:pt x="104" y="113"/>
                  </a:lnTo>
                  <a:lnTo>
                    <a:pt x="111" y="106"/>
                  </a:lnTo>
                  <a:lnTo>
                    <a:pt x="111" y="106"/>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61" name="Freeform 41"/>
            <p:cNvSpPr>
              <a:spLocks noEditPoints="1"/>
            </p:cNvSpPr>
            <p:nvPr userDrawn="1"/>
          </p:nvSpPr>
          <p:spPr bwMode="auto">
            <a:xfrm>
              <a:off x="711" y="3949"/>
              <a:ext cx="40" cy="39"/>
            </a:xfrm>
            <a:custGeom>
              <a:avLst/>
              <a:gdLst/>
              <a:ahLst/>
              <a:cxnLst>
                <a:cxn ang="0">
                  <a:pos x="0" y="92"/>
                </a:cxn>
                <a:cxn ang="0">
                  <a:pos x="21" y="51"/>
                </a:cxn>
                <a:cxn ang="0">
                  <a:pos x="21" y="51"/>
                </a:cxn>
                <a:cxn ang="0">
                  <a:pos x="31" y="36"/>
                </a:cxn>
                <a:cxn ang="0">
                  <a:pos x="40" y="24"/>
                </a:cxn>
                <a:cxn ang="0">
                  <a:pos x="51" y="13"/>
                </a:cxn>
                <a:cxn ang="0">
                  <a:pos x="63" y="5"/>
                </a:cxn>
                <a:cxn ang="0">
                  <a:pos x="69" y="3"/>
                </a:cxn>
                <a:cxn ang="0">
                  <a:pos x="76" y="1"/>
                </a:cxn>
                <a:cxn ang="0">
                  <a:pos x="84" y="0"/>
                </a:cxn>
                <a:cxn ang="0">
                  <a:pos x="91" y="0"/>
                </a:cxn>
                <a:cxn ang="0">
                  <a:pos x="99" y="0"/>
                </a:cxn>
                <a:cxn ang="0">
                  <a:pos x="107" y="3"/>
                </a:cxn>
                <a:cxn ang="0">
                  <a:pos x="115" y="5"/>
                </a:cxn>
                <a:cxn ang="0">
                  <a:pos x="123" y="9"/>
                </a:cxn>
                <a:cxn ang="0">
                  <a:pos x="123" y="9"/>
                </a:cxn>
                <a:cxn ang="0">
                  <a:pos x="131" y="13"/>
                </a:cxn>
                <a:cxn ang="0">
                  <a:pos x="137" y="17"/>
                </a:cxn>
                <a:cxn ang="0">
                  <a:pos x="143" y="23"/>
                </a:cxn>
                <a:cxn ang="0">
                  <a:pos x="147" y="29"/>
                </a:cxn>
                <a:cxn ang="0">
                  <a:pos x="151" y="35"/>
                </a:cxn>
                <a:cxn ang="0">
                  <a:pos x="155" y="41"/>
                </a:cxn>
                <a:cxn ang="0">
                  <a:pos x="159" y="55"/>
                </a:cxn>
                <a:cxn ang="0">
                  <a:pos x="160" y="68"/>
                </a:cxn>
                <a:cxn ang="0">
                  <a:pos x="159" y="83"/>
                </a:cxn>
                <a:cxn ang="0">
                  <a:pos x="155" y="97"/>
                </a:cxn>
                <a:cxn ang="0">
                  <a:pos x="149" y="112"/>
                </a:cxn>
                <a:cxn ang="0">
                  <a:pos x="125" y="157"/>
                </a:cxn>
                <a:cxn ang="0">
                  <a:pos x="0" y="92"/>
                </a:cxn>
                <a:cxn ang="0">
                  <a:pos x="115" y="116"/>
                </a:cxn>
                <a:cxn ang="0">
                  <a:pos x="121" y="101"/>
                </a:cxn>
                <a:cxn ang="0">
                  <a:pos x="121" y="101"/>
                </a:cxn>
                <a:cxn ang="0">
                  <a:pos x="127" y="92"/>
                </a:cxn>
                <a:cxn ang="0">
                  <a:pos x="129" y="83"/>
                </a:cxn>
                <a:cxn ang="0">
                  <a:pos x="131" y="73"/>
                </a:cxn>
                <a:cxn ang="0">
                  <a:pos x="129" y="65"/>
                </a:cxn>
                <a:cxn ang="0">
                  <a:pos x="128" y="57"/>
                </a:cxn>
                <a:cxn ang="0">
                  <a:pos x="123" y="49"/>
                </a:cxn>
                <a:cxn ang="0">
                  <a:pos x="116" y="43"/>
                </a:cxn>
                <a:cxn ang="0">
                  <a:pos x="107" y="37"/>
                </a:cxn>
                <a:cxn ang="0">
                  <a:pos x="107" y="37"/>
                </a:cxn>
                <a:cxn ang="0">
                  <a:pos x="97" y="33"/>
                </a:cxn>
                <a:cxn ang="0">
                  <a:pos x="89" y="32"/>
                </a:cxn>
                <a:cxn ang="0">
                  <a:pos x="81" y="33"/>
                </a:cxn>
                <a:cxn ang="0">
                  <a:pos x="73" y="36"/>
                </a:cxn>
                <a:cxn ang="0">
                  <a:pos x="65" y="40"/>
                </a:cxn>
                <a:cxn ang="0">
                  <a:pos x="59" y="45"/>
                </a:cxn>
                <a:cxn ang="0">
                  <a:pos x="53" y="53"/>
                </a:cxn>
                <a:cxn ang="0">
                  <a:pos x="48" y="61"/>
                </a:cxn>
                <a:cxn ang="0">
                  <a:pos x="40" y="77"/>
                </a:cxn>
                <a:cxn ang="0">
                  <a:pos x="115" y="116"/>
                </a:cxn>
              </a:cxnLst>
              <a:rect l="0" t="0" r="r" b="b"/>
              <a:pathLst>
                <a:path w="160" h="157">
                  <a:moveTo>
                    <a:pt x="0" y="92"/>
                  </a:moveTo>
                  <a:lnTo>
                    <a:pt x="21" y="51"/>
                  </a:lnTo>
                  <a:lnTo>
                    <a:pt x="21" y="51"/>
                  </a:lnTo>
                  <a:lnTo>
                    <a:pt x="31" y="36"/>
                  </a:lnTo>
                  <a:lnTo>
                    <a:pt x="40" y="24"/>
                  </a:lnTo>
                  <a:lnTo>
                    <a:pt x="51" y="13"/>
                  </a:lnTo>
                  <a:lnTo>
                    <a:pt x="63" y="5"/>
                  </a:lnTo>
                  <a:lnTo>
                    <a:pt x="69" y="3"/>
                  </a:lnTo>
                  <a:lnTo>
                    <a:pt x="76" y="1"/>
                  </a:lnTo>
                  <a:lnTo>
                    <a:pt x="84" y="0"/>
                  </a:lnTo>
                  <a:lnTo>
                    <a:pt x="91" y="0"/>
                  </a:lnTo>
                  <a:lnTo>
                    <a:pt x="99" y="0"/>
                  </a:lnTo>
                  <a:lnTo>
                    <a:pt x="107" y="3"/>
                  </a:lnTo>
                  <a:lnTo>
                    <a:pt x="115" y="5"/>
                  </a:lnTo>
                  <a:lnTo>
                    <a:pt x="123" y="9"/>
                  </a:lnTo>
                  <a:lnTo>
                    <a:pt x="123" y="9"/>
                  </a:lnTo>
                  <a:lnTo>
                    <a:pt x="131" y="13"/>
                  </a:lnTo>
                  <a:lnTo>
                    <a:pt x="137" y="17"/>
                  </a:lnTo>
                  <a:lnTo>
                    <a:pt x="143" y="23"/>
                  </a:lnTo>
                  <a:lnTo>
                    <a:pt x="147" y="29"/>
                  </a:lnTo>
                  <a:lnTo>
                    <a:pt x="151" y="35"/>
                  </a:lnTo>
                  <a:lnTo>
                    <a:pt x="155" y="41"/>
                  </a:lnTo>
                  <a:lnTo>
                    <a:pt x="159" y="55"/>
                  </a:lnTo>
                  <a:lnTo>
                    <a:pt x="160" y="68"/>
                  </a:lnTo>
                  <a:lnTo>
                    <a:pt x="159" y="83"/>
                  </a:lnTo>
                  <a:lnTo>
                    <a:pt x="155" y="97"/>
                  </a:lnTo>
                  <a:lnTo>
                    <a:pt x="149" y="112"/>
                  </a:lnTo>
                  <a:lnTo>
                    <a:pt x="125" y="157"/>
                  </a:lnTo>
                  <a:lnTo>
                    <a:pt x="0" y="92"/>
                  </a:lnTo>
                  <a:close/>
                  <a:moveTo>
                    <a:pt x="115" y="116"/>
                  </a:moveTo>
                  <a:lnTo>
                    <a:pt x="121" y="101"/>
                  </a:lnTo>
                  <a:lnTo>
                    <a:pt x="121" y="101"/>
                  </a:lnTo>
                  <a:lnTo>
                    <a:pt x="127" y="92"/>
                  </a:lnTo>
                  <a:lnTo>
                    <a:pt x="129" y="83"/>
                  </a:lnTo>
                  <a:lnTo>
                    <a:pt x="131" y="73"/>
                  </a:lnTo>
                  <a:lnTo>
                    <a:pt x="129" y="65"/>
                  </a:lnTo>
                  <a:lnTo>
                    <a:pt x="128" y="57"/>
                  </a:lnTo>
                  <a:lnTo>
                    <a:pt x="123" y="49"/>
                  </a:lnTo>
                  <a:lnTo>
                    <a:pt x="116" y="43"/>
                  </a:lnTo>
                  <a:lnTo>
                    <a:pt x="107" y="37"/>
                  </a:lnTo>
                  <a:lnTo>
                    <a:pt x="107" y="37"/>
                  </a:lnTo>
                  <a:lnTo>
                    <a:pt x="97" y="33"/>
                  </a:lnTo>
                  <a:lnTo>
                    <a:pt x="89" y="32"/>
                  </a:lnTo>
                  <a:lnTo>
                    <a:pt x="81" y="33"/>
                  </a:lnTo>
                  <a:lnTo>
                    <a:pt x="73" y="36"/>
                  </a:lnTo>
                  <a:lnTo>
                    <a:pt x="65" y="40"/>
                  </a:lnTo>
                  <a:lnTo>
                    <a:pt x="59" y="45"/>
                  </a:lnTo>
                  <a:lnTo>
                    <a:pt x="53" y="53"/>
                  </a:lnTo>
                  <a:lnTo>
                    <a:pt x="48" y="61"/>
                  </a:lnTo>
                  <a:lnTo>
                    <a:pt x="40" y="77"/>
                  </a:lnTo>
                  <a:lnTo>
                    <a:pt x="115" y="116"/>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62" name="Freeform 42"/>
            <p:cNvSpPr>
              <a:spLocks noEditPoints="1"/>
            </p:cNvSpPr>
            <p:nvPr userDrawn="1"/>
          </p:nvSpPr>
          <p:spPr bwMode="auto">
            <a:xfrm>
              <a:off x="727" y="3904"/>
              <a:ext cx="23" cy="35"/>
            </a:xfrm>
            <a:custGeom>
              <a:avLst/>
              <a:gdLst/>
              <a:ahLst/>
              <a:cxnLst>
                <a:cxn ang="0">
                  <a:pos x="18" y="122"/>
                </a:cxn>
                <a:cxn ang="0">
                  <a:pos x="14" y="140"/>
                </a:cxn>
                <a:cxn ang="0">
                  <a:pos x="0" y="138"/>
                </a:cxn>
                <a:cxn ang="0">
                  <a:pos x="10" y="86"/>
                </a:cxn>
                <a:cxn ang="0">
                  <a:pos x="25" y="88"/>
                </a:cxn>
                <a:cxn ang="0">
                  <a:pos x="21" y="106"/>
                </a:cxn>
                <a:cxn ang="0">
                  <a:pos x="69" y="116"/>
                </a:cxn>
                <a:cxn ang="0">
                  <a:pos x="65" y="132"/>
                </a:cxn>
                <a:cxn ang="0">
                  <a:pos x="18" y="122"/>
                </a:cxn>
                <a:cxn ang="0">
                  <a:pos x="13" y="72"/>
                </a:cxn>
                <a:cxn ang="0">
                  <a:pos x="18" y="51"/>
                </a:cxn>
                <a:cxn ang="0">
                  <a:pos x="61" y="44"/>
                </a:cxn>
                <a:cxn ang="0">
                  <a:pos x="24" y="22"/>
                </a:cxn>
                <a:cxn ang="0">
                  <a:pos x="29" y="0"/>
                </a:cxn>
                <a:cxn ang="0">
                  <a:pos x="90" y="12"/>
                </a:cxn>
                <a:cxn ang="0">
                  <a:pos x="86" y="28"/>
                </a:cxn>
                <a:cxn ang="0">
                  <a:pos x="46" y="20"/>
                </a:cxn>
                <a:cxn ang="0">
                  <a:pos x="46" y="20"/>
                </a:cxn>
                <a:cxn ang="0">
                  <a:pos x="84" y="43"/>
                </a:cxn>
                <a:cxn ang="0">
                  <a:pos x="81" y="54"/>
                </a:cxn>
                <a:cxn ang="0">
                  <a:pos x="38" y="60"/>
                </a:cxn>
                <a:cxn ang="0">
                  <a:pos x="38" y="60"/>
                </a:cxn>
                <a:cxn ang="0">
                  <a:pos x="78" y="68"/>
                </a:cxn>
                <a:cxn ang="0">
                  <a:pos x="74" y="84"/>
                </a:cxn>
                <a:cxn ang="0">
                  <a:pos x="13" y="72"/>
                </a:cxn>
              </a:cxnLst>
              <a:rect l="0" t="0" r="r" b="b"/>
              <a:pathLst>
                <a:path w="90" h="140">
                  <a:moveTo>
                    <a:pt x="18" y="122"/>
                  </a:moveTo>
                  <a:lnTo>
                    <a:pt x="14" y="140"/>
                  </a:lnTo>
                  <a:lnTo>
                    <a:pt x="0" y="138"/>
                  </a:lnTo>
                  <a:lnTo>
                    <a:pt x="10" y="86"/>
                  </a:lnTo>
                  <a:lnTo>
                    <a:pt x="25" y="88"/>
                  </a:lnTo>
                  <a:lnTo>
                    <a:pt x="21" y="106"/>
                  </a:lnTo>
                  <a:lnTo>
                    <a:pt x="69" y="116"/>
                  </a:lnTo>
                  <a:lnTo>
                    <a:pt x="65" y="132"/>
                  </a:lnTo>
                  <a:lnTo>
                    <a:pt x="18" y="122"/>
                  </a:lnTo>
                  <a:close/>
                  <a:moveTo>
                    <a:pt x="13" y="72"/>
                  </a:moveTo>
                  <a:lnTo>
                    <a:pt x="18" y="51"/>
                  </a:lnTo>
                  <a:lnTo>
                    <a:pt x="61" y="44"/>
                  </a:lnTo>
                  <a:lnTo>
                    <a:pt x="24" y="22"/>
                  </a:lnTo>
                  <a:lnTo>
                    <a:pt x="29" y="0"/>
                  </a:lnTo>
                  <a:lnTo>
                    <a:pt x="90" y="12"/>
                  </a:lnTo>
                  <a:lnTo>
                    <a:pt x="86" y="28"/>
                  </a:lnTo>
                  <a:lnTo>
                    <a:pt x="46" y="20"/>
                  </a:lnTo>
                  <a:lnTo>
                    <a:pt x="46" y="20"/>
                  </a:lnTo>
                  <a:lnTo>
                    <a:pt x="84" y="43"/>
                  </a:lnTo>
                  <a:lnTo>
                    <a:pt x="81" y="54"/>
                  </a:lnTo>
                  <a:lnTo>
                    <a:pt x="38" y="60"/>
                  </a:lnTo>
                  <a:lnTo>
                    <a:pt x="38" y="60"/>
                  </a:lnTo>
                  <a:lnTo>
                    <a:pt x="78" y="68"/>
                  </a:lnTo>
                  <a:lnTo>
                    <a:pt x="74" y="84"/>
                  </a:lnTo>
                  <a:lnTo>
                    <a:pt x="13" y="72"/>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63" name="Freeform 43"/>
            <p:cNvSpPr>
              <a:spLocks/>
            </p:cNvSpPr>
            <p:nvPr userDrawn="1"/>
          </p:nvSpPr>
          <p:spPr bwMode="auto">
            <a:xfrm>
              <a:off x="398" y="3851"/>
              <a:ext cx="22" cy="21"/>
            </a:xfrm>
            <a:custGeom>
              <a:avLst/>
              <a:gdLst/>
              <a:ahLst/>
              <a:cxnLst>
                <a:cxn ang="0">
                  <a:pos x="83" y="43"/>
                </a:cxn>
                <a:cxn ang="0">
                  <a:pos x="83" y="43"/>
                </a:cxn>
                <a:cxn ang="0">
                  <a:pos x="81" y="51"/>
                </a:cxn>
                <a:cxn ang="0">
                  <a:pos x="80" y="59"/>
                </a:cxn>
                <a:cxn ang="0">
                  <a:pos x="76" y="65"/>
                </a:cxn>
                <a:cxn ang="0">
                  <a:pos x="71" y="72"/>
                </a:cxn>
                <a:cxn ang="0">
                  <a:pos x="64" y="76"/>
                </a:cxn>
                <a:cxn ang="0">
                  <a:pos x="57" y="80"/>
                </a:cxn>
                <a:cxn ang="0">
                  <a:pos x="49" y="83"/>
                </a:cxn>
                <a:cxn ang="0">
                  <a:pos x="40" y="83"/>
                </a:cxn>
                <a:cxn ang="0">
                  <a:pos x="40" y="83"/>
                </a:cxn>
                <a:cxn ang="0">
                  <a:pos x="32" y="83"/>
                </a:cxn>
                <a:cxn ang="0">
                  <a:pos x="24" y="80"/>
                </a:cxn>
                <a:cxn ang="0">
                  <a:pos x="17" y="76"/>
                </a:cxn>
                <a:cxn ang="0">
                  <a:pos x="12" y="71"/>
                </a:cxn>
                <a:cxn ang="0">
                  <a:pos x="7" y="64"/>
                </a:cxn>
                <a:cxn ang="0">
                  <a:pos x="3" y="57"/>
                </a:cxn>
                <a:cxn ang="0">
                  <a:pos x="0" y="49"/>
                </a:cxn>
                <a:cxn ang="0">
                  <a:pos x="0" y="41"/>
                </a:cxn>
                <a:cxn ang="0">
                  <a:pos x="0" y="41"/>
                </a:cxn>
                <a:cxn ang="0">
                  <a:pos x="1" y="32"/>
                </a:cxn>
                <a:cxn ang="0">
                  <a:pos x="3" y="25"/>
                </a:cxn>
                <a:cxn ang="0">
                  <a:pos x="7" y="17"/>
                </a:cxn>
                <a:cxn ang="0">
                  <a:pos x="12" y="12"/>
                </a:cxn>
                <a:cxn ang="0">
                  <a:pos x="19" y="7"/>
                </a:cxn>
                <a:cxn ang="0">
                  <a:pos x="25" y="3"/>
                </a:cxn>
                <a:cxn ang="0">
                  <a:pos x="33" y="0"/>
                </a:cxn>
                <a:cxn ang="0">
                  <a:pos x="41" y="0"/>
                </a:cxn>
                <a:cxn ang="0">
                  <a:pos x="41" y="0"/>
                </a:cxn>
                <a:cxn ang="0">
                  <a:pos x="51" y="1"/>
                </a:cxn>
                <a:cxn ang="0">
                  <a:pos x="59" y="4"/>
                </a:cxn>
                <a:cxn ang="0">
                  <a:pos x="65" y="8"/>
                </a:cxn>
                <a:cxn ang="0">
                  <a:pos x="71" y="12"/>
                </a:cxn>
                <a:cxn ang="0">
                  <a:pos x="76" y="19"/>
                </a:cxn>
                <a:cxn ang="0">
                  <a:pos x="80" y="27"/>
                </a:cxn>
                <a:cxn ang="0">
                  <a:pos x="83" y="33"/>
                </a:cxn>
                <a:cxn ang="0">
                  <a:pos x="83" y="43"/>
                </a:cxn>
                <a:cxn ang="0">
                  <a:pos x="83" y="43"/>
                </a:cxn>
              </a:cxnLst>
              <a:rect l="0" t="0" r="r" b="b"/>
              <a:pathLst>
                <a:path w="83" h="83">
                  <a:moveTo>
                    <a:pt x="83" y="43"/>
                  </a:moveTo>
                  <a:lnTo>
                    <a:pt x="83" y="43"/>
                  </a:lnTo>
                  <a:lnTo>
                    <a:pt x="81" y="51"/>
                  </a:lnTo>
                  <a:lnTo>
                    <a:pt x="80" y="59"/>
                  </a:lnTo>
                  <a:lnTo>
                    <a:pt x="76" y="65"/>
                  </a:lnTo>
                  <a:lnTo>
                    <a:pt x="71" y="72"/>
                  </a:lnTo>
                  <a:lnTo>
                    <a:pt x="64" y="76"/>
                  </a:lnTo>
                  <a:lnTo>
                    <a:pt x="57" y="80"/>
                  </a:lnTo>
                  <a:lnTo>
                    <a:pt x="49" y="83"/>
                  </a:lnTo>
                  <a:lnTo>
                    <a:pt x="40" y="83"/>
                  </a:lnTo>
                  <a:lnTo>
                    <a:pt x="40" y="83"/>
                  </a:lnTo>
                  <a:lnTo>
                    <a:pt x="32" y="83"/>
                  </a:lnTo>
                  <a:lnTo>
                    <a:pt x="24" y="80"/>
                  </a:lnTo>
                  <a:lnTo>
                    <a:pt x="17" y="76"/>
                  </a:lnTo>
                  <a:lnTo>
                    <a:pt x="12" y="71"/>
                  </a:lnTo>
                  <a:lnTo>
                    <a:pt x="7" y="64"/>
                  </a:lnTo>
                  <a:lnTo>
                    <a:pt x="3" y="57"/>
                  </a:lnTo>
                  <a:lnTo>
                    <a:pt x="0" y="49"/>
                  </a:lnTo>
                  <a:lnTo>
                    <a:pt x="0" y="41"/>
                  </a:lnTo>
                  <a:lnTo>
                    <a:pt x="0" y="41"/>
                  </a:lnTo>
                  <a:lnTo>
                    <a:pt x="1" y="32"/>
                  </a:lnTo>
                  <a:lnTo>
                    <a:pt x="3" y="25"/>
                  </a:lnTo>
                  <a:lnTo>
                    <a:pt x="7" y="17"/>
                  </a:lnTo>
                  <a:lnTo>
                    <a:pt x="12" y="12"/>
                  </a:lnTo>
                  <a:lnTo>
                    <a:pt x="19" y="7"/>
                  </a:lnTo>
                  <a:lnTo>
                    <a:pt x="25" y="3"/>
                  </a:lnTo>
                  <a:lnTo>
                    <a:pt x="33" y="0"/>
                  </a:lnTo>
                  <a:lnTo>
                    <a:pt x="41" y="0"/>
                  </a:lnTo>
                  <a:lnTo>
                    <a:pt x="41" y="0"/>
                  </a:lnTo>
                  <a:lnTo>
                    <a:pt x="51" y="1"/>
                  </a:lnTo>
                  <a:lnTo>
                    <a:pt x="59" y="4"/>
                  </a:lnTo>
                  <a:lnTo>
                    <a:pt x="65" y="8"/>
                  </a:lnTo>
                  <a:lnTo>
                    <a:pt x="71" y="12"/>
                  </a:lnTo>
                  <a:lnTo>
                    <a:pt x="76" y="19"/>
                  </a:lnTo>
                  <a:lnTo>
                    <a:pt x="80" y="27"/>
                  </a:lnTo>
                  <a:lnTo>
                    <a:pt x="83" y="33"/>
                  </a:lnTo>
                  <a:lnTo>
                    <a:pt x="83" y="43"/>
                  </a:lnTo>
                  <a:lnTo>
                    <a:pt x="83" y="43"/>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sp>
          <p:nvSpPr>
            <p:cNvPr id="440364" name="Freeform 44"/>
            <p:cNvSpPr>
              <a:spLocks/>
            </p:cNvSpPr>
            <p:nvPr userDrawn="1"/>
          </p:nvSpPr>
          <p:spPr bwMode="auto">
            <a:xfrm>
              <a:off x="741" y="3851"/>
              <a:ext cx="22" cy="21"/>
            </a:xfrm>
            <a:custGeom>
              <a:avLst/>
              <a:gdLst/>
              <a:ahLst/>
              <a:cxnLst>
                <a:cxn ang="0">
                  <a:pos x="0" y="43"/>
                </a:cxn>
                <a:cxn ang="0">
                  <a:pos x="0" y="43"/>
                </a:cxn>
                <a:cxn ang="0">
                  <a:pos x="0" y="51"/>
                </a:cxn>
                <a:cxn ang="0">
                  <a:pos x="3" y="59"/>
                </a:cxn>
                <a:cxn ang="0">
                  <a:pos x="7" y="65"/>
                </a:cxn>
                <a:cxn ang="0">
                  <a:pos x="12" y="72"/>
                </a:cxn>
                <a:cxn ang="0">
                  <a:pos x="19" y="76"/>
                </a:cxn>
                <a:cxn ang="0">
                  <a:pos x="25" y="80"/>
                </a:cxn>
                <a:cxn ang="0">
                  <a:pos x="33" y="83"/>
                </a:cxn>
                <a:cxn ang="0">
                  <a:pos x="41" y="83"/>
                </a:cxn>
                <a:cxn ang="0">
                  <a:pos x="41" y="83"/>
                </a:cxn>
                <a:cxn ang="0">
                  <a:pos x="51" y="83"/>
                </a:cxn>
                <a:cxn ang="0">
                  <a:pos x="58" y="80"/>
                </a:cxn>
                <a:cxn ang="0">
                  <a:pos x="65" y="76"/>
                </a:cxn>
                <a:cxn ang="0">
                  <a:pos x="70" y="71"/>
                </a:cxn>
                <a:cxn ang="0">
                  <a:pos x="76" y="64"/>
                </a:cxn>
                <a:cxn ang="0">
                  <a:pos x="80" y="57"/>
                </a:cxn>
                <a:cxn ang="0">
                  <a:pos x="82" y="49"/>
                </a:cxn>
                <a:cxn ang="0">
                  <a:pos x="82" y="41"/>
                </a:cxn>
                <a:cxn ang="0">
                  <a:pos x="82" y="41"/>
                </a:cxn>
                <a:cxn ang="0">
                  <a:pos x="81" y="32"/>
                </a:cxn>
                <a:cxn ang="0">
                  <a:pos x="78" y="25"/>
                </a:cxn>
                <a:cxn ang="0">
                  <a:pos x="74" y="17"/>
                </a:cxn>
                <a:cxn ang="0">
                  <a:pos x="70" y="12"/>
                </a:cxn>
                <a:cxn ang="0">
                  <a:pos x="64" y="7"/>
                </a:cxn>
                <a:cxn ang="0">
                  <a:pos x="57" y="3"/>
                </a:cxn>
                <a:cxn ang="0">
                  <a:pos x="49" y="0"/>
                </a:cxn>
                <a:cxn ang="0">
                  <a:pos x="40" y="0"/>
                </a:cxn>
                <a:cxn ang="0">
                  <a:pos x="40" y="0"/>
                </a:cxn>
                <a:cxn ang="0">
                  <a:pos x="32" y="1"/>
                </a:cxn>
                <a:cxn ang="0">
                  <a:pos x="24" y="4"/>
                </a:cxn>
                <a:cxn ang="0">
                  <a:pos x="17" y="8"/>
                </a:cxn>
                <a:cxn ang="0">
                  <a:pos x="11" y="12"/>
                </a:cxn>
                <a:cxn ang="0">
                  <a:pos x="7" y="19"/>
                </a:cxn>
                <a:cxn ang="0">
                  <a:pos x="3" y="27"/>
                </a:cxn>
                <a:cxn ang="0">
                  <a:pos x="0" y="33"/>
                </a:cxn>
                <a:cxn ang="0">
                  <a:pos x="0" y="43"/>
                </a:cxn>
                <a:cxn ang="0">
                  <a:pos x="0" y="43"/>
                </a:cxn>
              </a:cxnLst>
              <a:rect l="0" t="0" r="r" b="b"/>
              <a:pathLst>
                <a:path w="82" h="83">
                  <a:moveTo>
                    <a:pt x="0" y="43"/>
                  </a:moveTo>
                  <a:lnTo>
                    <a:pt x="0" y="43"/>
                  </a:lnTo>
                  <a:lnTo>
                    <a:pt x="0" y="51"/>
                  </a:lnTo>
                  <a:lnTo>
                    <a:pt x="3" y="59"/>
                  </a:lnTo>
                  <a:lnTo>
                    <a:pt x="7" y="65"/>
                  </a:lnTo>
                  <a:lnTo>
                    <a:pt x="12" y="72"/>
                  </a:lnTo>
                  <a:lnTo>
                    <a:pt x="19" y="76"/>
                  </a:lnTo>
                  <a:lnTo>
                    <a:pt x="25" y="80"/>
                  </a:lnTo>
                  <a:lnTo>
                    <a:pt x="33" y="83"/>
                  </a:lnTo>
                  <a:lnTo>
                    <a:pt x="41" y="83"/>
                  </a:lnTo>
                  <a:lnTo>
                    <a:pt x="41" y="83"/>
                  </a:lnTo>
                  <a:lnTo>
                    <a:pt x="51" y="83"/>
                  </a:lnTo>
                  <a:lnTo>
                    <a:pt x="58" y="80"/>
                  </a:lnTo>
                  <a:lnTo>
                    <a:pt x="65" y="76"/>
                  </a:lnTo>
                  <a:lnTo>
                    <a:pt x="70" y="71"/>
                  </a:lnTo>
                  <a:lnTo>
                    <a:pt x="76" y="64"/>
                  </a:lnTo>
                  <a:lnTo>
                    <a:pt x="80" y="57"/>
                  </a:lnTo>
                  <a:lnTo>
                    <a:pt x="82" y="49"/>
                  </a:lnTo>
                  <a:lnTo>
                    <a:pt x="82" y="41"/>
                  </a:lnTo>
                  <a:lnTo>
                    <a:pt x="82" y="41"/>
                  </a:lnTo>
                  <a:lnTo>
                    <a:pt x="81" y="32"/>
                  </a:lnTo>
                  <a:lnTo>
                    <a:pt x="78" y="25"/>
                  </a:lnTo>
                  <a:lnTo>
                    <a:pt x="74" y="17"/>
                  </a:lnTo>
                  <a:lnTo>
                    <a:pt x="70" y="12"/>
                  </a:lnTo>
                  <a:lnTo>
                    <a:pt x="64" y="7"/>
                  </a:lnTo>
                  <a:lnTo>
                    <a:pt x="57" y="3"/>
                  </a:lnTo>
                  <a:lnTo>
                    <a:pt x="49" y="0"/>
                  </a:lnTo>
                  <a:lnTo>
                    <a:pt x="40" y="0"/>
                  </a:lnTo>
                  <a:lnTo>
                    <a:pt x="40" y="0"/>
                  </a:lnTo>
                  <a:lnTo>
                    <a:pt x="32" y="1"/>
                  </a:lnTo>
                  <a:lnTo>
                    <a:pt x="24" y="4"/>
                  </a:lnTo>
                  <a:lnTo>
                    <a:pt x="17" y="8"/>
                  </a:lnTo>
                  <a:lnTo>
                    <a:pt x="11" y="12"/>
                  </a:lnTo>
                  <a:lnTo>
                    <a:pt x="7" y="19"/>
                  </a:lnTo>
                  <a:lnTo>
                    <a:pt x="3" y="27"/>
                  </a:lnTo>
                  <a:lnTo>
                    <a:pt x="0" y="33"/>
                  </a:lnTo>
                  <a:lnTo>
                    <a:pt x="0" y="43"/>
                  </a:lnTo>
                  <a:lnTo>
                    <a:pt x="0" y="43"/>
                  </a:lnTo>
                  <a:close/>
                </a:path>
              </a:pathLst>
            </a:custGeom>
            <a:solidFill>
              <a:srgbClr val="FFFFFF"/>
            </a:solidFill>
            <a:ln w="9525">
              <a:noFill/>
              <a:round/>
              <a:headEnd/>
              <a:tailEnd/>
            </a:ln>
          </p:spPr>
          <p:txBody>
            <a:bodyPr/>
            <a:lstStyle/>
            <a:p>
              <a:pPr eaLnBrk="0" hangingPunct="0">
                <a:defRPr/>
              </a:pPr>
              <a:endParaRPr lang="en-GB" sz="2400" b="1">
                <a:solidFill>
                  <a:srgbClr val="000099"/>
                </a:solidFill>
                <a:latin typeface="Arial" charset="0"/>
                <a:cs typeface="Arial" charset="0"/>
              </a:endParaRPr>
            </a:p>
          </p:txBody>
        </p:sp>
      </p:gr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ransition spd="med" advClick="0"/>
  <p:timing>
    <p:tnLst>
      <p:par>
        <p:cTn id="1" dur="indefinite" restart="never" nodeType="tmRoot"/>
      </p:par>
    </p:tnLst>
  </p:timing>
  <p:txStyles>
    <p:titleStyle>
      <a:lvl1pPr marL="93663" indent="-93663" algn="l" defTabSz="762000" rtl="0" eaLnBrk="0" fontAlgn="base" hangingPunct="0">
        <a:lnSpc>
          <a:spcPct val="95000"/>
        </a:lnSpc>
        <a:spcBef>
          <a:spcPct val="0"/>
        </a:spcBef>
        <a:spcAft>
          <a:spcPct val="0"/>
        </a:spcAft>
        <a:defRPr sz="3200" b="1">
          <a:solidFill>
            <a:schemeClr val="tx1"/>
          </a:solidFill>
          <a:latin typeface="+mj-lt"/>
          <a:ea typeface="+mj-ea"/>
          <a:cs typeface="+mj-cs"/>
        </a:defRPr>
      </a:lvl1pPr>
      <a:lvl2pPr marL="93663" indent="-93663" algn="l" defTabSz="762000" rtl="0" eaLnBrk="0" fontAlgn="base" hangingPunct="0">
        <a:lnSpc>
          <a:spcPct val="95000"/>
        </a:lnSpc>
        <a:spcBef>
          <a:spcPct val="0"/>
        </a:spcBef>
        <a:spcAft>
          <a:spcPct val="0"/>
        </a:spcAft>
        <a:defRPr sz="3200" b="1">
          <a:solidFill>
            <a:schemeClr val="tx1"/>
          </a:solidFill>
          <a:latin typeface="Arial" charset="0"/>
        </a:defRPr>
      </a:lvl2pPr>
      <a:lvl3pPr marL="93663" indent="-93663" algn="l" defTabSz="762000" rtl="0" eaLnBrk="0" fontAlgn="base" hangingPunct="0">
        <a:lnSpc>
          <a:spcPct val="95000"/>
        </a:lnSpc>
        <a:spcBef>
          <a:spcPct val="0"/>
        </a:spcBef>
        <a:spcAft>
          <a:spcPct val="0"/>
        </a:spcAft>
        <a:defRPr sz="3200" b="1">
          <a:solidFill>
            <a:schemeClr val="tx1"/>
          </a:solidFill>
          <a:latin typeface="Arial" charset="0"/>
        </a:defRPr>
      </a:lvl3pPr>
      <a:lvl4pPr marL="93663" indent="-93663" algn="l" defTabSz="762000" rtl="0" eaLnBrk="0" fontAlgn="base" hangingPunct="0">
        <a:lnSpc>
          <a:spcPct val="95000"/>
        </a:lnSpc>
        <a:spcBef>
          <a:spcPct val="0"/>
        </a:spcBef>
        <a:spcAft>
          <a:spcPct val="0"/>
        </a:spcAft>
        <a:defRPr sz="3200" b="1">
          <a:solidFill>
            <a:schemeClr val="tx1"/>
          </a:solidFill>
          <a:latin typeface="Arial" charset="0"/>
        </a:defRPr>
      </a:lvl4pPr>
      <a:lvl5pPr marL="93663" indent="-93663" algn="l" defTabSz="762000" rtl="0" eaLnBrk="0" fontAlgn="base" hangingPunct="0">
        <a:lnSpc>
          <a:spcPct val="95000"/>
        </a:lnSpc>
        <a:spcBef>
          <a:spcPct val="0"/>
        </a:spcBef>
        <a:spcAft>
          <a:spcPct val="0"/>
        </a:spcAft>
        <a:defRPr sz="3200" b="1">
          <a:solidFill>
            <a:schemeClr val="tx1"/>
          </a:solidFill>
          <a:latin typeface="Arial" charset="0"/>
        </a:defRPr>
      </a:lvl5pPr>
      <a:lvl6pPr marL="550863" algn="l" defTabSz="762000" rtl="0" fontAlgn="base">
        <a:lnSpc>
          <a:spcPct val="95000"/>
        </a:lnSpc>
        <a:spcBef>
          <a:spcPct val="0"/>
        </a:spcBef>
        <a:spcAft>
          <a:spcPct val="0"/>
        </a:spcAft>
        <a:defRPr sz="3200" b="1">
          <a:solidFill>
            <a:schemeClr val="tx1"/>
          </a:solidFill>
          <a:latin typeface="Arial" charset="0"/>
        </a:defRPr>
      </a:lvl6pPr>
      <a:lvl7pPr marL="1008063" algn="l" defTabSz="762000" rtl="0" fontAlgn="base">
        <a:lnSpc>
          <a:spcPct val="95000"/>
        </a:lnSpc>
        <a:spcBef>
          <a:spcPct val="0"/>
        </a:spcBef>
        <a:spcAft>
          <a:spcPct val="0"/>
        </a:spcAft>
        <a:defRPr sz="3200" b="1">
          <a:solidFill>
            <a:schemeClr val="tx1"/>
          </a:solidFill>
          <a:latin typeface="Arial" charset="0"/>
        </a:defRPr>
      </a:lvl7pPr>
      <a:lvl8pPr marL="1465263" algn="l" defTabSz="762000" rtl="0" fontAlgn="base">
        <a:lnSpc>
          <a:spcPct val="95000"/>
        </a:lnSpc>
        <a:spcBef>
          <a:spcPct val="0"/>
        </a:spcBef>
        <a:spcAft>
          <a:spcPct val="0"/>
        </a:spcAft>
        <a:defRPr sz="3200" b="1">
          <a:solidFill>
            <a:schemeClr val="tx1"/>
          </a:solidFill>
          <a:latin typeface="Arial" charset="0"/>
        </a:defRPr>
      </a:lvl8pPr>
      <a:lvl9pPr marL="1922463" algn="l" defTabSz="762000" rtl="0" fontAlgn="base">
        <a:lnSpc>
          <a:spcPct val="95000"/>
        </a:lnSpc>
        <a:spcBef>
          <a:spcPct val="0"/>
        </a:spcBef>
        <a:spcAft>
          <a:spcPct val="0"/>
        </a:spcAft>
        <a:defRPr sz="3200" b="1">
          <a:solidFill>
            <a:schemeClr val="tx1"/>
          </a:solidFill>
          <a:latin typeface="Arial" charset="0"/>
        </a:defRPr>
      </a:lvl9pPr>
    </p:titleStyle>
    <p:bodyStyle>
      <a:lvl1pPr marL="93663" indent="-93663" algn="l" defTabSz="762000" rtl="0" eaLnBrk="0" fontAlgn="base" hangingPunct="0">
        <a:lnSpc>
          <a:spcPct val="95000"/>
        </a:lnSpc>
        <a:spcBef>
          <a:spcPct val="0"/>
        </a:spcBef>
        <a:spcAft>
          <a:spcPct val="55000"/>
        </a:spcAft>
        <a:buClr>
          <a:schemeClr val="tx1"/>
        </a:buClr>
        <a:buSzPct val="100000"/>
        <a:buFont typeface="Arial" charset="0"/>
        <a:buChar char=" "/>
        <a:defRPr sz="2400">
          <a:solidFill>
            <a:schemeClr val="tx1"/>
          </a:solidFill>
          <a:latin typeface="+mn-lt"/>
          <a:ea typeface="+mn-ea"/>
          <a:cs typeface="+mn-cs"/>
        </a:defRPr>
      </a:lvl1pPr>
      <a:lvl2pPr marL="354013" indent="-258763" algn="l" defTabSz="762000" rtl="0" eaLnBrk="0" fontAlgn="base" hangingPunct="0">
        <a:lnSpc>
          <a:spcPct val="95000"/>
        </a:lnSpc>
        <a:spcBef>
          <a:spcPct val="40000"/>
        </a:spcBef>
        <a:spcAft>
          <a:spcPct val="0"/>
        </a:spcAft>
        <a:buClr>
          <a:schemeClr val="accent1"/>
        </a:buClr>
        <a:buSzPct val="80000"/>
        <a:buFont typeface="Wingdings 3" pitchFamily="18" charset="2"/>
        <a:buChar char="u"/>
        <a:defRPr sz="2400">
          <a:solidFill>
            <a:schemeClr val="tx1"/>
          </a:solidFill>
          <a:latin typeface="+mn-lt"/>
        </a:defRPr>
      </a:lvl2pPr>
      <a:lvl3pPr marL="541338" indent="-185738" algn="l" defTabSz="762000" rtl="0" eaLnBrk="0" fontAlgn="base" hangingPunct="0">
        <a:lnSpc>
          <a:spcPct val="95000"/>
        </a:lnSpc>
        <a:spcBef>
          <a:spcPct val="20000"/>
        </a:spcBef>
        <a:spcAft>
          <a:spcPct val="0"/>
        </a:spcAft>
        <a:buSzPct val="100000"/>
        <a:buChar char="–"/>
        <a:defRPr sz="2000">
          <a:solidFill>
            <a:schemeClr val="tx1"/>
          </a:solidFill>
          <a:latin typeface="Arial Narrow" pitchFamily="34" charset="0"/>
        </a:defRPr>
      </a:lvl3pPr>
      <a:lvl4pPr marL="720725" indent="-177800" algn="l" defTabSz="762000" rtl="0" eaLnBrk="0" fontAlgn="base" hangingPunct="0">
        <a:lnSpc>
          <a:spcPct val="90000"/>
        </a:lnSpc>
        <a:spcBef>
          <a:spcPct val="50000"/>
        </a:spcBef>
        <a:spcAft>
          <a:spcPct val="10000"/>
        </a:spcAft>
        <a:buSzPct val="100000"/>
        <a:buFont typeface="Wingdings" pitchFamily="2" charset="2"/>
        <a:buChar char="§"/>
        <a:defRPr sz="1400">
          <a:solidFill>
            <a:schemeClr val="tx1"/>
          </a:solidFill>
          <a:latin typeface="+mn-lt"/>
        </a:defRPr>
      </a:lvl4pPr>
      <a:lvl5pPr marL="2057400" indent="-228600" algn="l" defTabSz="762000" rtl="0" eaLnBrk="0" fontAlgn="base" hangingPunct="0">
        <a:lnSpc>
          <a:spcPct val="90000"/>
        </a:lnSpc>
        <a:spcBef>
          <a:spcPct val="15000"/>
        </a:spcBef>
        <a:spcAft>
          <a:spcPct val="0"/>
        </a:spcAft>
        <a:buSzPct val="100000"/>
        <a:buChar char="•"/>
        <a:defRPr>
          <a:solidFill>
            <a:schemeClr val="tx1"/>
          </a:solidFill>
          <a:latin typeface="+mn-lt"/>
        </a:defRPr>
      </a:lvl5pPr>
      <a:lvl6pPr marL="2514600" indent="-228600" algn="l" defTabSz="762000" rtl="0" fontAlgn="base">
        <a:lnSpc>
          <a:spcPct val="90000"/>
        </a:lnSpc>
        <a:spcBef>
          <a:spcPct val="15000"/>
        </a:spcBef>
        <a:spcAft>
          <a:spcPct val="0"/>
        </a:spcAft>
        <a:buSzPct val="100000"/>
        <a:buChar char="•"/>
        <a:defRPr>
          <a:solidFill>
            <a:schemeClr val="tx1"/>
          </a:solidFill>
          <a:latin typeface="+mn-lt"/>
        </a:defRPr>
      </a:lvl6pPr>
      <a:lvl7pPr marL="2971800" indent="-228600" algn="l" defTabSz="762000" rtl="0" fontAlgn="base">
        <a:lnSpc>
          <a:spcPct val="90000"/>
        </a:lnSpc>
        <a:spcBef>
          <a:spcPct val="15000"/>
        </a:spcBef>
        <a:spcAft>
          <a:spcPct val="0"/>
        </a:spcAft>
        <a:buSzPct val="100000"/>
        <a:buChar char="•"/>
        <a:defRPr>
          <a:solidFill>
            <a:schemeClr val="tx1"/>
          </a:solidFill>
          <a:latin typeface="+mn-lt"/>
        </a:defRPr>
      </a:lvl7pPr>
      <a:lvl8pPr marL="3429000" indent="-228600" algn="l" defTabSz="762000" rtl="0" fontAlgn="base">
        <a:lnSpc>
          <a:spcPct val="90000"/>
        </a:lnSpc>
        <a:spcBef>
          <a:spcPct val="15000"/>
        </a:spcBef>
        <a:spcAft>
          <a:spcPct val="0"/>
        </a:spcAft>
        <a:buSzPct val="100000"/>
        <a:buChar char="•"/>
        <a:defRPr>
          <a:solidFill>
            <a:schemeClr val="tx1"/>
          </a:solidFill>
          <a:latin typeface="+mn-lt"/>
        </a:defRPr>
      </a:lvl8pPr>
      <a:lvl9pPr marL="3886200" indent="-228600" algn="l" defTabSz="762000" rtl="0" fontAlgn="base">
        <a:lnSpc>
          <a:spcPct val="90000"/>
        </a:lnSpc>
        <a:spcBef>
          <a:spcPct val="15000"/>
        </a:spcBef>
        <a:spcAft>
          <a:spcPct val="0"/>
        </a:spcAft>
        <a:buSzPct val="100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youtu.be/wnDkXWNDsDE" TargetMode="External"/><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18" Type="http://schemas.openxmlformats.org/officeDocument/2006/relationships/image" Target="../media/image62.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6.png"/><Relationship Id="rId17" Type="http://schemas.openxmlformats.org/officeDocument/2006/relationships/image" Target="../media/image61.jpeg"/><Relationship Id="rId2" Type="http://schemas.openxmlformats.org/officeDocument/2006/relationships/notesSlide" Target="../notesSlides/notesSlide16.xml"/><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5.jpeg"/><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47.png"/><Relationship Id="rId1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media/image67.emf"/></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71.jpeg"/><Relationship Id="rId4" Type="http://schemas.openxmlformats.org/officeDocument/2006/relationships/image" Target="../media/image80.png"/><Relationship Id="rId9"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emf"/><Relationship Id="rId7"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http://ecard.tetrapak.com/newsletter/2072/images/cache/AB7B4AAAGABFGAIAAAAAAMACKMA7777774AAAAAAOUBRQAQA.jpg" TargetMode="External"/><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02.jpeg"/><Relationship Id="rId5" Type="http://schemas.openxmlformats.org/officeDocument/2006/relationships/chart" Target="../charts/chart2.xml"/><Relationship Id="rId4" Type="http://schemas.openxmlformats.org/officeDocument/2006/relationships/image" Target="../media/image101.jpeg"/></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png"/><Relationship Id="rId10" Type="http://schemas.openxmlformats.org/officeDocument/2006/relationships/image" Target="../media/image115.jpeg"/><Relationship Id="rId4" Type="http://schemas.openxmlformats.org/officeDocument/2006/relationships/image" Target="../media/image109.png"/><Relationship Id="rId9"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20.jpeg"/><Relationship Id="rId11" Type="http://schemas.openxmlformats.org/officeDocument/2006/relationships/image" Target="../media/image125.jpeg"/><Relationship Id="rId5" Type="http://schemas.openxmlformats.org/officeDocument/2006/relationships/image" Target="../media/image119.jpeg"/><Relationship Id="rId10" Type="http://schemas.openxmlformats.org/officeDocument/2006/relationships/image" Target="../media/image124.jpeg"/><Relationship Id="rId4" Type="http://schemas.openxmlformats.org/officeDocument/2006/relationships/image" Target="../media/image118.jpeg"/><Relationship Id="rId9" Type="http://schemas.openxmlformats.org/officeDocument/2006/relationships/image" Target="../media/image123.jpeg"/></Relationships>
</file>

<file path=ppt/slides/_rels/slide3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36.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 Id="rId9" Type="http://schemas.openxmlformats.org/officeDocument/2006/relationships/chart" Target="../charts/chart3.xml"/></Relationships>
</file>

<file path=ppt/slides/_rels/slide37.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png"/><Relationship Id="rId7" Type="http://schemas.openxmlformats.org/officeDocument/2006/relationships/image" Target="../media/image14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10" Type="http://schemas.openxmlformats.org/officeDocument/2006/relationships/image" Target="../media/image143.png"/><Relationship Id="rId4" Type="http://schemas.openxmlformats.org/officeDocument/2006/relationships/image" Target="../media/image137.jpeg"/><Relationship Id="rId9" Type="http://schemas.openxmlformats.org/officeDocument/2006/relationships/image" Target="../media/image142.jpeg"/></Relationships>
</file>

<file path=ppt/slides/_rels/slide38.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9.png"/><Relationship Id="rId2" Type="http://schemas.openxmlformats.org/officeDocument/2006/relationships/image" Target="../media/image144.jpeg"/><Relationship Id="rId1" Type="http://schemas.openxmlformats.org/officeDocument/2006/relationships/slideLayout" Target="../slideLayouts/slideLayout11.xml"/><Relationship Id="rId6" Type="http://schemas.openxmlformats.org/officeDocument/2006/relationships/image" Target="../media/image148.png"/><Relationship Id="rId5" Type="http://schemas.openxmlformats.org/officeDocument/2006/relationships/image" Target="../media/image147.jpeg"/><Relationship Id="rId4" Type="http://schemas.openxmlformats.org/officeDocument/2006/relationships/image" Target="../media/image146.jpeg"/></Relationships>
</file>

<file path=ppt/slides/_rels/slide3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152.png"/><Relationship Id="rId4" Type="http://schemas.openxmlformats.org/officeDocument/2006/relationships/image" Target="../media/image151.png"/></Relationships>
</file>

<file path=ppt/slides/_rels/slide4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155.jpeg"/><Relationship Id="rId4" Type="http://schemas.openxmlformats.org/officeDocument/2006/relationships/image" Target="../media/image154.png"/></Relationships>
</file>

<file path=ppt/slides/_rels/slide4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1.xml"/><Relationship Id="rId4" Type="http://schemas.openxmlformats.org/officeDocument/2006/relationships/image" Target="../media/image157.jpeg"/></Relationships>
</file>

<file path=ppt/slides/_rels/slide4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1.xml"/><Relationship Id="rId4" Type="http://schemas.openxmlformats.org/officeDocument/2006/relationships/image" Target="../media/image160.jpeg"/></Relationships>
</file>

<file path=ppt/slides/_rels/slide4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11.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4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1.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image" Target="../media/image168.jpeg"/></Relationships>
</file>

<file path=ppt/slides/_rels/slide4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png"/><Relationship Id="rId1" Type="http://schemas.openxmlformats.org/officeDocument/2006/relationships/slideLayout" Target="../slideLayouts/slideLayout17.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4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hyperlink" Target="http://wwf.panda.org/uk/campaigns/eh13/materials/"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jpeg"/><Relationship Id="rId7" Type="http://schemas.openxmlformats.org/officeDocument/2006/relationships/image" Target="../media/image140.jpeg"/><Relationship Id="rId12" Type="http://schemas.openxmlformats.org/officeDocument/2006/relationships/image" Target="../media/image186.jpe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181.jpeg"/><Relationship Id="rId11" Type="http://schemas.openxmlformats.org/officeDocument/2006/relationships/image" Target="../media/image185.png"/><Relationship Id="rId5" Type="http://schemas.openxmlformats.org/officeDocument/2006/relationships/image" Target="../media/image180.png"/><Relationship Id="rId10" Type="http://schemas.openxmlformats.org/officeDocument/2006/relationships/image" Target="../media/image184.jpeg"/><Relationship Id="rId4" Type="http://schemas.openxmlformats.org/officeDocument/2006/relationships/image" Target="../media/image179.png"/><Relationship Id="rId9" Type="http://schemas.openxmlformats.org/officeDocument/2006/relationships/image" Target="../media/image18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190.jpeg"/></Relationships>
</file>

<file path=ppt/slides/_rels/slide5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chart" Target="../charts/chart6.xml"/><Relationship Id="rId5" Type="http://schemas.openxmlformats.org/officeDocument/2006/relationships/image" Target="../media/image191.jpeg"/><Relationship Id="rId4" Type="http://schemas.openxmlformats.org/officeDocument/2006/relationships/image" Target="../media/image190.jpeg"/></Relationships>
</file>

<file path=ppt/slides/_rels/slide54.xml.rels><?xml version="1.0" encoding="UTF-8" standalone="yes"?>
<Relationships xmlns="http://schemas.openxmlformats.org/package/2006/relationships"><Relationship Id="rId3" Type="http://schemas.openxmlformats.org/officeDocument/2006/relationships/image" Target="../media/image192.emf"/><Relationship Id="rId7" Type="http://schemas.openxmlformats.org/officeDocument/2006/relationships/image" Target="../media/image195.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90.jpeg"/><Relationship Id="rId5" Type="http://schemas.openxmlformats.org/officeDocument/2006/relationships/image" Target="../media/image194.emf"/><Relationship Id="rId4" Type="http://schemas.openxmlformats.org/officeDocument/2006/relationships/image" Target="../media/image193.emf"/></Relationships>
</file>

<file path=ppt/slides/_rels/slide55.xml.rels><?xml version="1.0" encoding="UTF-8" standalone="yes"?>
<Relationships xmlns="http://schemas.openxmlformats.org/package/2006/relationships"><Relationship Id="rId3" Type="http://schemas.openxmlformats.org/officeDocument/2006/relationships/image" Target="../media/image192.emf"/><Relationship Id="rId7" Type="http://schemas.openxmlformats.org/officeDocument/2006/relationships/image" Target="../media/image193.emf"/><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95.jpeg"/><Relationship Id="rId5" Type="http://schemas.openxmlformats.org/officeDocument/2006/relationships/image" Target="../media/image190.jpeg"/><Relationship Id="rId4" Type="http://schemas.openxmlformats.org/officeDocument/2006/relationships/image" Target="../media/image194.emf"/></Relationships>
</file>

<file path=ppt/slides/_rels/slide5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image" Target="../media/image196.emf"/></Relationships>
</file>

<file path=ppt/slides/_rels/slide5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198.em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a:xfrm>
            <a:off x="515938" y="1014413"/>
            <a:ext cx="5124450" cy="1206500"/>
          </a:xfrm>
        </p:spPr>
        <p:txBody>
          <a:bodyPr>
            <a:normAutofit fontScale="90000"/>
          </a:bodyPr>
          <a:lstStyle/>
          <a:p>
            <a:r>
              <a:rPr lang="ru-RU" sz="3200" dirty="0" smtClean="0"/>
              <a:t>Компания Тетра Пак: </a:t>
            </a:r>
            <a:br>
              <a:rPr lang="ru-RU" sz="3200" dirty="0" smtClean="0"/>
            </a:br>
            <a:r>
              <a:rPr lang="ru-RU" sz="2800" b="0" dirty="0" smtClean="0"/>
              <a:t>политика экологической и социальной ответственности</a:t>
            </a:r>
            <a:endParaRPr lang="en-GB" sz="2800" b="0" dirty="0" smtClean="0"/>
          </a:p>
        </p:txBody>
      </p:sp>
      <p:sp>
        <p:nvSpPr>
          <p:cNvPr id="18" name="Subtitle 17"/>
          <p:cNvSpPr>
            <a:spLocks noGrp="1"/>
          </p:cNvSpPr>
          <p:nvPr>
            <p:ph type="subTitle" idx="1"/>
          </p:nvPr>
        </p:nvSpPr>
        <p:spPr>
          <a:xfrm>
            <a:off x="515938" y="3245708"/>
            <a:ext cx="5121275" cy="1988280"/>
          </a:xfrm>
        </p:spPr>
        <p:txBody>
          <a:bodyPr>
            <a:noAutofit/>
          </a:bodyPr>
          <a:lstStyle/>
          <a:p>
            <a:pPr>
              <a:buFont typeface="Arial" pitchFamily="34" charset="0"/>
              <a:buNone/>
            </a:pPr>
            <a:endParaRPr lang="ru-RU" sz="1200" dirty="0" smtClean="0">
              <a:solidFill>
                <a:srgbClr val="94C6F0"/>
              </a:solidFill>
            </a:endParaRPr>
          </a:p>
        </p:txBody>
      </p:sp>
      <p:grpSp>
        <p:nvGrpSpPr>
          <p:cNvPr id="9219" name="Group 9"/>
          <p:cNvGrpSpPr>
            <a:grpSpLocks/>
          </p:cNvGrpSpPr>
          <p:nvPr/>
        </p:nvGrpSpPr>
        <p:grpSpPr bwMode="auto">
          <a:xfrm>
            <a:off x="98425" y="0"/>
            <a:ext cx="9059863" cy="6888163"/>
            <a:chOff x="98743" y="-204"/>
            <a:chExt cx="9059068" cy="6887839"/>
          </a:xfrm>
        </p:grpSpPr>
        <p:sp>
          <p:nvSpPr>
            <p:cNvPr id="9226" name="Freeform 8" descr="Milk4-bild mjölk"/>
            <p:cNvSpPr>
              <a:spLocks/>
            </p:cNvSpPr>
            <p:nvPr/>
          </p:nvSpPr>
          <p:spPr bwMode="auto">
            <a:xfrm>
              <a:off x="6043811" y="-204"/>
              <a:ext cx="3114000" cy="4596258"/>
            </a:xfrm>
            <a:custGeom>
              <a:avLst/>
              <a:gdLst>
                <a:gd name="T0" fmla="*/ 436894 w 10000"/>
                <a:gd name="T1" fmla="*/ 0 h 10000"/>
                <a:gd name="T2" fmla="*/ 366829 w 10000"/>
                <a:gd name="T3" fmla="*/ 206832 h 10000"/>
                <a:gd name="T4" fmla="*/ 280883 w 10000"/>
                <a:gd name="T5" fmla="*/ 460085 h 10000"/>
                <a:gd name="T6" fmla="*/ 221405 w 10000"/>
                <a:gd name="T7" fmla="*/ 688060 h 10000"/>
                <a:gd name="T8" fmla="*/ 156323 w 10000"/>
                <a:gd name="T9" fmla="*/ 946370 h 10000"/>
                <a:gd name="T10" fmla="*/ 118021 w 10000"/>
                <a:gd name="T11" fmla="*/ 1136655 h 10000"/>
                <a:gd name="T12" fmla="*/ 86258 w 10000"/>
                <a:gd name="T13" fmla="*/ 1324182 h 10000"/>
                <a:gd name="T14" fmla="*/ 57298 w 10000"/>
                <a:gd name="T15" fmla="*/ 1511250 h 10000"/>
                <a:gd name="T16" fmla="*/ 39548 w 10000"/>
                <a:gd name="T17" fmla="*/ 1649597 h 10000"/>
                <a:gd name="T18" fmla="*/ 25223 w 10000"/>
                <a:gd name="T19" fmla="*/ 1822876 h 10000"/>
                <a:gd name="T20" fmla="*/ 12456 w 10000"/>
                <a:gd name="T21" fmla="*/ 1969497 h 10000"/>
                <a:gd name="T22" fmla="*/ 3114 w 10000"/>
                <a:gd name="T23" fmla="*/ 2117956 h 10000"/>
                <a:gd name="T24" fmla="*/ 0 w 10000"/>
                <a:gd name="T25" fmla="*/ 2355582 h 10000"/>
                <a:gd name="T26" fmla="*/ 3114 w 10000"/>
                <a:gd name="T27" fmla="*/ 2603780 h 10000"/>
                <a:gd name="T28" fmla="*/ 12456 w 10000"/>
                <a:gd name="T29" fmla="*/ 2749022 h 10000"/>
                <a:gd name="T30" fmla="*/ 25223 w 10000"/>
                <a:gd name="T31" fmla="*/ 2901618 h 10000"/>
                <a:gd name="T32" fmla="*/ 39548 w 10000"/>
                <a:gd name="T33" fmla="*/ 3074437 h 10000"/>
                <a:gd name="T34" fmla="*/ 69754 w 10000"/>
                <a:gd name="T35" fmla="*/ 3298734 h 10000"/>
                <a:gd name="T36" fmla="*/ 107122 w 10000"/>
                <a:gd name="T37" fmla="*/ 3522572 h 10000"/>
                <a:gd name="T38" fmla="*/ 165976 w 10000"/>
                <a:gd name="T39" fmla="*/ 3793751 h 10000"/>
                <a:gd name="T40" fmla="*/ 222340 w 10000"/>
                <a:gd name="T41" fmla="*/ 4018049 h 10000"/>
                <a:gd name="T42" fmla="*/ 283685 w 10000"/>
                <a:gd name="T43" fmla="*/ 4212930 h 10000"/>
                <a:gd name="T44" fmla="*/ 583875 w 10000"/>
                <a:gd name="T45" fmla="*/ 4263949 h 10000"/>
                <a:gd name="T46" fmla="*/ 813377 w 10000"/>
                <a:gd name="T47" fmla="*/ 4308073 h 10000"/>
                <a:gd name="T48" fmla="*/ 1114812 w 10000"/>
                <a:gd name="T49" fmla="*/ 4382532 h 10000"/>
                <a:gd name="T50" fmla="*/ 1320959 w 10000"/>
                <a:gd name="T51" fmla="*/ 4447799 h 10000"/>
                <a:gd name="T52" fmla="*/ 1506553 w 10000"/>
                <a:gd name="T53" fmla="*/ 4520879 h 10000"/>
                <a:gd name="T54" fmla="*/ 1665990 w 10000"/>
                <a:gd name="T55" fmla="*/ 4596258 h 10000"/>
                <a:gd name="T56" fmla="*/ 2032508 w 10000"/>
                <a:gd name="T57" fmla="*/ 4357712 h 10000"/>
                <a:gd name="T58" fmla="*/ 2449784 w 10000"/>
                <a:gd name="T59" fmla="*/ 4149502 h 10000"/>
                <a:gd name="T60" fmla="*/ 2801354 w 10000"/>
                <a:gd name="T61" fmla="*/ 3997366 h 10000"/>
                <a:gd name="T62" fmla="*/ 3111509 w 10000"/>
                <a:gd name="T63" fmla="*/ 3879701 h 10000"/>
                <a:gd name="T64" fmla="*/ 3111509 w 10000"/>
                <a:gd name="T65" fmla="*/ 0 h 10000"/>
                <a:gd name="T66" fmla="*/ 436894 w 10000"/>
                <a:gd name="T67" fmla="*/ 0 h 100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10000">
                  <a:moveTo>
                    <a:pt x="1403" y="0"/>
                  </a:moveTo>
                  <a:cubicBezTo>
                    <a:pt x="1321" y="161"/>
                    <a:pt x="1261" y="289"/>
                    <a:pt x="1178" y="450"/>
                  </a:cubicBezTo>
                  <a:cubicBezTo>
                    <a:pt x="1085" y="634"/>
                    <a:pt x="994" y="818"/>
                    <a:pt x="902" y="1001"/>
                  </a:cubicBezTo>
                  <a:cubicBezTo>
                    <a:pt x="838" y="1166"/>
                    <a:pt x="775" y="1331"/>
                    <a:pt x="711" y="1497"/>
                  </a:cubicBezTo>
                  <a:cubicBezTo>
                    <a:pt x="641" y="1683"/>
                    <a:pt x="572" y="1871"/>
                    <a:pt x="502" y="2059"/>
                  </a:cubicBezTo>
                  <a:cubicBezTo>
                    <a:pt x="460" y="2197"/>
                    <a:pt x="416" y="2337"/>
                    <a:pt x="379" y="2473"/>
                  </a:cubicBezTo>
                  <a:cubicBezTo>
                    <a:pt x="342" y="2610"/>
                    <a:pt x="319" y="2742"/>
                    <a:pt x="277" y="2881"/>
                  </a:cubicBezTo>
                  <a:cubicBezTo>
                    <a:pt x="249" y="3013"/>
                    <a:pt x="211" y="3155"/>
                    <a:pt x="184" y="3288"/>
                  </a:cubicBezTo>
                  <a:cubicBezTo>
                    <a:pt x="169" y="3388"/>
                    <a:pt x="142" y="3488"/>
                    <a:pt x="127" y="3589"/>
                  </a:cubicBezTo>
                  <a:cubicBezTo>
                    <a:pt x="112" y="3714"/>
                    <a:pt x="96" y="3840"/>
                    <a:pt x="81" y="3966"/>
                  </a:cubicBezTo>
                  <a:cubicBezTo>
                    <a:pt x="67" y="4073"/>
                    <a:pt x="54" y="4178"/>
                    <a:pt x="40" y="4285"/>
                  </a:cubicBezTo>
                  <a:cubicBezTo>
                    <a:pt x="30" y="4393"/>
                    <a:pt x="20" y="4501"/>
                    <a:pt x="10" y="4608"/>
                  </a:cubicBezTo>
                  <a:cubicBezTo>
                    <a:pt x="0" y="4780"/>
                    <a:pt x="10" y="4953"/>
                    <a:pt x="0" y="5125"/>
                  </a:cubicBezTo>
                  <a:cubicBezTo>
                    <a:pt x="10" y="5304"/>
                    <a:pt x="0" y="5485"/>
                    <a:pt x="10" y="5665"/>
                  </a:cubicBezTo>
                  <a:cubicBezTo>
                    <a:pt x="20" y="5771"/>
                    <a:pt x="30" y="5876"/>
                    <a:pt x="40" y="5981"/>
                  </a:cubicBezTo>
                  <a:cubicBezTo>
                    <a:pt x="54" y="6092"/>
                    <a:pt x="67" y="6203"/>
                    <a:pt x="81" y="6313"/>
                  </a:cubicBezTo>
                  <a:cubicBezTo>
                    <a:pt x="96" y="6438"/>
                    <a:pt x="112" y="6565"/>
                    <a:pt x="127" y="6689"/>
                  </a:cubicBezTo>
                  <a:cubicBezTo>
                    <a:pt x="159" y="6851"/>
                    <a:pt x="192" y="7014"/>
                    <a:pt x="224" y="7177"/>
                  </a:cubicBezTo>
                  <a:cubicBezTo>
                    <a:pt x="264" y="7339"/>
                    <a:pt x="305" y="7502"/>
                    <a:pt x="344" y="7664"/>
                  </a:cubicBezTo>
                  <a:cubicBezTo>
                    <a:pt x="407" y="7860"/>
                    <a:pt x="469" y="8057"/>
                    <a:pt x="533" y="8254"/>
                  </a:cubicBezTo>
                  <a:cubicBezTo>
                    <a:pt x="603" y="8412"/>
                    <a:pt x="643" y="8583"/>
                    <a:pt x="714" y="8742"/>
                  </a:cubicBezTo>
                  <a:cubicBezTo>
                    <a:pt x="781" y="8888"/>
                    <a:pt x="845" y="9020"/>
                    <a:pt x="911" y="9166"/>
                  </a:cubicBezTo>
                  <a:lnTo>
                    <a:pt x="1875" y="9277"/>
                  </a:lnTo>
                  <a:lnTo>
                    <a:pt x="2612" y="9373"/>
                  </a:lnTo>
                  <a:lnTo>
                    <a:pt x="3580" y="9535"/>
                  </a:lnTo>
                  <a:lnTo>
                    <a:pt x="4242" y="9677"/>
                  </a:lnTo>
                  <a:lnTo>
                    <a:pt x="4838" y="9836"/>
                  </a:lnTo>
                  <a:lnTo>
                    <a:pt x="5350" y="10000"/>
                  </a:lnTo>
                  <a:cubicBezTo>
                    <a:pt x="5897" y="9767"/>
                    <a:pt x="6122" y="9631"/>
                    <a:pt x="6527" y="9481"/>
                  </a:cubicBezTo>
                  <a:cubicBezTo>
                    <a:pt x="7009" y="9303"/>
                    <a:pt x="7449" y="9171"/>
                    <a:pt x="7867" y="9028"/>
                  </a:cubicBezTo>
                  <a:lnTo>
                    <a:pt x="8996" y="8697"/>
                  </a:lnTo>
                  <a:cubicBezTo>
                    <a:pt x="9636" y="8531"/>
                    <a:pt x="9676" y="8510"/>
                    <a:pt x="9992" y="8441"/>
                  </a:cubicBezTo>
                  <a:cubicBezTo>
                    <a:pt x="9984" y="5611"/>
                    <a:pt x="10000" y="2831"/>
                    <a:pt x="9992" y="0"/>
                  </a:cubicBezTo>
                  <a:lnTo>
                    <a:pt x="1403" y="0"/>
                  </a:lnTo>
                  <a:close/>
                </a:path>
              </a:pathLst>
            </a:custGeom>
            <a:blipFill dpi="0" rotWithShape="1">
              <a:blip r:embed="rId3" cstate="screen"/>
              <a:srcRect/>
              <a:stretch>
                <a:fillRect/>
              </a:stretch>
            </a:blipFill>
            <a:ln w="9525">
              <a:noFill/>
              <a:round/>
              <a:headEnd/>
              <a:tailEnd/>
            </a:ln>
          </p:spPr>
          <p:txBody>
            <a:bodyPr/>
            <a:lstStyle/>
            <a:p>
              <a:endParaRPr lang="en-GB"/>
            </a:p>
          </p:txBody>
        </p:sp>
        <p:sp>
          <p:nvSpPr>
            <p:cNvPr id="9" name="Freeform 8"/>
            <p:cNvSpPr/>
            <p:nvPr/>
          </p:nvSpPr>
          <p:spPr>
            <a:xfrm>
              <a:off x="98743" y="4389028"/>
              <a:ext cx="6538339" cy="2498607"/>
            </a:xfrm>
            <a:custGeom>
              <a:avLst/>
              <a:gdLst>
                <a:gd name="connsiteX0" fmla="*/ 0 w 6511637"/>
                <a:gd name="connsiteY0" fmla="*/ 2119746 h 2466110"/>
                <a:gd name="connsiteX1" fmla="*/ 526473 w 6511637"/>
                <a:gd name="connsiteY1" fmla="*/ 1704110 h 2466110"/>
                <a:gd name="connsiteX2" fmla="*/ 1039091 w 6511637"/>
                <a:gd name="connsiteY2" fmla="*/ 1343891 h 2466110"/>
                <a:gd name="connsiteX3" fmla="*/ 1399309 w 6511637"/>
                <a:gd name="connsiteY3" fmla="*/ 1122219 h 2466110"/>
                <a:gd name="connsiteX4" fmla="*/ 1814946 w 6511637"/>
                <a:gd name="connsiteY4" fmla="*/ 914400 h 2466110"/>
                <a:gd name="connsiteX5" fmla="*/ 2175164 w 6511637"/>
                <a:gd name="connsiteY5" fmla="*/ 734291 h 2466110"/>
                <a:gd name="connsiteX6" fmla="*/ 2576946 w 6511637"/>
                <a:gd name="connsiteY6" fmla="*/ 568037 h 2466110"/>
                <a:gd name="connsiteX7" fmla="*/ 2964873 w 6511637"/>
                <a:gd name="connsiteY7" fmla="*/ 415637 h 2466110"/>
                <a:gd name="connsiteX8" fmla="*/ 3311237 w 6511637"/>
                <a:gd name="connsiteY8" fmla="*/ 304800 h 2466110"/>
                <a:gd name="connsiteX9" fmla="*/ 3768437 w 6511637"/>
                <a:gd name="connsiteY9" fmla="*/ 193964 h 2466110"/>
                <a:gd name="connsiteX10" fmla="*/ 4211782 w 6511637"/>
                <a:gd name="connsiteY10" fmla="*/ 96982 h 2466110"/>
                <a:gd name="connsiteX11" fmla="*/ 4807528 w 6511637"/>
                <a:gd name="connsiteY11" fmla="*/ 27710 h 2466110"/>
                <a:gd name="connsiteX12" fmla="*/ 5403273 w 6511637"/>
                <a:gd name="connsiteY12" fmla="*/ 0 h 2466110"/>
                <a:gd name="connsiteX13" fmla="*/ 5874328 w 6511637"/>
                <a:gd name="connsiteY13" fmla="*/ 13855 h 2466110"/>
                <a:gd name="connsiteX14" fmla="*/ 6137564 w 6511637"/>
                <a:gd name="connsiteY14" fmla="*/ 27710 h 2466110"/>
                <a:gd name="connsiteX15" fmla="*/ 6497782 w 6511637"/>
                <a:gd name="connsiteY15" fmla="*/ 845128 h 2466110"/>
                <a:gd name="connsiteX16" fmla="*/ 6511637 w 6511637"/>
                <a:gd name="connsiteY16" fmla="*/ 858982 h 2466110"/>
                <a:gd name="connsiteX17" fmla="*/ 6109855 w 6511637"/>
                <a:gd name="connsiteY17" fmla="*/ 1136073 h 2466110"/>
                <a:gd name="connsiteX18" fmla="*/ 5791200 w 6511637"/>
                <a:gd name="connsiteY18" fmla="*/ 1371600 h 2466110"/>
                <a:gd name="connsiteX19" fmla="*/ 5555673 w 6511637"/>
                <a:gd name="connsiteY19" fmla="*/ 1607128 h 2466110"/>
                <a:gd name="connsiteX20" fmla="*/ 5264728 w 6511637"/>
                <a:gd name="connsiteY20" fmla="*/ 1939637 h 2466110"/>
                <a:gd name="connsiteX21" fmla="*/ 5043055 w 6511637"/>
                <a:gd name="connsiteY21" fmla="*/ 2216728 h 2466110"/>
                <a:gd name="connsiteX22" fmla="*/ 4849091 w 6511637"/>
                <a:gd name="connsiteY22" fmla="*/ 2466110 h 2466110"/>
                <a:gd name="connsiteX23" fmla="*/ 512619 w 6511637"/>
                <a:gd name="connsiteY23" fmla="*/ 2466110 h 2466110"/>
                <a:gd name="connsiteX24" fmla="*/ 0 w 6511637"/>
                <a:gd name="connsiteY24" fmla="*/ 2119746 h 2466110"/>
                <a:gd name="connsiteX0" fmla="*/ 0 w 6505886"/>
                <a:gd name="connsiteY0" fmla="*/ 2136999 h 2466110"/>
                <a:gd name="connsiteX1" fmla="*/ 520722 w 6505886"/>
                <a:gd name="connsiteY1" fmla="*/ 1704110 h 2466110"/>
                <a:gd name="connsiteX2" fmla="*/ 1033340 w 6505886"/>
                <a:gd name="connsiteY2" fmla="*/ 1343891 h 2466110"/>
                <a:gd name="connsiteX3" fmla="*/ 1393558 w 6505886"/>
                <a:gd name="connsiteY3" fmla="*/ 1122219 h 2466110"/>
                <a:gd name="connsiteX4" fmla="*/ 1809195 w 6505886"/>
                <a:gd name="connsiteY4" fmla="*/ 914400 h 2466110"/>
                <a:gd name="connsiteX5" fmla="*/ 2169413 w 6505886"/>
                <a:gd name="connsiteY5" fmla="*/ 734291 h 2466110"/>
                <a:gd name="connsiteX6" fmla="*/ 2571195 w 6505886"/>
                <a:gd name="connsiteY6" fmla="*/ 568037 h 2466110"/>
                <a:gd name="connsiteX7" fmla="*/ 2959122 w 6505886"/>
                <a:gd name="connsiteY7" fmla="*/ 415637 h 2466110"/>
                <a:gd name="connsiteX8" fmla="*/ 3305486 w 6505886"/>
                <a:gd name="connsiteY8" fmla="*/ 304800 h 2466110"/>
                <a:gd name="connsiteX9" fmla="*/ 3762686 w 6505886"/>
                <a:gd name="connsiteY9" fmla="*/ 193964 h 2466110"/>
                <a:gd name="connsiteX10" fmla="*/ 4206031 w 6505886"/>
                <a:gd name="connsiteY10" fmla="*/ 96982 h 2466110"/>
                <a:gd name="connsiteX11" fmla="*/ 4801777 w 6505886"/>
                <a:gd name="connsiteY11" fmla="*/ 27710 h 2466110"/>
                <a:gd name="connsiteX12" fmla="*/ 5397522 w 6505886"/>
                <a:gd name="connsiteY12" fmla="*/ 0 h 2466110"/>
                <a:gd name="connsiteX13" fmla="*/ 5868577 w 6505886"/>
                <a:gd name="connsiteY13" fmla="*/ 13855 h 2466110"/>
                <a:gd name="connsiteX14" fmla="*/ 6131813 w 6505886"/>
                <a:gd name="connsiteY14" fmla="*/ 27710 h 2466110"/>
                <a:gd name="connsiteX15" fmla="*/ 6492031 w 6505886"/>
                <a:gd name="connsiteY15" fmla="*/ 845128 h 2466110"/>
                <a:gd name="connsiteX16" fmla="*/ 6505886 w 6505886"/>
                <a:gd name="connsiteY16" fmla="*/ 858982 h 2466110"/>
                <a:gd name="connsiteX17" fmla="*/ 6104104 w 6505886"/>
                <a:gd name="connsiteY17" fmla="*/ 1136073 h 2466110"/>
                <a:gd name="connsiteX18" fmla="*/ 5785449 w 6505886"/>
                <a:gd name="connsiteY18" fmla="*/ 1371600 h 2466110"/>
                <a:gd name="connsiteX19" fmla="*/ 5549922 w 6505886"/>
                <a:gd name="connsiteY19" fmla="*/ 1607128 h 2466110"/>
                <a:gd name="connsiteX20" fmla="*/ 5258977 w 6505886"/>
                <a:gd name="connsiteY20" fmla="*/ 1939637 h 2466110"/>
                <a:gd name="connsiteX21" fmla="*/ 5037304 w 6505886"/>
                <a:gd name="connsiteY21" fmla="*/ 2216728 h 2466110"/>
                <a:gd name="connsiteX22" fmla="*/ 4843340 w 6505886"/>
                <a:gd name="connsiteY22" fmla="*/ 2466110 h 2466110"/>
                <a:gd name="connsiteX23" fmla="*/ 506868 w 6505886"/>
                <a:gd name="connsiteY23" fmla="*/ 2466110 h 2466110"/>
                <a:gd name="connsiteX24" fmla="*/ 0 w 6505886"/>
                <a:gd name="connsiteY24" fmla="*/ 2136999 h 2466110"/>
                <a:gd name="connsiteX0" fmla="*/ 0 w 6511637"/>
                <a:gd name="connsiteY0" fmla="*/ 2125497 h 2466110"/>
                <a:gd name="connsiteX1" fmla="*/ 526473 w 6511637"/>
                <a:gd name="connsiteY1" fmla="*/ 1704110 h 2466110"/>
                <a:gd name="connsiteX2" fmla="*/ 1039091 w 6511637"/>
                <a:gd name="connsiteY2" fmla="*/ 1343891 h 2466110"/>
                <a:gd name="connsiteX3" fmla="*/ 1399309 w 6511637"/>
                <a:gd name="connsiteY3" fmla="*/ 1122219 h 2466110"/>
                <a:gd name="connsiteX4" fmla="*/ 1814946 w 6511637"/>
                <a:gd name="connsiteY4" fmla="*/ 914400 h 2466110"/>
                <a:gd name="connsiteX5" fmla="*/ 2175164 w 6511637"/>
                <a:gd name="connsiteY5" fmla="*/ 734291 h 2466110"/>
                <a:gd name="connsiteX6" fmla="*/ 2576946 w 6511637"/>
                <a:gd name="connsiteY6" fmla="*/ 568037 h 2466110"/>
                <a:gd name="connsiteX7" fmla="*/ 2964873 w 6511637"/>
                <a:gd name="connsiteY7" fmla="*/ 415637 h 2466110"/>
                <a:gd name="connsiteX8" fmla="*/ 3311237 w 6511637"/>
                <a:gd name="connsiteY8" fmla="*/ 304800 h 2466110"/>
                <a:gd name="connsiteX9" fmla="*/ 3768437 w 6511637"/>
                <a:gd name="connsiteY9" fmla="*/ 193964 h 2466110"/>
                <a:gd name="connsiteX10" fmla="*/ 4211782 w 6511637"/>
                <a:gd name="connsiteY10" fmla="*/ 96982 h 2466110"/>
                <a:gd name="connsiteX11" fmla="*/ 4807528 w 6511637"/>
                <a:gd name="connsiteY11" fmla="*/ 27710 h 2466110"/>
                <a:gd name="connsiteX12" fmla="*/ 5403273 w 6511637"/>
                <a:gd name="connsiteY12" fmla="*/ 0 h 2466110"/>
                <a:gd name="connsiteX13" fmla="*/ 5874328 w 6511637"/>
                <a:gd name="connsiteY13" fmla="*/ 13855 h 2466110"/>
                <a:gd name="connsiteX14" fmla="*/ 6137564 w 6511637"/>
                <a:gd name="connsiteY14" fmla="*/ 27710 h 2466110"/>
                <a:gd name="connsiteX15" fmla="*/ 6497782 w 6511637"/>
                <a:gd name="connsiteY15" fmla="*/ 845128 h 2466110"/>
                <a:gd name="connsiteX16" fmla="*/ 6511637 w 6511637"/>
                <a:gd name="connsiteY16" fmla="*/ 858982 h 2466110"/>
                <a:gd name="connsiteX17" fmla="*/ 6109855 w 6511637"/>
                <a:gd name="connsiteY17" fmla="*/ 1136073 h 2466110"/>
                <a:gd name="connsiteX18" fmla="*/ 5791200 w 6511637"/>
                <a:gd name="connsiteY18" fmla="*/ 1371600 h 2466110"/>
                <a:gd name="connsiteX19" fmla="*/ 5555673 w 6511637"/>
                <a:gd name="connsiteY19" fmla="*/ 1607128 h 2466110"/>
                <a:gd name="connsiteX20" fmla="*/ 5264728 w 6511637"/>
                <a:gd name="connsiteY20" fmla="*/ 1939637 h 2466110"/>
                <a:gd name="connsiteX21" fmla="*/ 5043055 w 6511637"/>
                <a:gd name="connsiteY21" fmla="*/ 2216728 h 2466110"/>
                <a:gd name="connsiteX22" fmla="*/ 4849091 w 6511637"/>
                <a:gd name="connsiteY22" fmla="*/ 2466110 h 2466110"/>
                <a:gd name="connsiteX23" fmla="*/ 512619 w 6511637"/>
                <a:gd name="connsiteY23" fmla="*/ 2466110 h 2466110"/>
                <a:gd name="connsiteX24" fmla="*/ 0 w 6511637"/>
                <a:gd name="connsiteY24" fmla="*/ 2125497 h 2466110"/>
                <a:gd name="connsiteX0" fmla="*/ 0 w 6517388"/>
                <a:gd name="connsiteY0" fmla="*/ 2136999 h 2466110"/>
                <a:gd name="connsiteX1" fmla="*/ 532224 w 6517388"/>
                <a:gd name="connsiteY1" fmla="*/ 1704110 h 2466110"/>
                <a:gd name="connsiteX2" fmla="*/ 1044842 w 6517388"/>
                <a:gd name="connsiteY2" fmla="*/ 1343891 h 2466110"/>
                <a:gd name="connsiteX3" fmla="*/ 1405060 w 6517388"/>
                <a:gd name="connsiteY3" fmla="*/ 1122219 h 2466110"/>
                <a:gd name="connsiteX4" fmla="*/ 1820697 w 6517388"/>
                <a:gd name="connsiteY4" fmla="*/ 914400 h 2466110"/>
                <a:gd name="connsiteX5" fmla="*/ 2180915 w 6517388"/>
                <a:gd name="connsiteY5" fmla="*/ 734291 h 2466110"/>
                <a:gd name="connsiteX6" fmla="*/ 2582697 w 6517388"/>
                <a:gd name="connsiteY6" fmla="*/ 568037 h 2466110"/>
                <a:gd name="connsiteX7" fmla="*/ 2970624 w 6517388"/>
                <a:gd name="connsiteY7" fmla="*/ 415637 h 2466110"/>
                <a:gd name="connsiteX8" fmla="*/ 3316988 w 6517388"/>
                <a:gd name="connsiteY8" fmla="*/ 304800 h 2466110"/>
                <a:gd name="connsiteX9" fmla="*/ 3774188 w 6517388"/>
                <a:gd name="connsiteY9" fmla="*/ 193964 h 2466110"/>
                <a:gd name="connsiteX10" fmla="*/ 4217533 w 6517388"/>
                <a:gd name="connsiteY10" fmla="*/ 96982 h 2466110"/>
                <a:gd name="connsiteX11" fmla="*/ 4813279 w 6517388"/>
                <a:gd name="connsiteY11" fmla="*/ 27710 h 2466110"/>
                <a:gd name="connsiteX12" fmla="*/ 5409024 w 6517388"/>
                <a:gd name="connsiteY12" fmla="*/ 0 h 2466110"/>
                <a:gd name="connsiteX13" fmla="*/ 5880079 w 6517388"/>
                <a:gd name="connsiteY13" fmla="*/ 13855 h 2466110"/>
                <a:gd name="connsiteX14" fmla="*/ 6143315 w 6517388"/>
                <a:gd name="connsiteY14" fmla="*/ 27710 h 2466110"/>
                <a:gd name="connsiteX15" fmla="*/ 6503533 w 6517388"/>
                <a:gd name="connsiteY15" fmla="*/ 845128 h 2466110"/>
                <a:gd name="connsiteX16" fmla="*/ 6517388 w 6517388"/>
                <a:gd name="connsiteY16" fmla="*/ 858982 h 2466110"/>
                <a:gd name="connsiteX17" fmla="*/ 6115606 w 6517388"/>
                <a:gd name="connsiteY17" fmla="*/ 1136073 h 2466110"/>
                <a:gd name="connsiteX18" fmla="*/ 5796951 w 6517388"/>
                <a:gd name="connsiteY18" fmla="*/ 1371600 h 2466110"/>
                <a:gd name="connsiteX19" fmla="*/ 5561424 w 6517388"/>
                <a:gd name="connsiteY19" fmla="*/ 1607128 h 2466110"/>
                <a:gd name="connsiteX20" fmla="*/ 5270479 w 6517388"/>
                <a:gd name="connsiteY20" fmla="*/ 1939637 h 2466110"/>
                <a:gd name="connsiteX21" fmla="*/ 5048806 w 6517388"/>
                <a:gd name="connsiteY21" fmla="*/ 2216728 h 2466110"/>
                <a:gd name="connsiteX22" fmla="*/ 4854842 w 6517388"/>
                <a:gd name="connsiteY22" fmla="*/ 2466110 h 2466110"/>
                <a:gd name="connsiteX23" fmla="*/ 518370 w 6517388"/>
                <a:gd name="connsiteY23" fmla="*/ 2466110 h 2466110"/>
                <a:gd name="connsiteX24" fmla="*/ 0 w 6517388"/>
                <a:gd name="connsiteY24" fmla="*/ 2136999 h 2466110"/>
                <a:gd name="connsiteX0" fmla="*/ 0 w 6517388"/>
                <a:gd name="connsiteY0" fmla="*/ 2136999 h 2466110"/>
                <a:gd name="connsiteX1" fmla="*/ 532224 w 6517388"/>
                <a:gd name="connsiteY1" fmla="*/ 1704110 h 2466110"/>
                <a:gd name="connsiteX2" fmla="*/ 1044842 w 6517388"/>
                <a:gd name="connsiteY2" fmla="*/ 1343891 h 2466110"/>
                <a:gd name="connsiteX3" fmla="*/ 1405060 w 6517388"/>
                <a:gd name="connsiteY3" fmla="*/ 1122219 h 2466110"/>
                <a:gd name="connsiteX4" fmla="*/ 1820697 w 6517388"/>
                <a:gd name="connsiteY4" fmla="*/ 914400 h 2466110"/>
                <a:gd name="connsiteX5" fmla="*/ 2180915 w 6517388"/>
                <a:gd name="connsiteY5" fmla="*/ 734291 h 2466110"/>
                <a:gd name="connsiteX6" fmla="*/ 2582697 w 6517388"/>
                <a:gd name="connsiteY6" fmla="*/ 568037 h 2466110"/>
                <a:gd name="connsiteX7" fmla="*/ 2970624 w 6517388"/>
                <a:gd name="connsiteY7" fmla="*/ 415637 h 2466110"/>
                <a:gd name="connsiteX8" fmla="*/ 3316988 w 6517388"/>
                <a:gd name="connsiteY8" fmla="*/ 304800 h 2466110"/>
                <a:gd name="connsiteX9" fmla="*/ 3774188 w 6517388"/>
                <a:gd name="connsiteY9" fmla="*/ 193964 h 2466110"/>
                <a:gd name="connsiteX10" fmla="*/ 4217533 w 6517388"/>
                <a:gd name="connsiteY10" fmla="*/ 96982 h 2466110"/>
                <a:gd name="connsiteX11" fmla="*/ 4813279 w 6517388"/>
                <a:gd name="connsiteY11" fmla="*/ 27710 h 2466110"/>
                <a:gd name="connsiteX12" fmla="*/ 5409024 w 6517388"/>
                <a:gd name="connsiteY12" fmla="*/ 0 h 2466110"/>
                <a:gd name="connsiteX13" fmla="*/ 5880079 w 6517388"/>
                <a:gd name="connsiteY13" fmla="*/ 13855 h 2466110"/>
                <a:gd name="connsiteX14" fmla="*/ 6143315 w 6517388"/>
                <a:gd name="connsiteY14" fmla="*/ 27710 h 2466110"/>
                <a:gd name="connsiteX15" fmla="*/ 6503533 w 6517388"/>
                <a:gd name="connsiteY15" fmla="*/ 845128 h 2466110"/>
                <a:gd name="connsiteX16" fmla="*/ 6517388 w 6517388"/>
                <a:gd name="connsiteY16" fmla="*/ 858982 h 2466110"/>
                <a:gd name="connsiteX17" fmla="*/ 6115606 w 6517388"/>
                <a:gd name="connsiteY17" fmla="*/ 1136073 h 2466110"/>
                <a:gd name="connsiteX18" fmla="*/ 5796951 w 6517388"/>
                <a:gd name="connsiteY18" fmla="*/ 1371600 h 2466110"/>
                <a:gd name="connsiteX19" fmla="*/ 5561424 w 6517388"/>
                <a:gd name="connsiteY19" fmla="*/ 1607128 h 2466110"/>
                <a:gd name="connsiteX20" fmla="*/ 5270479 w 6517388"/>
                <a:gd name="connsiteY20" fmla="*/ 1939637 h 2466110"/>
                <a:gd name="connsiteX21" fmla="*/ 5048806 w 6517388"/>
                <a:gd name="connsiteY21" fmla="*/ 2216728 h 2466110"/>
                <a:gd name="connsiteX22" fmla="*/ 4854842 w 6517388"/>
                <a:gd name="connsiteY22" fmla="*/ 2466110 h 2466110"/>
                <a:gd name="connsiteX23" fmla="*/ 518370 w 6517388"/>
                <a:gd name="connsiteY23" fmla="*/ 2466110 h 2466110"/>
                <a:gd name="connsiteX24" fmla="*/ 0 w 6517388"/>
                <a:gd name="connsiteY24" fmla="*/ 2136999 h 2466110"/>
                <a:gd name="connsiteX0" fmla="*/ 0 w 6517388"/>
                <a:gd name="connsiteY0" fmla="*/ 2136999 h 2466110"/>
                <a:gd name="connsiteX1" fmla="*/ 532224 w 6517388"/>
                <a:gd name="connsiteY1" fmla="*/ 1704110 h 2466110"/>
                <a:gd name="connsiteX2" fmla="*/ 1044842 w 6517388"/>
                <a:gd name="connsiteY2" fmla="*/ 1343891 h 2466110"/>
                <a:gd name="connsiteX3" fmla="*/ 1405060 w 6517388"/>
                <a:gd name="connsiteY3" fmla="*/ 1122219 h 2466110"/>
                <a:gd name="connsiteX4" fmla="*/ 1820697 w 6517388"/>
                <a:gd name="connsiteY4" fmla="*/ 914400 h 2466110"/>
                <a:gd name="connsiteX5" fmla="*/ 2180915 w 6517388"/>
                <a:gd name="connsiteY5" fmla="*/ 734291 h 2466110"/>
                <a:gd name="connsiteX6" fmla="*/ 2582697 w 6517388"/>
                <a:gd name="connsiteY6" fmla="*/ 568037 h 2466110"/>
                <a:gd name="connsiteX7" fmla="*/ 2970624 w 6517388"/>
                <a:gd name="connsiteY7" fmla="*/ 415637 h 2466110"/>
                <a:gd name="connsiteX8" fmla="*/ 3316988 w 6517388"/>
                <a:gd name="connsiteY8" fmla="*/ 304800 h 2466110"/>
                <a:gd name="connsiteX9" fmla="*/ 3774188 w 6517388"/>
                <a:gd name="connsiteY9" fmla="*/ 193964 h 2466110"/>
                <a:gd name="connsiteX10" fmla="*/ 4217533 w 6517388"/>
                <a:gd name="connsiteY10" fmla="*/ 96982 h 2466110"/>
                <a:gd name="connsiteX11" fmla="*/ 4813279 w 6517388"/>
                <a:gd name="connsiteY11" fmla="*/ 27710 h 2466110"/>
                <a:gd name="connsiteX12" fmla="*/ 5409024 w 6517388"/>
                <a:gd name="connsiteY12" fmla="*/ 0 h 2466110"/>
                <a:gd name="connsiteX13" fmla="*/ 5880079 w 6517388"/>
                <a:gd name="connsiteY13" fmla="*/ 13855 h 2466110"/>
                <a:gd name="connsiteX14" fmla="*/ 6143315 w 6517388"/>
                <a:gd name="connsiteY14" fmla="*/ 27710 h 2466110"/>
                <a:gd name="connsiteX15" fmla="*/ 6503533 w 6517388"/>
                <a:gd name="connsiteY15" fmla="*/ 845128 h 2466110"/>
                <a:gd name="connsiteX16" fmla="*/ 6517388 w 6517388"/>
                <a:gd name="connsiteY16" fmla="*/ 858982 h 2466110"/>
                <a:gd name="connsiteX17" fmla="*/ 6115606 w 6517388"/>
                <a:gd name="connsiteY17" fmla="*/ 1136073 h 2466110"/>
                <a:gd name="connsiteX18" fmla="*/ 5796951 w 6517388"/>
                <a:gd name="connsiteY18" fmla="*/ 1371600 h 2466110"/>
                <a:gd name="connsiteX19" fmla="*/ 5561424 w 6517388"/>
                <a:gd name="connsiteY19" fmla="*/ 1607128 h 2466110"/>
                <a:gd name="connsiteX20" fmla="*/ 5270479 w 6517388"/>
                <a:gd name="connsiteY20" fmla="*/ 1939637 h 2466110"/>
                <a:gd name="connsiteX21" fmla="*/ 5048806 w 6517388"/>
                <a:gd name="connsiteY21" fmla="*/ 2216728 h 2466110"/>
                <a:gd name="connsiteX22" fmla="*/ 4883597 w 6517388"/>
                <a:gd name="connsiteY22" fmla="*/ 2452255 h 2466110"/>
                <a:gd name="connsiteX23" fmla="*/ 518370 w 6517388"/>
                <a:gd name="connsiteY23" fmla="*/ 2466110 h 2466110"/>
                <a:gd name="connsiteX24" fmla="*/ 0 w 6517388"/>
                <a:gd name="connsiteY24" fmla="*/ 2136999 h 2466110"/>
                <a:gd name="connsiteX0" fmla="*/ 0 w 6517388"/>
                <a:gd name="connsiteY0" fmla="*/ 2136999 h 2452255"/>
                <a:gd name="connsiteX1" fmla="*/ 532224 w 6517388"/>
                <a:gd name="connsiteY1" fmla="*/ 1704110 h 2452255"/>
                <a:gd name="connsiteX2" fmla="*/ 1044842 w 6517388"/>
                <a:gd name="connsiteY2" fmla="*/ 1343891 h 2452255"/>
                <a:gd name="connsiteX3" fmla="*/ 1405060 w 6517388"/>
                <a:gd name="connsiteY3" fmla="*/ 1122219 h 2452255"/>
                <a:gd name="connsiteX4" fmla="*/ 1820697 w 6517388"/>
                <a:gd name="connsiteY4" fmla="*/ 914400 h 2452255"/>
                <a:gd name="connsiteX5" fmla="*/ 2180915 w 6517388"/>
                <a:gd name="connsiteY5" fmla="*/ 734291 h 2452255"/>
                <a:gd name="connsiteX6" fmla="*/ 2582697 w 6517388"/>
                <a:gd name="connsiteY6" fmla="*/ 568037 h 2452255"/>
                <a:gd name="connsiteX7" fmla="*/ 2970624 w 6517388"/>
                <a:gd name="connsiteY7" fmla="*/ 415637 h 2452255"/>
                <a:gd name="connsiteX8" fmla="*/ 3316988 w 6517388"/>
                <a:gd name="connsiteY8" fmla="*/ 304800 h 2452255"/>
                <a:gd name="connsiteX9" fmla="*/ 3774188 w 6517388"/>
                <a:gd name="connsiteY9" fmla="*/ 193964 h 2452255"/>
                <a:gd name="connsiteX10" fmla="*/ 4217533 w 6517388"/>
                <a:gd name="connsiteY10" fmla="*/ 96982 h 2452255"/>
                <a:gd name="connsiteX11" fmla="*/ 4813279 w 6517388"/>
                <a:gd name="connsiteY11" fmla="*/ 27710 h 2452255"/>
                <a:gd name="connsiteX12" fmla="*/ 5409024 w 6517388"/>
                <a:gd name="connsiteY12" fmla="*/ 0 h 2452255"/>
                <a:gd name="connsiteX13" fmla="*/ 5880079 w 6517388"/>
                <a:gd name="connsiteY13" fmla="*/ 13855 h 2452255"/>
                <a:gd name="connsiteX14" fmla="*/ 6143315 w 6517388"/>
                <a:gd name="connsiteY14" fmla="*/ 27710 h 2452255"/>
                <a:gd name="connsiteX15" fmla="*/ 6503533 w 6517388"/>
                <a:gd name="connsiteY15" fmla="*/ 845128 h 2452255"/>
                <a:gd name="connsiteX16" fmla="*/ 6517388 w 6517388"/>
                <a:gd name="connsiteY16" fmla="*/ 858982 h 2452255"/>
                <a:gd name="connsiteX17" fmla="*/ 6115606 w 6517388"/>
                <a:gd name="connsiteY17" fmla="*/ 1136073 h 2452255"/>
                <a:gd name="connsiteX18" fmla="*/ 5796951 w 6517388"/>
                <a:gd name="connsiteY18" fmla="*/ 1371600 h 2452255"/>
                <a:gd name="connsiteX19" fmla="*/ 5561424 w 6517388"/>
                <a:gd name="connsiteY19" fmla="*/ 1607128 h 2452255"/>
                <a:gd name="connsiteX20" fmla="*/ 5270479 w 6517388"/>
                <a:gd name="connsiteY20" fmla="*/ 1939637 h 2452255"/>
                <a:gd name="connsiteX21" fmla="*/ 5048806 w 6517388"/>
                <a:gd name="connsiteY21" fmla="*/ 2216728 h 2452255"/>
                <a:gd name="connsiteX22" fmla="*/ 4883597 w 6517388"/>
                <a:gd name="connsiteY22" fmla="*/ 2452255 h 2452255"/>
                <a:gd name="connsiteX23" fmla="*/ 518370 w 6517388"/>
                <a:gd name="connsiteY23" fmla="*/ 2452255 h 2452255"/>
                <a:gd name="connsiteX24" fmla="*/ 0 w 6517388"/>
                <a:gd name="connsiteY24" fmla="*/ 2136999 h 2452255"/>
                <a:gd name="connsiteX0" fmla="*/ 0 w 6517388"/>
                <a:gd name="connsiteY0" fmla="*/ 2136999 h 2452255"/>
                <a:gd name="connsiteX1" fmla="*/ 532224 w 6517388"/>
                <a:gd name="connsiteY1" fmla="*/ 1704110 h 2452255"/>
                <a:gd name="connsiteX2" fmla="*/ 1044842 w 6517388"/>
                <a:gd name="connsiteY2" fmla="*/ 1343891 h 2452255"/>
                <a:gd name="connsiteX3" fmla="*/ 1405060 w 6517388"/>
                <a:gd name="connsiteY3" fmla="*/ 1122219 h 2452255"/>
                <a:gd name="connsiteX4" fmla="*/ 1820697 w 6517388"/>
                <a:gd name="connsiteY4" fmla="*/ 914400 h 2452255"/>
                <a:gd name="connsiteX5" fmla="*/ 2180915 w 6517388"/>
                <a:gd name="connsiteY5" fmla="*/ 734291 h 2452255"/>
                <a:gd name="connsiteX6" fmla="*/ 2582697 w 6517388"/>
                <a:gd name="connsiteY6" fmla="*/ 568037 h 2452255"/>
                <a:gd name="connsiteX7" fmla="*/ 2970624 w 6517388"/>
                <a:gd name="connsiteY7" fmla="*/ 415637 h 2452255"/>
                <a:gd name="connsiteX8" fmla="*/ 3316988 w 6517388"/>
                <a:gd name="connsiteY8" fmla="*/ 304800 h 2452255"/>
                <a:gd name="connsiteX9" fmla="*/ 3774188 w 6517388"/>
                <a:gd name="connsiteY9" fmla="*/ 193964 h 2452255"/>
                <a:gd name="connsiteX10" fmla="*/ 4217533 w 6517388"/>
                <a:gd name="connsiteY10" fmla="*/ 96982 h 2452255"/>
                <a:gd name="connsiteX11" fmla="*/ 4813279 w 6517388"/>
                <a:gd name="connsiteY11" fmla="*/ 27710 h 2452255"/>
                <a:gd name="connsiteX12" fmla="*/ 5409024 w 6517388"/>
                <a:gd name="connsiteY12" fmla="*/ 0 h 2452255"/>
                <a:gd name="connsiteX13" fmla="*/ 5880079 w 6517388"/>
                <a:gd name="connsiteY13" fmla="*/ 13855 h 2452255"/>
                <a:gd name="connsiteX14" fmla="*/ 6166319 w 6517388"/>
                <a:gd name="connsiteY14" fmla="*/ 39065 h 2452255"/>
                <a:gd name="connsiteX15" fmla="*/ 6503533 w 6517388"/>
                <a:gd name="connsiteY15" fmla="*/ 845128 h 2452255"/>
                <a:gd name="connsiteX16" fmla="*/ 6517388 w 6517388"/>
                <a:gd name="connsiteY16" fmla="*/ 858982 h 2452255"/>
                <a:gd name="connsiteX17" fmla="*/ 6115606 w 6517388"/>
                <a:gd name="connsiteY17" fmla="*/ 1136073 h 2452255"/>
                <a:gd name="connsiteX18" fmla="*/ 5796951 w 6517388"/>
                <a:gd name="connsiteY18" fmla="*/ 1371600 h 2452255"/>
                <a:gd name="connsiteX19" fmla="*/ 5561424 w 6517388"/>
                <a:gd name="connsiteY19" fmla="*/ 1607128 h 2452255"/>
                <a:gd name="connsiteX20" fmla="*/ 5270479 w 6517388"/>
                <a:gd name="connsiteY20" fmla="*/ 1939637 h 2452255"/>
                <a:gd name="connsiteX21" fmla="*/ 5048806 w 6517388"/>
                <a:gd name="connsiteY21" fmla="*/ 2216728 h 2452255"/>
                <a:gd name="connsiteX22" fmla="*/ 4883597 w 6517388"/>
                <a:gd name="connsiteY22" fmla="*/ 2452255 h 2452255"/>
                <a:gd name="connsiteX23" fmla="*/ 518370 w 6517388"/>
                <a:gd name="connsiteY23" fmla="*/ 2452255 h 2452255"/>
                <a:gd name="connsiteX24" fmla="*/ 0 w 6517388"/>
                <a:gd name="connsiteY24" fmla="*/ 2136999 h 2452255"/>
                <a:gd name="connsiteX0" fmla="*/ 0 w 6517388"/>
                <a:gd name="connsiteY0" fmla="*/ 2136999 h 2452255"/>
                <a:gd name="connsiteX1" fmla="*/ 532224 w 6517388"/>
                <a:gd name="connsiteY1" fmla="*/ 1704110 h 2452255"/>
                <a:gd name="connsiteX2" fmla="*/ 1044842 w 6517388"/>
                <a:gd name="connsiteY2" fmla="*/ 1343891 h 2452255"/>
                <a:gd name="connsiteX3" fmla="*/ 1405060 w 6517388"/>
                <a:gd name="connsiteY3" fmla="*/ 1122219 h 2452255"/>
                <a:gd name="connsiteX4" fmla="*/ 1820697 w 6517388"/>
                <a:gd name="connsiteY4" fmla="*/ 914400 h 2452255"/>
                <a:gd name="connsiteX5" fmla="*/ 2180915 w 6517388"/>
                <a:gd name="connsiteY5" fmla="*/ 734291 h 2452255"/>
                <a:gd name="connsiteX6" fmla="*/ 2582697 w 6517388"/>
                <a:gd name="connsiteY6" fmla="*/ 568037 h 2452255"/>
                <a:gd name="connsiteX7" fmla="*/ 2970624 w 6517388"/>
                <a:gd name="connsiteY7" fmla="*/ 415637 h 2452255"/>
                <a:gd name="connsiteX8" fmla="*/ 3316988 w 6517388"/>
                <a:gd name="connsiteY8" fmla="*/ 304800 h 2452255"/>
                <a:gd name="connsiteX9" fmla="*/ 3774188 w 6517388"/>
                <a:gd name="connsiteY9" fmla="*/ 193964 h 2452255"/>
                <a:gd name="connsiteX10" fmla="*/ 4217533 w 6517388"/>
                <a:gd name="connsiteY10" fmla="*/ 96982 h 2452255"/>
                <a:gd name="connsiteX11" fmla="*/ 4813279 w 6517388"/>
                <a:gd name="connsiteY11" fmla="*/ 27710 h 2452255"/>
                <a:gd name="connsiteX12" fmla="*/ 5409024 w 6517388"/>
                <a:gd name="connsiteY12" fmla="*/ 0 h 2452255"/>
                <a:gd name="connsiteX13" fmla="*/ 5880079 w 6517388"/>
                <a:gd name="connsiteY13" fmla="*/ 13855 h 2452255"/>
                <a:gd name="connsiteX14" fmla="*/ 6166319 w 6517388"/>
                <a:gd name="connsiteY14" fmla="*/ 39065 h 2452255"/>
                <a:gd name="connsiteX15" fmla="*/ 6478250 w 6517388"/>
                <a:gd name="connsiteY15" fmla="*/ 782728 h 2452255"/>
                <a:gd name="connsiteX16" fmla="*/ 6517388 w 6517388"/>
                <a:gd name="connsiteY16" fmla="*/ 858982 h 2452255"/>
                <a:gd name="connsiteX17" fmla="*/ 6115606 w 6517388"/>
                <a:gd name="connsiteY17" fmla="*/ 1136073 h 2452255"/>
                <a:gd name="connsiteX18" fmla="*/ 5796951 w 6517388"/>
                <a:gd name="connsiteY18" fmla="*/ 1371600 h 2452255"/>
                <a:gd name="connsiteX19" fmla="*/ 5561424 w 6517388"/>
                <a:gd name="connsiteY19" fmla="*/ 1607128 h 2452255"/>
                <a:gd name="connsiteX20" fmla="*/ 5270479 w 6517388"/>
                <a:gd name="connsiteY20" fmla="*/ 1939637 h 2452255"/>
                <a:gd name="connsiteX21" fmla="*/ 5048806 w 6517388"/>
                <a:gd name="connsiteY21" fmla="*/ 2216728 h 2452255"/>
                <a:gd name="connsiteX22" fmla="*/ 4883597 w 6517388"/>
                <a:gd name="connsiteY22" fmla="*/ 2452255 h 2452255"/>
                <a:gd name="connsiteX23" fmla="*/ 518370 w 6517388"/>
                <a:gd name="connsiteY23" fmla="*/ 2452255 h 2452255"/>
                <a:gd name="connsiteX24" fmla="*/ 0 w 6517388"/>
                <a:gd name="connsiteY24" fmla="*/ 2136999 h 2452255"/>
                <a:gd name="connsiteX0" fmla="*/ 0 w 6517388"/>
                <a:gd name="connsiteY0" fmla="*/ 2136999 h 2452255"/>
                <a:gd name="connsiteX1" fmla="*/ 532224 w 6517388"/>
                <a:gd name="connsiteY1" fmla="*/ 1704110 h 2452255"/>
                <a:gd name="connsiteX2" fmla="*/ 1044842 w 6517388"/>
                <a:gd name="connsiteY2" fmla="*/ 1343891 h 2452255"/>
                <a:gd name="connsiteX3" fmla="*/ 1405060 w 6517388"/>
                <a:gd name="connsiteY3" fmla="*/ 1122219 h 2452255"/>
                <a:gd name="connsiteX4" fmla="*/ 1820697 w 6517388"/>
                <a:gd name="connsiteY4" fmla="*/ 914400 h 2452255"/>
                <a:gd name="connsiteX5" fmla="*/ 2180915 w 6517388"/>
                <a:gd name="connsiteY5" fmla="*/ 734291 h 2452255"/>
                <a:gd name="connsiteX6" fmla="*/ 2582697 w 6517388"/>
                <a:gd name="connsiteY6" fmla="*/ 568037 h 2452255"/>
                <a:gd name="connsiteX7" fmla="*/ 2970624 w 6517388"/>
                <a:gd name="connsiteY7" fmla="*/ 415637 h 2452255"/>
                <a:gd name="connsiteX8" fmla="*/ 3316988 w 6517388"/>
                <a:gd name="connsiteY8" fmla="*/ 304800 h 2452255"/>
                <a:gd name="connsiteX9" fmla="*/ 3774188 w 6517388"/>
                <a:gd name="connsiteY9" fmla="*/ 193964 h 2452255"/>
                <a:gd name="connsiteX10" fmla="*/ 4217533 w 6517388"/>
                <a:gd name="connsiteY10" fmla="*/ 96982 h 2452255"/>
                <a:gd name="connsiteX11" fmla="*/ 4813279 w 6517388"/>
                <a:gd name="connsiteY11" fmla="*/ 27710 h 2452255"/>
                <a:gd name="connsiteX12" fmla="*/ 5409024 w 6517388"/>
                <a:gd name="connsiteY12" fmla="*/ 0 h 2452255"/>
                <a:gd name="connsiteX13" fmla="*/ 5880079 w 6517388"/>
                <a:gd name="connsiteY13" fmla="*/ 13855 h 2452255"/>
                <a:gd name="connsiteX14" fmla="*/ 6166319 w 6517388"/>
                <a:gd name="connsiteY14" fmla="*/ 39065 h 2452255"/>
                <a:gd name="connsiteX15" fmla="*/ 6372904 w 6517388"/>
                <a:gd name="connsiteY15" fmla="*/ 524810 h 2452255"/>
                <a:gd name="connsiteX16" fmla="*/ 6517388 w 6517388"/>
                <a:gd name="connsiteY16" fmla="*/ 858982 h 2452255"/>
                <a:gd name="connsiteX17" fmla="*/ 6115606 w 6517388"/>
                <a:gd name="connsiteY17" fmla="*/ 1136073 h 2452255"/>
                <a:gd name="connsiteX18" fmla="*/ 5796951 w 6517388"/>
                <a:gd name="connsiteY18" fmla="*/ 1371600 h 2452255"/>
                <a:gd name="connsiteX19" fmla="*/ 5561424 w 6517388"/>
                <a:gd name="connsiteY19" fmla="*/ 1607128 h 2452255"/>
                <a:gd name="connsiteX20" fmla="*/ 5270479 w 6517388"/>
                <a:gd name="connsiteY20" fmla="*/ 1939637 h 2452255"/>
                <a:gd name="connsiteX21" fmla="*/ 5048806 w 6517388"/>
                <a:gd name="connsiteY21" fmla="*/ 2216728 h 2452255"/>
                <a:gd name="connsiteX22" fmla="*/ 4883597 w 6517388"/>
                <a:gd name="connsiteY22" fmla="*/ 2452255 h 2452255"/>
                <a:gd name="connsiteX23" fmla="*/ 518370 w 6517388"/>
                <a:gd name="connsiteY23" fmla="*/ 2452255 h 2452255"/>
                <a:gd name="connsiteX24" fmla="*/ 0 w 6517388"/>
                <a:gd name="connsiteY24" fmla="*/ 2136999 h 2452255"/>
                <a:gd name="connsiteX0" fmla="*/ 0 w 6525816"/>
                <a:gd name="connsiteY0" fmla="*/ 2136999 h 2452255"/>
                <a:gd name="connsiteX1" fmla="*/ 532224 w 6525816"/>
                <a:gd name="connsiteY1" fmla="*/ 1704110 h 2452255"/>
                <a:gd name="connsiteX2" fmla="*/ 1044842 w 6525816"/>
                <a:gd name="connsiteY2" fmla="*/ 1343891 h 2452255"/>
                <a:gd name="connsiteX3" fmla="*/ 1405060 w 6525816"/>
                <a:gd name="connsiteY3" fmla="*/ 1122219 h 2452255"/>
                <a:gd name="connsiteX4" fmla="*/ 1820697 w 6525816"/>
                <a:gd name="connsiteY4" fmla="*/ 914400 h 2452255"/>
                <a:gd name="connsiteX5" fmla="*/ 2180915 w 6525816"/>
                <a:gd name="connsiteY5" fmla="*/ 734291 h 2452255"/>
                <a:gd name="connsiteX6" fmla="*/ 2582697 w 6525816"/>
                <a:gd name="connsiteY6" fmla="*/ 568037 h 2452255"/>
                <a:gd name="connsiteX7" fmla="*/ 2970624 w 6525816"/>
                <a:gd name="connsiteY7" fmla="*/ 415637 h 2452255"/>
                <a:gd name="connsiteX8" fmla="*/ 3316988 w 6525816"/>
                <a:gd name="connsiteY8" fmla="*/ 304800 h 2452255"/>
                <a:gd name="connsiteX9" fmla="*/ 3774188 w 6525816"/>
                <a:gd name="connsiteY9" fmla="*/ 193964 h 2452255"/>
                <a:gd name="connsiteX10" fmla="*/ 4217533 w 6525816"/>
                <a:gd name="connsiteY10" fmla="*/ 96982 h 2452255"/>
                <a:gd name="connsiteX11" fmla="*/ 4813279 w 6525816"/>
                <a:gd name="connsiteY11" fmla="*/ 27710 h 2452255"/>
                <a:gd name="connsiteX12" fmla="*/ 5409024 w 6525816"/>
                <a:gd name="connsiteY12" fmla="*/ 0 h 2452255"/>
                <a:gd name="connsiteX13" fmla="*/ 5880079 w 6525816"/>
                <a:gd name="connsiteY13" fmla="*/ 13855 h 2452255"/>
                <a:gd name="connsiteX14" fmla="*/ 6166319 w 6525816"/>
                <a:gd name="connsiteY14" fmla="*/ 39065 h 2452255"/>
                <a:gd name="connsiteX15" fmla="*/ 6372904 w 6525816"/>
                <a:gd name="connsiteY15" fmla="*/ 524810 h 2452255"/>
                <a:gd name="connsiteX16" fmla="*/ 6525816 w 6525816"/>
                <a:gd name="connsiteY16" fmla="*/ 842343 h 2452255"/>
                <a:gd name="connsiteX17" fmla="*/ 6115606 w 6525816"/>
                <a:gd name="connsiteY17" fmla="*/ 1136073 h 2452255"/>
                <a:gd name="connsiteX18" fmla="*/ 5796951 w 6525816"/>
                <a:gd name="connsiteY18" fmla="*/ 1371600 h 2452255"/>
                <a:gd name="connsiteX19" fmla="*/ 5561424 w 6525816"/>
                <a:gd name="connsiteY19" fmla="*/ 1607128 h 2452255"/>
                <a:gd name="connsiteX20" fmla="*/ 5270479 w 6525816"/>
                <a:gd name="connsiteY20" fmla="*/ 1939637 h 2452255"/>
                <a:gd name="connsiteX21" fmla="*/ 5048806 w 6525816"/>
                <a:gd name="connsiteY21" fmla="*/ 2216728 h 2452255"/>
                <a:gd name="connsiteX22" fmla="*/ 4883597 w 6525816"/>
                <a:gd name="connsiteY22" fmla="*/ 2452255 h 2452255"/>
                <a:gd name="connsiteX23" fmla="*/ 518370 w 6525816"/>
                <a:gd name="connsiteY23" fmla="*/ 2452255 h 2452255"/>
                <a:gd name="connsiteX24" fmla="*/ 0 w 6525816"/>
                <a:gd name="connsiteY24" fmla="*/ 2136999 h 2452255"/>
                <a:gd name="connsiteX0" fmla="*/ 0 w 6530030"/>
                <a:gd name="connsiteY0" fmla="*/ 2136999 h 2452255"/>
                <a:gd name="connsiteX1" fmla="*/ 532224 w 6530030"/>
                <a:gd name="connsiteY1" fmla="*/ 1704110 h 2452255"/>
                <a:gd name="connsiteX2" fmla="*/ 1044842 w 6530030"/>
                <a:gd name="connsiteY2" fmla="*/ 1343891 h 2452255"/>
                <a:gd name="connsiteX3" fmla="*/ 1405060 w 6530030"/>
                <a:gd name="connsiteY3" fmla="*/ 1122219 h 2452255"/>
                <a:gd name="connsiteX4" fmla="*/ 1820697 w 6530030"/>
                <a:gd name="connsiteY4" fmla="*/ 914400 h 2452255"/>
                <a:gd name="connsiteX5" fmla="*/ 2180915 w 6530030"/>
                <a:gd name="connsiteY5" fmla="*/ 734291 h 2452255"/>
                <a:gd name="connsiteX6" fmla="*/ 2582697 w 6530030"/>
                <a:gd name="connsiteY6" fmla="*/ 568037 h 2452255"/>
                <a:gd name="connsiteX7" fmla="*/ 2970624 w 6530030"/>
                <a:gd name="connsiteY7" fmla="*/ 415637 h 2452255"/>
                <a:gd name="connsiteX8" fmla="*/ 3316988 w 6530030"/>
                <a:gd name="connsiteY8" fmla="*/ 304800 h 2452255"/>
                <a:gd name="connsiteX9" fmla="*/ 3774188 w 6530030"/>
                <a:gd name="connsiteY9" fmla="*/ 193964 h 2452255"/>
                <a:gd name="connsiteX10" fmla="*/ 4217533 w 6530030"/>
                <a:gd name="connsiteY10" fmla="*/ 96982 h 2452255"/>
                <a:gd name="connsiteX11" fmla="*/ 4813279 w 6530030"/>
                <a:gd name="connsiteY11" fmla="*/ 27710 h 2452255"/>
                <a:gd name="connsiteX12" fmla="*/ 5409024 w 6530030"/>
                <a:gd name="connsiteY12" fmla="*/ 0 h 2452255"/>
                <a:gd name="connsiteX13" fmla="*/ 5880079 w 6530030"/>
                <a:gd name="connsiteY13" fmla="*/ 13855 h 2452255"/>
                <a:gd name="connsiteX14" fmla="*/ 6166319 w 6530030"/>
                <a:gd name="connsiteY14" fmla="*/ 39065 h 2452255"/>
                <a:gd name="connsiteX15" fmla="*/ 6372904 w 6530030"/>
                <a:gd name="connsiteY15" fmla="*/ 524810 h 2452255"/>
                <a:gd name="connsiteX16" fmla="*/ 6530030 w 6530030"/>
                <a:gd name="connsiteY16" fmla="*/ 850663 h 2452255"/>
                <a:gd name="connsiteX17" fmla="*/ 6115606 w 6530030"/>
                <a:gd name="connsiteY17" fmla="*/ 1136073 h 2452255"/>
                <a:gd name="connsiteX18" fmla="*/ 5796951 w 6530030"/>
                <a:gd name="connsiteY18" fmla="*/ 1371600 h 2452255"/>
                <a:gd name="connsiteX19" fmla="*/ 5561424 w 6530030"/>
                <a:gd name="connsiteY19" fmla="*/ 1607128 h 2452255"/>
                <a:gd name="connsiteX20" fmla="*/ 5270479 w 6530030"/>
                <a:gd name="connsiteY20" fmla="*/ 1939637 h 2452255"/>
                <a:gd name="connsiteX21" fmla="*/ 5048806 w 6530030"/>
                <a:gd name="connsiteY21" fmla="*/ 2216728 h 2452255"/>
                <a:gd name="connsiteX22" fmla="*/ 4883597 w 6530030"/>
                <a:gd name="connsiteY22" fmla="*/ 2452255 h 2452255"/>
                <a:gd name="connsiteX23" fmla="*/ 518370 w 6530030"/>
                <a:gd name="connsiteY23" fmla="*/ 2452255 h 2452255"/>
                <a:gd name="connsiteX24" fmla="*/ 0 w 6530030"/>
                <a:gd name="connsiteY24" fmla="*/ 2136999 h 2452255"/>
                <a:gd name="connsiteX0" fmla="*/ 0 w 6530030"/>
                <a:gd name="connsiteY0" fmla="*/ 2136999 h 2452255"/>
                <a:gd name="connsiteX1" fmla="*/ 532224 w 6530030"/>
                <a:gd name="connsiteY1" fmla="*/ 1704110 h 2452255"/>
                <a:gd name="connsiteX2" fmla="*/ 1044842 w 6530030"/>
                <a:gd name="connsiteY2" fmla="*/ 1343891 h 2452255"/>
                <a:gd name="connsiteX3" fmla="*/ 1405060 w 6530030"/>
                <a:gd name="connsiteY3" fmla="*/ 1122219 h 2452255"/>
                <a:gd name="connsiteX4" fmla="*/ 1820697 w 6530030"/>
                <a:gd name="connsiteY4" fmla="*/ 914400 h 2452255"/>
                <a:gd name="connsiteX5" fmla="*/ 2180915 w 6530030"/>
                <a:gd name="connsiteY5" fmla="*/ 734291 h 2452255"/>
                <a:gd name="connsiteX6" fmla="*/ 2582697 w 6530030"/>
                <a:gd name="connsiteY6" fmla="*/ 568037 h 2452255"/>
                <a:gd name="connsiteX7" fmla="*/ 2970624 w 6530030"/>
                <a:gd name="connsiteY7" fmla="*/ 415637 h 2452255"/>
                <a:gd name="connsiteX8" fmla="*/ 3316988 w 6530030"/>
                <a:gd name="connsiteY8" fmla="*/ 304800 h 2452255"/>
                <a:gd name="connsiteX9" fmla="*/ 3774188 w 6530030"/>
                <a:gd name="connsiteY9" fmla="*/ 193964 h 2452255"/>
                <a:gd name="connsiteX10" fmla="*/ 4217533 w 6530030"/>
                <a:gd name="connsiteY10" fmla="*/ 96982 h 2452255"/>
                <a:gd name="connsiteX11" fmla="*/ 4813279 w 6530030"/>
                <a:gd name="connsiteY11" fmla="*/ 27710 h 2452255"/>
                <a:gd name="connsiteX12" fmla="*/ 5409024 w 6530030"/>
                <a:gd name="connsiteY12" fmla="*/ 0 h 2452255"/>
                <a:gd name="connsiteX13" fmla="*/ 5880079 w 6530030"/>
                <a:gd name="connsiteY13" fmla="*/ 13855 h 2452255"/>
                <a:gd name="connsiteX14" fmla="*/ 6178961 w 6530030"/>
                <a:gd name="connsiteY14" fmla="*/ 39065 h 2452255"/>
                <a:gd name="connsiteX15" fmla="*/ 6372904 w 6530030"/>
                <a:gd name="connsiteY15" fmla="*/ 524810 h 2452255"/>
                <a:gd name="connsiteX16" fmla="*/ 6530030 w 6530030"/>
                <a:gd name="connsiteY16" fmla="*/ 850663 h 2452255"/>
                <a:gd name="connsiteX17" fmla="*/ 6115606 w 6530030"/>
                <a:gd name="connsiteY17" fmla="*/ 1136073 h 2452255"/>
                <a:gd name="connsiteX18" fmla="*/ 5796951 w 6530030"/>
                <a:gd name="connsiteY18" fmla="*/ 1371600 h 2452255"/>
                <a:gd name="connsiteX19" fmla="*/ 5561424 w 6530030"/>
                <a:gd name="connsiteY19" fmla="*/ 1607128 h 2452255"/>
                <a:gd name="connsiteX20" fmla="*/ 5270479 w 6530030"/>
                <a:gd name="connsiteY20" fmla="*/ 1939637 h 2452255"/>
                <a:gd name="connsiteX21" fmla="*/ 5048806 w 6530030"/>
                <a:gd name="connsiteY21" fmla="*/ 2216728 h 2452255"/>
                <a:gd name="connsiteX22" fmla="*/ 4883597 w 6530030"/>
                <a:gd name="connsiteY22" fmla="*/ 2452255 h 2452255"/>
                <a:gd name="connsiteX23" fmla="*/ 518370 w 6530030"/>
                <a:gd name="connsiteY23" fmla="*/ 2452255 h 2452255"/>
                <a:gd name="connsiteX24" fmla="*/ 0 w 6530030"/>
                <a:gd name="connsiteY24" fmla="*/ 2136999 h 2452255"/>
                <a:gd name="connsiteX0" fmla="*/ 0 w 6530030"/>
                <a:gd name="connsiteY0" fmla="*/ 2136999 h 2452255"/>
                <a:gd name="connsiteX1" fmla="*/ 532224 w 6530030"/>
                <a:gd name="connsiteY1" fmla="*/ 1704110 h 2452255"/>
                <a:gd name="connsiteX2" fmla="*/ 1044842 w 6530030"/>
                <a:gd name="connsiteY2" fmla="*/ 1343891 h 2452255"/>
                <a:gd name="connsiteX3" fmla="*/ 1405060 w 6530030"/>
                <a:gd name="connsiteY3" fmla="*/ 1122219 h 2452255"/>
                <a:gd name="connsiteX4" fmla="*/ 1820697 w 6530030"/>
                <a:gd name="connsiteY4" fmla="*/ 914400 h 2452255"/>
                <a:gd name="connsiteX5" fmla="*/ 2180915 w 6530030"/>
                <a:gd name="connsiteY5" fmla="*/ 734291 h 2452255"/>
                <a:gd name="connsiteX6" fmla="*/ 2582697 w 6530030"/>
                <a:gd name="connsiteY6" fmla="*/ 568037 h 2452255"/>
                <a:gd name="connsiteX7" fmla="*/ 2970624 w 6530030"/>
                <a:gd name="connsiteY7" fmla="*/ 415637 h 2452255"/>
                <a:gd name="connsiteX8" fmla="*/ 3316988 w 6530030"/>
                <a:gd name="connsiteY8" fmla="*/ 304800 h 2452255"/>
                <a:gd name="connsiteX9" fmla="*/ 3774188 w 6530030"/>
                <a:gd name="connsiteY9" fmla="*/ 193964 h 2452255"/>
                <a:gd name="connsiteX10" fmla="*/ 4217533 w 6530030"/>
                <a:gd name="connsiteY10" fmla="*/ 96982 h 2452255"/>
                <a:gd name="connsiteX11" fmla="*/ 4813279 w 6530030"/>
                <a:gd name="connsiteY11" fmla="*/ 27710 h 2452255"/>
                <a:gd name="connsiteX12" fmla="*/ 5409024 w 6530030"/>
                <a:gd name="connsiteY12" fmla="*/ 0 h 2452255"/>
                <a:gd name="connsiteX13" fmla="*/ 5880079 w 6530030"/>
                <a:gd name="connsiteY13" fmla="*/ 13855 h 2452255"/>
                <a:gd name="connsiteX14" fmla="*/ 6178961 w 6530030"/>
                <a:gd name="connsiteY14" fmla="*/ 39065 h 2452255"/>
                <a:gd name="connsiteX15" fmla="*/ 6372904 w 6530030"/>
                <a:gd name="connsiteY15" fmla="*/ 524810 h 2452255"/>
                <a:gd name="connsiteX16" fmla="*/ 6530030 w 6530030"/>
                <a:gd name="connsiteY16" fmla="*/ 850663 h 2452255"/>
                <a:gd name="connsiteX17" fmla="*/ 6115606 w 6530030"/>
                <a:gd name="connsiteY17" fmla="*/ 1127753 h 2452255"/>
                <a:gd name="connsiteX18" fmla="*/ 5796951 w 6530030"/>
                <a:gd name="connsiteY18" fmla="*/ 1371600 h 2452255"/>
                <a:gd name="connsiteX19" fmla="*/ 5561424 w 6530030"/>
                <a:gd name="connsiteY19" fmla="*/ 1607128 h 2452255"/>
                <a:gd name="connsiteX20" fmla="*/ 5270479 w 6530030"/>
                <a:gd name="connsiteY20" fmla="*/ 1939637 h 2452255"/>
                <a:gd name="connsiteX21" fmla="*/ 5048806 w 6530030"/>
                <a:gd name="connsiteY21" fmla="*/ 2216728 h 2452255"/>
                <a:gd name="connsiteX22" fmla="*/ 4883597 w 6530030"/>
                <a:gd name="connsiteY22" fmla="*/ 2452255 h 2452255"/>
                <a:gd name="connsiteX23" fmla="*/ 518370 w 6530030"/>
                <a:gd name="connsiteY23" fmla="*/ 2452255 h 2452255"/>
                <a:gd name="connsiteX24" fmla="*/ 0 w 6530030"/>
                <a:gd name="connsiteY24" fmla="*/ 2136999 h 2452255"/>
                <a:gd name="connsiteX0" fmla="*/ 0 w 6530030"/>
                <a:gd name="connsiteY0" fmla="*/ 2136999 h 2452255"/>
                <a:gd name="connsiteX1" fmla="*/ 532224 w 6530030"/>
                <a:gd name="connsiteY1" fmla="*/ 1704110 h 2452255"/>
                <a:gd name="connsiteX2" fmla="*/ 1044842 w 6530030"/>
                <a:gd name="connsiteY2" fmla="*/ 1343891 h 2452255"/>
                <a:gd name="connsiteX3" fmla="*/ 1405060 w 6530030"/>
                <a:gd name="connsiteY3" fmla="*/ 1122219 h 2452255"/>
                <a:gd name="connsiteX4" fmla="*/ 1820697 w 6530030"/>
                <a:gd name="connsiteY4" fmla="*/ 914400 h 2452255"/>
                <a:gd name="connsiteX5" fmla="*/ 2180915 w 6530030"/>
                <a:gd name="connsiteY5" fmla="*/ 734291 h 2452255"/>
                <a:gd name="connsiteX6" fmla="*/ 2582697 w 6530030"/>
                <a:gd name="connsiteY6" fmla="*/ 568037 h 2452255"/>
                <a:gd name="connsiteX7" fmla="*/ 2970624 w 6530030"/>
                <a:gd name="connsiteY7" fmla="*/ 415637 h 2452255"/>
                <a:gd name="connsiteX8" fmla="*/ 3316988 w 6530030"/>
                <a:gd name="connsiteY8" fmla="*/ 304800 h 2452255"/>
                <a:gd name="connsiteX9" fmla="*/ 3774188 w 6530030"/>
                <a:gd name="connsiteY9" fmla="*/ 193964 h 2452255"/>
                <a:gd name="connsiteX10" fmla="*/ 4217533 w 6530030"/>
                <a:gd name="connsiteY10" fmla="*/ 96982 h 2452255"/>
                <a:gd name="connsiteX11" fmla="*/ 4813279 w 6530030"/>
                <a:gd name="connsiteY11" fmla="*/ 27710 h 2452255"/>
                <a:gd name="connsiteX12" fmla="*/ 5409024 w 6530030"/>
                <a:gd name="connsiteY12" fmla="*/ 0 h 2452255"/>
                <a:gd name="connsiteX13" fmla="*/ 5880079 w 6530030"/>
                <a:gd name="connsiteY13" fmla="*/ 13855 h 2452255"/>
                <a:gd name="connsiteX14" fmla="*/ 6178961 w 6530030"/>
                <a:gd name="connsiteY14" fmla="*/ 39065 h 2452255"/>
                <a:gd name="connsiteX15" fmla="*/ 6372904 w 6530030"/>
                <a:gd name="connsiteY15" fmla="*/ 524810 h 2452255"/>
                <a:gd name="connsiteX16" fmla="*/ 6530030 w 6530030"/>
                <a:gd name="connsiteY16" fmla="*/ 850663 h 2452255"/>
                <a:gd name="connsiteX17" fmla="*/ 6115606 w 6530030"/>
                <a:gd name="connsiteY17" fmla="*/ 1127753 h 2452255"/>
                <a:gd name="connsiteX18" fmla="*/ 5796951 w 6530030"/>
                <a:gd name="connsiteY18" fmla="*/ 1371600 h 2452255"/>
                <a:gd name="connsiteX19" fmla="*/ 5561424 w 6530030"/>
                <a:gd name="connsiteY19" fmla="*/ 1607128 h 2452255"/>
                <a:gd name="connsiteX20" fmla="*/ 5266265 w 6530030"/>
                <a:gd name="connsiteY20" fmla="*/ 1927157 h 2452255"/>
                <a:gd name="connsiteX21" fmla="*/ 5048806 w 6530030"/>
                <a:gd name="connsiteY21" fmla="*/ 2216728 h 2452255"/>
                <a:gd name="connsiteX22" fmla="*/ 4883597 w 6530030"/>
                <a:gd name="connsiteY22" fmla="*/ 2452255 h 2452255"/>
                <a:gd name="connsiteX23" fmla="*/ 518370 w 6530030"/>
                <a:gd name="connsiteY23" fmla="*/ 2452255 h 2452255"/>
                <a:gd name="connsiteX24" fmla="*/ 0 w 6530030"/>
                <a:gd name="connsiteY24" fmla="*/ 2136999 h 2452255"/>
                <a:gd name="connsiteX0" fmla="*/ 0 w 6530030"/>
                <a:gd name="connsiteY0" fmla="*/ 2136999 h 2452255"/>
                <a:gd name="connsiteX1" fmla="*/ 532224 w 6530030"/>
                <a:gd name="connsiteY1" fmla="*/ 1704110 h 2452255"/>
                <a:gd name="connsiteX2" fmla="*/ 1044842 w 6530030"/>
                <a:gd name="connsiteY2" fmla="*/ 1343891 h 2452255"/>
                <a:gd name="connsiteX3" fmla="*/ 1405060 w 6530030"/>
                <a:gd name="connsiteY3" fmla="*/ 1122219 h 2452255"/>
                <a:gd name="connsiteX4" fmla="*/ 1820697 w 6530030"/>
                <a:gd name="connsiteY4" fmla="*/ 914400 h 2452255"/>
                <a:gd name="connsiteX5" fmla="*/ 2180915 w 6530030"/>
                <a:gd name="connsiteY5" fmla="*/ 734291 h 2452255"/>
                <a:gd name="connsiteX6" fmla="*/ 2582697 w 6530030"/>
                <a:gd name="connsiteY6" fmla="*/ 568037 h 2452255"/>
                <a:gd name="connsiteX7" fmla="*/ 2970624 w 6530030"/>
                <a:gd name="connsiteY7" fmla="*/ 415637 h 2452255"/>
                <a:gd name="connsiteX8" fmla="*/ 3316988 w 6530030"/>
                <a:gd name="connsiteY8" fmla="*/ 304800 h 2452255"/>
                <a:gd name="connsiteX9" fmla="*/ 3774188 w 6530030"/>
                <a:gd name="connsiteY9" fmla="*/ 193964 h 2452255"/>
                <a:gd name="connsiteX10" fmla="*/ 4217533 w 6530030"/>
                <a:gd name="connsiteY10" fmla="*/ 96982 h 2452255"/>
                <a:gd name="connsiteX11" fmla="*/ 4813279 w 6530030"/>
                <a:gd name="connsiteY11" fmla="*/ 27710 h 2452255"/>
                <a:gd name="connsiteX12" fmla="*/ 5409024 w 6530030"/>
                <a:gd name="connsiteY12" fmla="*/ 0 h 2452255"/>
                <a:gd name="connsiteX13" fmla="*/ 5880079 w 6530030"/>
                <a:gd name="connsiteY13" fmla="*/ 13855 h 2452255"/>
                <a:gd name="connsiteX14" fmla="*/ 6178961 w 6530030"/>
                <a:gd name="connsiteY14" fmla="*/ 39065 h 2452255"/>
                <a:gd name="connsiteX15" fmla="*/ 6372904 w 6530030"/>
                <a:gd name="connsiteY15" fmla="*/ 524810 h 2452255"/>
                <a:gd name="connsiteX16" fmla="*/ 6530030 w 6530030"/>
                <a:gd name="connsiteY16" fmla="*/ 850663 h 2452255"/>
                <a:gd name="connsiteX17" fmla="*/ 6115606 w 6530030"/>
                <a:gd name="connsiteY17" fmla="*/ 1127753 h 2452255"/>
                <a:gd name="connsiteX18" fmla="*/ 5796951 w 6530030"/>
                <a:gd name="connsiteY18" fmla="*/ 1371600 h 2452255"/>
                <a:gd name="connsiteX19" fmla="*/ 5561424 w 6530030"/>
                <a:gd name="connsiteY19" fmla="*/ 1607128 h 2452255"/>
                <a:gd name="connsiteX20" fmla="*/ 5266265 w 6530030"/>
                <a:gd name="connsiteY20" fmla="*/ 1927157 h 2452255"/>
                <a:gd name="connsiteX21" fmla="*/ 5031951 w 6530030"/>
                <a:gd name="connsiteY21" fmla="*/ 2216728 h 2452255"/>
                <a:gd name="connsiteX22" fmla="*/ 4883597 w 6530030"/>
                <a:gd name="connsiteY22" fmla="*/ 2452255 h 2452255"/>
                <a:gd name="connsiteX23" fmla="*/ 518370 w 6530030"/>
                <a:gd name="connsiteY23" fmla="*/ 2452255 h 2452255"/>
                <a:gd name="connsiteX24" fmla="*/ 0 w 6530030"/>
                <a:gd name="connsiteY24" fmla="*/ 2136999 h 2452255"/>
                <a:gd name="connsiteX0" fmla="*/ 0 w 6491930"/>
                <a:gd name="connsiteY0" fmla="*/ 2108789 h 2452255"/>
                <a:gd name="connsiteX1" fmla="*/ 494124 w 6491930"/>
                <a:gd name="connsiteY1" fmla="*/ 1704110 h 2452255"/>
                <a:gd name="connsiteX2" fmla="*/ 1006742 w 6491930"/>
                <a:gd name="connsiteY2" fmla="*/ 1343891 h 2452255"/>
                <a:gd name="connsiteX3" fmla="*/ 1366960 w 6491930"/>
                <a:gd name="connsiteY3" fmla="*/ 1122219 h 2452255"/>
                <a:gd name="connsiteX4" fmla="*/ 1782597 w 6491930"/>
                <a:gd name="connsiteY4" fmla="*/ 914400 h 2452255"/>
                <a:gd name="connsiteX5" fmla="*/ 2142815 w 6491930"/>
                <a:gd name="connsiteY5" fmla="*/ 734291 h 2452255"/>
                <a:gd name="connsiteX6" fmla="*/ 2544597 w 6491930"/>
                <a:gd name="connsiteY6" fmla="*/ 568037 h 2452255"/>
                <a:gd name="connsiteX7" fmla="*/ 2932524 w 6491930"/>
                <a:gd name="connsiteY7" fmla="*/ 415637 h 2452255"/>
                <a:gd name="connsiteX8" fmla="*/ 3278888 w 6491930"/>
                <a:gd name="connsiteY8" fmla="*/ 304800 h 2452255"/>
                <a:gd name="connsiteX9" fmla="*/ 3736088 w 6491930"/>
                <a:gd name="connsiteY9" fmla="*/ 193964 h 2452255"/>
                <a:gd name="connsiteX10" fmla="*/ 4179433 w 6491930"/>
                <a:gd name="connsiteY10" fmla="*/ 96982 h 2452255"/>
                <a:gd name="connsiteX11" fmla="*/ 4775179 w 6491930"/>
                <a:gd name="connsiteY11" fmla="*/ 27710 h 2452255"/>
                <a:gd name="connsiteX12" fmla="*/ 5370924 w 6491930"/>
                <a:gd name="connsiteY12" fmla="*/ 0 h 2452255"/>
                <a:gd name="connsiteX13" fmla="*/ 5841979 w 6491930"/>
                <a:gd name="connsiteY13" fmla="*/ 13855 h 2452255"/>
                <a:gd name="connsiteX14" fmla="*/ 6140861 w 6491930"/>
                <a:gd name="connsiteY14" fmla="*/ 39065 h 2452255"/>
                <a:gd name="connsiteX15" fmla="*/ 6334804 w 6491930"/>
                <a:gd name="connsiteY15" fmla="*/ 524810 h 2452255"/>
                <a:gd name="connsiteX16" fmla="*/ 6491930 w 6491930"/>
                <a:gd name="connsiteY16" fmla="*/ 850663 h 2452255"/>
                <a:gd name="connsiteX17" fmla="*/ 6077506 w 6491930"/>
                <a:gd name="connsiteY17" fmla="*/ 1127753 h 2452255"/>
                <a:gd name="connsiteX18" fmla="*/ 5758851 w 6491930"/>
                <a:gd name="connsiteY18" fmla="*/ 1371600 h 2452255"/>
                <a:gd name="connsiteX19" fmla="*/ 5523324 w 6491930"/>
                <a:gd name="connsiteY19" fmla="*/ 1607128 h 2452255"/>
                <a:gd name="connsiteX20" fmla="*/ 5228165 w 6491930"/>
                <a:gd name="connsiteY20" fmla="*/ 1927157 h 2452255"/>
                <a:gd name="connsiteX21" fmla="*/ 4993851 w 6491930"/>
                <a:gd name="connsiteY21" fmla="*/ 2216728 h 2452255"/>
                <a:gd name="connsiteX22" fmla="*/ 4845497 w 6491930"/>
                <a:gd name="connsiteY22" fmla="*/ 2452255 h 2452255"/>
                <a:gd name="connsiteX23" fmla="*/ 480270 w 6491930"/>
                <a:gd name="connsiteY23" fmla="*/ 2452255 h 2452255"/>
                <a:gd name="connsiteX24" fmla="*/ 0 w 6491930"/>
                <a:gd name="connsiteY24" fmla="*/ 2108789 h 2452255"/>
                <a:gd name="connsiteX0" fmla="*/ 0 w 6510980"/>
                <a:gd name="connsiteY0" fmla="*/ 2089983 h 2452255"/>
                <a:gd name="connsiteX1" fmla="*/ 513174 w 6510980"/>
                <a:gd name="connsiteY1" fmla="*/ 1704110 h 2452255"/>
                <a:gd name="connsiteX2" fmla="*/ 1025792 w 6510980"/>
                <a:gd name="connsiteY2" fmla="*/ 1343891 h 2452255"/>
                <a:gd name="connsiteX3" fmla="*/ 1386010 w 6510980"/>
                <a:gd name="connsiteY3" fmla="*/ 1122219 h 2452255"/>
                <a:gd name="connsiteX4" fmla="*/ 1801647 w 6510980"/>
                <a:gd name="connsiteY4" fmla="*/ 914400 h 2452255"/>
                <a:gd name="connsiteX5" fmla="*/ 2161865 w 6510980"/>
                <a:gd name="connsiteY5" fmla="*/ 734291 h 2452255"/>
                <a:gd name="connsiteX6" fmla="*/ 2563647 w 6510980"/>
                <a:gd name="connsiteY6" fmla="*/ 568037 h 2452255"/>
                <a:gd name="connsiteX7" fmla="*/ 2951574 w 6510980"/>
                <a:gd name="connsiteY7" fmla="*/ 415637 h 2452255"/>
                <a:gd name="connsiteX8" fmla="*/ 3297938 w 6510980"/>
                <a:gd name="connsiteY8" fmla="*/ 304800 h 2452255"/>
                <a:gd name="connsiteX9" fmla="*/ 3755138 w 6510980"/>
                <a:gd name="connsiteY9" fmla="*/ 193964 h 2452255"/>
                <a:gd name="connsiteX10" fmla="*/ 4198483 w 6510980"/>
                <a:gd name="connsiteY10" fmla="*/ 96982 h 2452255"/>
                <a:gd name="connsiteX11" fmla="*/ 4794229 w 6510980"/>
                <a:gd name="connsiteY11" fmla="*/ 27710 h 2452255"/>
                <a:gd name="connsiteX12" fmla="*/ 5389974 w 6510980"/>
                <a:gd name="connsiteY12" fmla="*/ 0 h 2452255"/>
                <a:gd name="connsiteX13" fmla="*/ 5861029 w 6510980"/>
                <a:gd name="connsiteY13" fmla="*/ 13855 h 2452255"/>
                <a:gd name="connsiteX14" fmla="*/ 6159911 w 6510980"/>
                <a:gd name="connsiteY14" fmla="*/ 39065 h 2452255"/>
                <a:gd name="connsiteX15" fmla="*/ 6353854 w 6510980"/>
                <a:gd name="connsiteY15" fmla="*/ 524810 h 2452255"/>
                <a:gd name="connsiteX16" fmla="*/ 6510980 w 6510980"/>
                <a:gd name="connsiteY16" fmla="*/ 850663 h 2452255"/>
                <a:gd name="connsiteX17" fmla="*/ 6096556 w 6510980"/>
                <a:gd name="connsiteY17" fmla="*/ 1127753 h 2452255"/>
                <a:gd name="connsiteX18" fmla="*/ 5777901 w 6510980"/>
                <a:gd name="connsiteY18" fmla="*/ 1371600 h 2452255"/>
                <a:gd name="connsiteX19" fmla="*/ 5542374 w 6510980"/>
                <a:gd name="connsiteY19" fmla="*/ 1607128 h 2452255"/>
                <a:gd name="connsiteX20" fmla="*/ 5247215 w 6510980"/>
                <a:gd name="connsiteY20" fmla="*/ 1927157 h 2452255"/>
                <a:gd name="connsiteX21" fmla="*/ 5012901 w 6510980"/>
                <a:gd name="connsiteY21" fmla="*/ 2216728 h 2452255"/>
                <a:gd name="connsiteX22" fmla="*/ 4864547 w 6510980"/>
                <a:gd name="connsiteY22" fmla="*/ 2452255 h 2452255"/>
                <a:gd name="connsiteX23" fmla="*/ 499320 w 6510980"/>
                <a:gd name="connsiteY23" fmla="*/ 2452255 h 2452255"/>
                <a:gd name="connsiteX24" fmla="*/ 0 w 6510980"/>
                <a:gd name="connsiteY24" fmla="*/ 2089983 h 2452255"/>
                <a:gd name="connsiteX0" fmla="*/ 0 w 6510980"/>
                <a:gd name="connsiteY0" fmla="*/ 2089983 h 2452255"/>
                <a:gd name="connsiteX1" fmla="*/ 513174 w 6510980"/>
                <a:gd name="connsiteY1" fmla="*/ 1704110 h 2452255"/>
                <a:gd name="connsiteX2" fmla="*/ 1025792 w 6510980"/>
                <a:gd name="connsiteY2" fmla="*/ 1343891 h 2452255"/>
                <a:gd name="connsiteX3" fmla="*/ 1386010 w 6510980"/>
                <a:gd name="connsiteY3" fmla="*/ 1122219 h 2452255"/>
                <a:gd name="connsiteX4" fmla="*/ 1801647 w 6510980"/>
                <a:gd name="connsiteY4" fmla="*/ 914400 h 2452255"/>
                <a:gd name="connsiteX5" fmla="*/ 2161865 w 6510980"/>
                <a:gd name="connsiteY5" fmla="*/ 734291 h 2452255"/>
                <a:gd name="connsiteX6" fmla="*/ 2563647 w 6510980"/>
                <a:gd name="connsiteY6" fmla="*/ 568037 h 2452255"/>
                <a:gd name="connsiteX7" fmla="*/ 2951574 w 6510980"/>
                <a:gd name="connsiteY7" fmla="*/ 415637 h 2452255"/>
                <a:gd name="connsiteX8" fmla="*/ 3297938 w 6510980"/>
                <a:gd name="connsiteY8" fmla="*/ 304800 h 2452255"/>
                <a:gd name="connsiteX9" fmla="*/ 3755138 w 6510980"/>
                <a:gd name="connsiteY9" fmla="*/ 193964 h 2452255"/>
                <a:gd name="connsiteX10" fmla="*/ 4198483 w 6510980"/>
                <a:gd name="connsiteY10" fmla="*/ 96982 h 2452255"/>
                <a:gd name="connsiteX11" fmla="*/ 4794229 w 6510980"/>
                <a:gd name="connsiteY11" fmla="*/ 27710 h 2452255"/>
                <a:gd name="connsiteX12" fmla="*/ 5389974 w 6510980"/>
                <a:gd name="connsiteY12" fmla="*/ 0 h 2452255"/>
                <a:gd name="connsiteX13" fmla="*/ 5861029 w 6510980"/>
                <a:gd name="connsiteY13" fmla="*/ 13855 h 2452255"/>
                <a:gd name="connsiteX14" fmla="*/ 6159911 w 6510980"/>
                <a:gd name="connsiteY14" fmla="*/ 39065 h 2452255"/>
                <a:gd name="connsiteX15" fmla="*/ 6353854 w 6510980"/>
                <a:gd name="connsiteY15" fmla="*/ 524810 h 2452255"/>
                <a:gd name="connsiteX16" fmla="*/ 6510980 w 6510980"/>
                <a:gd name="connsiteY16" fmla="*/ 850663 h 2452255"/>
                <a:gd name="connsiteX17" fmla="*/ 6096556 w 6510980"/>
                <a:gd name="connsiteY17" fmla="*/ 1127753 h 2452255"/>
                <a:gd name="connsiteX18" fmla="*/ 5777901 w 6510980"/>
                <a:gd name="connsiteY18" fmla="*/ 1371600 h 2452255"/>
                <a:gd name="connsiteX19" fmla="*/ 5542374 w 6510980"/>
                <a:gd name="connsiteY19" fmla="*/ 1607128 h 2452255"/>
                <a:gd name="connsiteX20" fmla="*/ 5247215 w 6510980"/>
                <a:gd name="connsiteY20" fmla="*/ 1927157 h 2452255"/>
                <a:gd name="connsiteX21" fmla="*/ 5012901 w 6510980"/>
                <a:gd name="connsiteY21" fmla="*/ 2216728 h 2452255"/>
                <a:gd name="connsiteX22" fmla="*/ 4864547 w 6510980"/>
                <a:gd name="connsiteY22" fmla="*/ 2452255 h 2452255"/>
                <a:gd name="connsiteX23" fmla="*/ 518370 w 6510980"/>
                <a:gd name="connsiteY23" fmla="*/ 2420918 h 2452255"/>
                <a:gd name="connsiteX24" fmla="*/ 0 w 6510980"/>
                <a:gd name="connsiteY24" fmla="*/ 2089983 h 2452255"/>
                <a:gd name="connsiteX0" fmla="*/ 0 w 6510980"/>
                <a:gd name="connsiteY0" fmla="*/ 2089983 h 2420918"/>
                <a:gd name="connsiteX1" fmla="*/ 513174 w 6510980"/>
                <a:gd name="connsiteY1" fmla="*/ 1704110 h 2420918"/>
                <a:gd name="connsiteX2" fmla="*/ 1025792 w 6510980"/>
                <a:gd name="connsiteY2" fmla="*/ 1343891 h 2420918"/>
                <a:gd name="connsiteX3" fmla="*/ 1386010 w 6510980"/>
                <a:gd name="connsiteY3" fmla="*/ 1122219 h 2420918"/>
                <a:gd name="connsiteX4" fmla="*/ 1801647 w 6510980"/>
                <a:gd name="connsiteY4" fmla="*/ 914400 h 2420918"/>
                <a:gd name="connsiteX5" fmla="*/ 2161865 w 6510980"/>
                <a:gd name="connsiteY5" fmla="*/ 734291 h 2420918"/>
                <a:gd name="connsiteX6" fmla="*/ 2563647 w 6510980"/>
                <a:gd name="connsiteY6" fmla="*/ 568037 h 2420918"/>
                <a:gd name="connsiteX7" fmla="*/ 2951574 w 6510980"/>
                <a:gd name="connsiteY7" fmla="*/ 415637 h 2420918"/>
                <a:gd name="connsiteX8" fmla="*/ 3297938 w 6510980"/>
                <a:gd name="connsiteY8" fmla="*/ 304800 h 2420918"/>
                <a:gd name="connsiteX9" fmla="*/ 3755138 w 6510980"/>
                <a:gd name="connsiteY9" fmla="*/ 193964 h 2420918"/>
                <a:gd name="connsiteX10" fmla="*/ 4198483 w 6510980"/>
                <a:gd name="connsiteY10" fmla="*/ 96982 h 2420918"/>
                <a:gd name="connsiteX11" fmla="*/ 4794229 w 6510980"/>
                <a:gd name="connsiteY11" fmla="*/ 27710 h 2420918"/>
                <a:gd name="connsiteX12" fmla="*/ 5389974 w 6510980"/>
                <a:gd name="connsiteY12" fmla="*/ 0 h 2420918"/>
                <a:gd name="connsiteX13" fmla="*/ 5861029 w 6510980"/>
                <a:gd name="connsiteY13" fmla="*/ 13855 h 2420918"/>
                <a:gd name="connsiteX14" fmla="*/ 6159911 w 6510980"/>
                <a:gd name="connsiteY14" fmla="*/ 39065 h 2420918"/>
                <a:gd name="connsiteX15" fmla="*/ 6353854 w 6510980"/>
                <a:gd name="connsiteY15" fmla="*/ 524810 h 2420918"/>
                <a:gd name="connsiteX16" fmla="*/ 6510980 w 6510980"/>
                <a:gd name="connsiteY16" fmla="*/ 850663 h 2420918"/>
                <a:gd name="connsiteX17" fmla="*/ 6096556 w 6510980"/>
                <a:gd name="connsiteY17" fmla="*/ 1127753 h 2420918"/>
                <a:gd name="connsiteX18" fmla="*/ 5777901 w 6510980"/>
                <a:gd name="connsiteY18" fmla="*/ 1371600 h 2420918"/>
                <a:gd name="connsiteX19" fmla="*/ 5542374 w 6510980"/>
                <a:gd name="connsiteY19" fmla="*/ 1607128 h 2420918"/>
                <a:gd name="connsiteX20" fmla="*/ 5247215 w 6510980"/>
                <a:gd name="connsiteY20" fmla="*/ 1927157 h 2420918"/>
                <a:gd name="connsiteX21" fmla="*/ 5012901 w 6510980"/>
                <a:gd name="connsiteY21" fmla="*/ 2216728 h 2420918"/>
                <a:gd name="connsiteX22" fmla="*/ 4826447 w 6510980"/>
                <a:gd name="connsiteY22" fmla="*/ 2420918 h 2420918"/>
                <a:gd name="connsiteX23" fmla="*/ 518370 w 6510980"/>
                <a:gd name="connsiteY23" fmla="*/ 2420918 h 2420918"/>
                <a:gd name="connsiteX24" fmla="*/ 0 w 6510980"/>
                <a:gd name="connsiteY24" fmla="*/ 2089983 h 2420918"/>
                <a:gd name="connsiteX0" fmla="*/ 0 w 6510980"/>
                <a:gd name="connsiteY0" fmla="*/ 2089983 h 2420918"/>
                <a:gd name="connsiteX1" fmla="*/ 513174 w 6510980"/>
                <a:gd name="connsiteY1" fmla="*/ 1704110 h 2420918"/>
                <a:gd name="connsiteX2" fmla="*/ 1025792 w 6510980"/>
                <a:gd name="connsiteY2" fmla="*/ 1343891 h 2420918"/>
                <a:gd name="connsiteX3" fmla="*/ 1386010 w 6510980"/>
                <a:gd name="connsiteY3" fmla="*/ 1122219 h 2420918"/>
                <a:gd name="connsiteX4" fmla="*/ 1812730 w 6510980"/>
                <a:gd name="connsiteY4" fmla="*/ 898197 h 2420918"/>
                <a:gd name="connsiteX5" fmla="*/ 2161865 w 6510980"/>
                <a:gd name="connsiteY5" fmla="*/ 734291 h 2420918"/>
                <a:gd name="connsiteX6" fmla="*/ 2563647 w 6510980"/>
                <a:gd name="connsiteY6" fmla="*/ 568037 h 2420918"/>
                <a:gd name="connsiteX7" fmla="*/ 2951574 w 6510980"/>
                <a:gd name="connsiteY7" fmla="*/ 415637 h 2420918"/>
                <a:gd name="connsiteX8" fmla="*/ 3297938 w 6510980"/>
                <a:gd name="connsiteY8" fmla="*/ 304800 h 2420918"/>
                <a:gd name="connsiteX9" fmla="*/ 3755138 w 6510980"/>
                <a:gd name="connsiteY9" fmla="*/ 193964 h 2420918"/>
                <a:gd name="connsiteX10" fmla="*/ 4198483 w 6510980"/>
                <a:gd name="connsiteY10" fmla="*/ 96982 h 2420918"/>
                <a:gd name="connsiteX11" fmla="*/ 4794229 w 6510980"/>
                <a:gd name="connsiteY11" fmla="*/ 27710 h 2420918"/>
                <a:gd name="connsiteX12" fmla="*/ 5389974 w 6510980"/>
                <a:gd name="connsiteY12" fmla="*/ 0 h 2420918"/>
                <a:gd name="connsiteX13" fmla="*/ 5861029 w 6510980"/>
                <a:gd name="connsiteY13" fmla="*/ 13855 h 2420918"/>
                <a:gd name="connsiteX14" fmla="*/ 6159911 w 6510980"/>
                <a:gd name="connsiteY14" fmla="*/ 39065 h 2420918"/>
                <a:gd name="connsiteX15" fmla="*/ 6353854 w 6510980"/>
                <a:gd name="connsiteY15" fmla="*/ 524810 h 2420918"/>
                <a:gd name="connsiteX16" fmla="*/ 6510980 w 6510980"/>
                <a:gd name="connsiteY16" fmla="*/ 850663 h 2420918"/>
                <a:gd name="connsiteX17" fmla="*/ 6096556 w 6510980"/>
                <a:gd name="connsiteY17" fmla="*/ 1127753 h 2420918"/>
                <a:gd name="connsiteX18" fmla="*/ 5777901 w 6510980"/>
                <a:gd name="connsiteY18" fmla="*/ 1371600 h 2420918"/>
                <a:gd name="connsiteX19" fmla="*/ 5542374 w 6510980"/>
                <a:gd name="connsiteY19" fmla="*/ 1607128 h 2420918"/>
                <a:gd name="connsiteX20" fmla="*/ 5247215 w 6510980"/>
                <a:gd name="connsiteY20" fmla="*/ 1927157 h 2420918"/>
                <a:gd name="connsiteX21" fmla="*/ 5012901 w 6510980"/>
                <a:gd name="connsiteY21" fmla="*/ 2216728 h 2420918"/>
                <a:gd name="connsiteX22" fmla="*/ 4826447 w 6510980"/>
                <a:gd name="connsiteY22" fmla="*/ 2420918 h 2420918"/>
                <a:gd name="connsiteX23" fmla="*/ 518370 w 6510980"/>
                <a:gd name="connsiteY23" fmla="*/ 2420918 h 2420918"/>
                <a:gd name="connsiteX24" fmla="*/ 0 w 6510980"/>
                <a:gd name="connsiteY24" fmla="*/ 2089983 h 2420918"/>
                <a:gd name="connsiteX0" fmla="*/ 0 w 6510980"/>
                <a:gd name="connsiteY0" fmla="*/ 2089983 h 2420918"/>
                <a:gd name="connsiteX1" fmla="*/ 513174 w 6510980"/>
                <a:gd name="connsiteY1" fmla="*/ 1704110 h 2420918"/>
                <a:gd name="connsiteX2" fmla="*/ 978369 w 6510980"/>
                <a:gd name="connsiteY2" fmla="*/ 1354694 h 2420918"/>
                <a:gd name="connsiteX3" fmla="*/ 1386010 w 6510980"/>
                <a:gd name="connsiteY3" fmla="*/ 1122219 h 2420918"/>
                <a:gd name="connsiteX4" fmla="*/ 1812730 w 6510980"/>
                <a:gd name="connsiteY4" fmla="*/ 898197 h 2420918"/>
                <a:gd name="connsiteX5" fmla="*/ 2161865 w 6510980"/>
                <a:gd name="connsiteY5" fmla="*/ 734291 h 2420918"/>
                <a:gd name="connsiteX6" fmla="*/ 2563647 w 6510980"/>
                <a:gd name="connsiteY6" fmla="*/ 568037 h 2420918"/>
                <a:gd name="connsiteX7" fmla="*/ 2951574 w 6510980"/>
                <a:gd name="connsiteY7" fmla="*/ 415637 h 2420918"/>
                <a:gd name="connsiteX8" fmla="*/ 3297938 w 6510980"/>
                <a:gd name="connsiteY8" fmla="*/ 304800 h 2420918"/>
                <a:gd name="connsiteX9" fmla="*/ 3755138 w 6510980"/>
                <a:gd name="connsiteY9" fmla="*/ 193964 h 2420918"/>
                <a:gd name="connsiteX10" fmla="*/ 4198483 w 6510980"/>
                <a:gd name="connsiteY10" fmla="*/ 96982 h 2420918"/>
                <a:gd name="connsiteX11" fmla="*/ 4794229 w 6510980"/>
                <a:gd name="connsiteY11" fmla="*/ 27710 h 2420918"/>
                <a:gd name="connsiteX12" fmla="*/ 5389974 w 6510980"/>
                <a:gd name="connsiteY12" fmla="*/ 0 h 2420918"/>
                <a:gd name="connsiteX13" fmla="*/ 5861029 w 6510980"/>
                <a:gd name="connsiteY13" fmla="*/ 13855 h 2420918"/>
                <a:gd name="connsiteX14" fmla="*/ 6159911 w 6510980"/>
                <a:gd name="connsiteY14" fmla="*/ 39065 h 2420918"/>
                <a:gd name="connsiteX15" fmla="*/ 6353854 w 6510980"/>
                <a:gd name="connsiteY15" fmla="*/ 524810 h 2420918"/>
                <a:gd name="connsiteX16" fmla="*/ 6510980 w 6510980"/>
                <a:gd name="connsiteY16" fmla="*/ 850663 h 2420918"/>
                <a:gd name="connsiteX17" fmla="*/ 6096556 w 6510980"/>
                <a:gd name="connsiteY17" fmla="*/ 1127753 h 2420918"/>
                <a:gd name="connsiteX18" fmla="*/ 5777901 w 6510980"/>
                <a:gd name="connsiteY18" fmla="*/ 1371600 h 2420918"/>
                <a:gd name="connsiteX19" fmla="*/ 5542374 w 6510980"/>
                <a:gd name="connsiteY19" fmla="*/ 1607128 h 2420918"/>
                <a:gd name="connsiteX20" fmla="*/ 5247215 w 6510980"/>
                <a:gd name="connsiteY20" fmla="*/ 1927157 h 2420918"/>
                <a:gd name="connsiteX21" fmla="*/ 5012901 w 6510980"/>
                <a:gd name="connsiteY21" fmla="*/ 2216728 h 2420918"/>
                <a:gd name="connsiteX22" fmla="*/ 4826447 w 6510980"/>
                <a:gd name="connsiteY22" fmla="*/ 2420918 h 2420918"/>
                <a:gd name="connsiteX23" fmla="*/ 518370 w 6510980"/>
                <a:gd name="connsiteY23" fmla="*/ 2420918 h 2420918"/>
                <a:gd name="connsiteX24" fmla="*/ 0 w 6510980"/>
                <a:gd name="connsiteY24" fmla="*/ 2089983 h 2420918"/>
                <a:gd name="connsiteX0" fmla="*/ 0 w 6510980"/>
                <a:gd name="connsiteY0" fmla="*/ 2089983 h 2420918"/>
                <a:gd name="connsiteX1" fmla="*/ 507632 w 6510980"/>
                <a:gd name="connsiteY1" fmla="*/ 1677105 h 2420918"/>
                <a:gd name="connsiteX2" fmla="*/ 978369 w 6510980"/>
                <a:gd name="connsiteY2" fmla="*/ 1354694 h 2420918"/>
                <a:gd name="connsiteX3" fmla="*/ 1386010 w 6510980"/>
                <a:gd name="connsiteY3" fmla="*/ 1122219 h 2420918"/>
                <a:gd name="connsiteX4" fmla="*/ 1812730 w 6510980"/>
                <a:gd name="connsiteY4" fmla="*/ 898197 h 2420918"/>
                <a:gd name="connsiteX5" fmla="*/ 2161865 w 6510980"/>
                <a:gd name="connsiteY5" fmla="*/ 734291 h 2420918"/>
                <a:gd name="connsiteX6" fmla="*/ 2563647 w 6510980"/>
                <a:gd name="connsiteY6" fmla="*/ 568037 h 2420918"/>
                <a:gd name="connsiteX7" fmla="*/ 2951574 w 6510980"/>
                <a:gd name="connsiteY7" fmla="*/ 415637 h 2420918"/>
                <a:gd name="connsiteX8" fmla="*/ 3297938 w 6510980"/>
                <a:gd name="connsiteY8" fmla="*/ 304800 h 2420918"/>
                <a:gd name="connsiteX9" fmla="*/ 3755138 w 6510980"/>
                <a:gd name="connsiteY9" fmla="*/ 193964 h 2420918"/>
                <a:gd name="connsiteX10" fmla="*/ 4198483 w 6510980"/>
                <a:gd name="connsiteY10" fmla="*/ 96982 h 2420918"/>
                <a:gd name="connsiteX11" fmla="*/ 4794229 w 6510980"/>
                <a:gd name="connsiteY11" fmla="*/ 27710 h 2420918"/>
                <a:gd name="connsiteX12" fmla="*/ 5389974 w 6510980"/>
                <a:gd name="connsiteY12" fmla="*/ 0 h 2420918"/>
                <a:gd name="connsiteX13" fmla="*/ 5861029 w 6510980"/>
                <a:gd name="connsiteY13" fmla="*/ 13855 h 2420918"/>
                <a:gd name="connsiteX14" fmla="*/ 6159911 w 6510980"/>
                <a:gd name="connsiteY14" fmla="*/ 39065 h 2420918"/>
                <a:gd name="connsiteX15" fmla="*/ 6353854 w 6510980"/>
                <a:gd name="connsiteY15" fmla="*/ 524810 h 2420918"/>
                <a:gd name="connsiteX16" fmla="*/ 6510980 w 6510980"/>
                <a:gd name="connsiteY16" fmla="*/ 850663 h 2420918"/>
                <a:gd name="connsiteX17" fmla="*/ 6096556 w 6510980"/>
                <a:gd name="connsiteY17" fmla="*/ 1127753 h 2420918"/>
                <a:gd name="connsiteX18" fmla="*/ 5777901 w 6510980"/>
                <a:gd name="connsiteY18" fmla="*/ 1371600 h 2420918"/>
                <a:gd name="connsiteX19" fmla="*/ 5542374 w 6510980"/>
                <a:gd name="connsiteY19" fmla="*/ 1607128 h 2420918"/>
                <a:gd name="connsiteX20" fmla="*/ 5247215 w 6510980"/>
                <a:gd name="connsiteY20" fmla="*/ 1927157 h 2420918"/>
                <a:gd name="connsiteX21" fmla="*/ 5012901 w 6510980"/>
                <a:gd name="connsiteY21" fmla="*/ 2216728 h 2420918"/>
                <a:gd name="connsiteX22" fmla="*/ 4826447 w 6510980"/>
                <a:gd name="connsiteY22" fmla="*/ 2420918 h 2420918"/>
                <a:gd name="connsiteX23" fmla="*/ 518370 w 6510980"/>
                <a:gd name="connsiteY23" fmla="*/ 2420918 h 2420918"/>
                <a:gd name="connsiteX24" fmla="*/ 0 w 6510980"/>
                <a:gd name="connsiteY24" fmla="*/ 2089983 h 2420918"/>
                <a:gd name="connsiteX0" fmla="*/ 0 w 6516522"/>
                <a:gd name="connsiteY0" fmla="*/ 2073780 h 2420918"/>
                <a:gd name="connsiteX1" fmla="*/ 513174 w 6516522"/>
                <a:gd name="connsiteY1" fmla="*/ 1677105 h 2420918"/>
                <a:gd name="connsiteX2" fmla="*/ 983911 w 6516522"/>
                <a:gd name="connsiteY2" fmla="*/ 1354694 h 2420918"/>
                <a:gd name="connsiteX3" fmla="*/ 1391552 w 6516522"/>
                <a:gd name="connsiteY3" fmla="*/ 1122219 h 2420918"/>
                <a:gd name="connsiteX4" fmla="*/ 1818272 w 6516522"/>
                <a:gd name="connsiteY4" fmla="*/ 898197 h 2420918"/>
                <a:gd name="connsiteX5" fmla="*/ 2167407 w 6516522"/>
                <a:gd name="connsiteY5" fmla="*/ 734291 h 2420918"/>
                <a:gd name="connsiteX6" fmla="*/ 2569189 w 6516522"/>
                <a:gd name="connsiteY6" fmla="*/ 568037 h 2420918"/>
                <a:gd name="connsiteX7" fmla="*/ 2957116 w 6516522"/>
                <a:gd name="connsiteY7" fmla="*/ 415637 h 2420918"/>
                <a:gd name="connsiteX8" fmla="*/ 3303480 w 6516522"/>
                <a:gd name="connsiteY8" fmla="*/ 304800 h 2420918"/>
                <a:gd name="connsiteX9" fmla="*/ 3760680 w 6516522"/>
                <a:gd name="connsiteY9" fmla="*/ 193964 h 2420918"/>
                <a:gd name="connsiteX10" fmla="*/ 4204025 w 6516522"/>
                <a:gd name="connsiteY10" fmla="*/ 96982 h 2420918"/>
                <a:gd name="connsiteX11" fmla="*/ 4799771 w 6516522"/>
                <a:gd name="connsiteY11" fmla="*/ 27710 h 2420918"/>
                <a:gd name="connsiteX12" fmla="*/ 5395516 w 6516522"/>
                <a:gd name="connsiteY12" fmla="*/ 0 h 2420918"/>
                <a:gd name="connsiteX13" fmla="*/ 5866571 w 6516522"/>
                <a:gd name="connsiteY13" fmla="*/ 13855 h 2420918"/>
                <a:gd name="connsiteX14" fmla="*/ 6165453 w 6516522"/>
                <a:gd name="connsiteY14" fmla="*/ 39065 h 2420918"/>
                <a:gd name="connsiteX15" fmla="*/ 6359396 w 6516522"/>
                <a:gd name="connsiteY15" fmla="*/ 524810 h 2420918"/>
                <a:gd name="connsiteX16" fmla="*/ 6516522 w 6516522"/>
                <a:gd name="connsiteY16" fmla="*/ 850663 h 2420918"/>
                <a:gd name="connsiteX17" fmla="*/ 6102098 w 6516522"/>
                <a:gd name="connsiteY17" fmla="*/ 1127753 h 2420918"/>
                <a:gd name="connsiteX18" fmla="*/ 5783443 w 6516522"/>
                <a:gd name="connsiteY18" fmla="*/ 1371600 h 2420918"/>
                <a:gd name="connsiteX19" fmla="*/ 5547916 w 6516522"/>
                <a:gd name="connsiteY19" fmla="*/ 1607128 h 2420918"/>
                <a:gd name="connsiteX20" fmla="*/ 5252757 w 6516522"/>
                <a:gd name="connsiteY20" fmla="*/ 1927157 h 2420918"/>
                <a:gd name="connsiteX21" fmla="*/ 5018443 w 6516522"/>
                <a:gd name="connsiteY21" fmla="*/ 2216728 h 2420918"/>
                <a:gd name="connsiteX22" fmla="*/ 4831989 w 6516522"/>
                <a:gd name="connsiteY22" fmla="*/ 2420918 h 2420918"/>
                <a:gd name="connsiteX23" fmla="*/ 523912 w 6516522"/>
                <a:gd name="connsiteY23" fmla="*/ 2420918 h 2420918"/>
                <a:gd name="connsiteX24" fmla="*/ 0 w 6516522"/>
                <a:gd name="connsiteY24" fmla="*/ 2073780 h 2420918"/>
                <a:gd name="connsiteX0" fmla="*/ 0 w 6516522"/>
                <a:gd name="connsiteY0" fmla="*/ 2089983 h 2420918"/>
                <a:gd name="connsiteX1" fmla="*/ 513174 w 6516522"/>
                <a:gd name="connsiteY1" fmla="*/ 1677105 h 2420918"/>
                <a:gd name="connsiteX2" fmla="*/ 983911 w 6516522"/>
                <a:gd name="connsiteY2" fmla="*/ 1354694 h 2420918"/>
                <a:gd name="connsiteX3" fmla="*/ 1391552 w 6516522"/>
                <a:gd name="connsiteY3" fmla="*/ 1122219 h 2420918"/>
                <a:gd name="connsiteX4" fmla="*/ 1818272 w 6516522"/>
                <a:gd name="connsiteY4" fmla="*/ 898197 h 2420918"/>
                <a:gd name="connsiteX5" fmla="*/ 2167407 w 6516522"/>
                <a:gd name="connsiteY5" fmla="*/ 734291 h 2420918"/>
                <a:gd name="connsiteX6" fmla="*/ 2569189 w 6516522"/>
                <a:gd name="connsiteY6" fmla="*/ 568037 h 2420918"/>
                <a:gd name="connsiteX7" fmla="*/ 2957116 w 6516522"/>
                <a:gd name="connsiteY7" fmla="*/ 415637 h 2420918"/>
                <a:gd name="connsiteX8" fmla="*/ 3303480 w 6516522"/>
                <a:gd name="connsiteY8" fmla="*/ 304800 h 2420918"/>
                <a:gd name="connsiteX9" fmla="*/ 3760680 w 6516522"/>
                <a:gd name="connsiteY9" fmla="*/ 193964 h 2420918"/>
                <a:gd name="connsiteX10" fmla="*/ 4204025 w 6516522"/>
                <a:gd name="connsiteY10" fmla="*/ 96982 h 2420918"/>
                <a:gd name="connsiteX11" fmla="*/ 4799771 w 6516522"/>
                <a:gd name="connsiteY11" fmla="*/ 27710 h 2420918"/>
                <a:gd name="connsiteX12" fmla="*/ 5395516 w 6516522"/>
                <a:gd name="connsiteY12" fmla="*/ 0 h 2420918"/>
                <a:gd name="connsiteX13" fmla="*/ 5866571 w 6516522"/>
                <a:gd name="connsiteY13" fmla="*/ 13855 h 2420918"/>
                <a:gd name="connsiteX14" fmla="*/ 6165453 w 6516522"/>
                <a:gd name="connsiteY14" fmla="*/ 39065 h 2420918"/>
                <a:gd name="connsiteX15" fmla="*/ 6359396 w 6516522"/>
                <a:gd name="connsiteY15" fmla="*/ 524810 h 2420918"/>
                <a:gd name="connsiteX16" fmla="*/ 6516522 w 6516522"/>
                <a:gd name="connsiteY16" fmla="*/ 850663 h 2420918"/>
                <a:gd name="connsiteX17" fmla="*/ 6102098 w 6516522"/>
                <a:gd name="connsiteY17" fmla="*/ 1127753 h 2420918"/>
                <a:gd name="connsiteX18" fmla="*/ 5783443 w 6516522"/>
                <a:gd name="connsiteY18" fmla="*/ 1371600 h 2420918"/>
                <a:gd name="connsiteX19" fmla="*/ 5547916 w 6516522"/>
                <a:gd name="connsiteY19" fmla="*/ 1607128 h 2420918"/>
                <a:gd name="connsiteX20" fmla="*/ 5252757 w 6516522"/>
                <a:gd name="connsiteY20" fmla="*/ 1927157 h 2420918"/>
                <a:gd name="connsiteX21" fmla="*/ 5018443 w 6516522"/>
                <a:gd name="connsiteY21" fmla="*/ 2216728 h 2420918"/>
                <a:gd name="connsiteX22" fmla="*/ 4831989 w 6516522"/>
                <a:gd name="connsiteY22" fmla="*/ 2420918 h 2420918"/>
                <a:gd name="connsiteX23" fmla="*/ 523912 w 6516522"/>
                <a:gd name="connsiteY23" fmla="*/ 2420918 h 2420918"/>
                <a:gd name="connsiteX24" fmla="*/ 0 w 6516522"/>
                <a:gd name="connsiteY24" fmla="*/ 2089983 h 2420918"/>
                <a:gd name="connsiteX0" fmla="*/ 0 w 6533147"/>
                <a:gd name="connsiteY0" fmla="*/ 2084582 h 2420918"/>
                <a:gd name="connsiteX1" fmla="*/ 529799 w 6533147"/>
                <a:gd name="connsiteY1" fmla="*/ 1677105 h 2420918"/>
                <a:gd name="connsiteX2" fmla="*/ 1000536 w 6533147"/>
                <a:gd name="connsiteY2" fmla="*/ 1354694 h 2420918"/>
                <a:gd name="connsiteX3" fmla="*/ 1408177 w 6533147"/>
                <a:gd name="connsiteY3" fmla="*/ 1122219 h 2420918"/>
                <a:gd name="connsiteX4" fmla="*/ 1834897 w 6533147"/>
                <a:gd name="connsiteY4" fmla="*/ 898197 h 2420918"/>
                <a:gd name="connsiteX5" fmla="*/ 2184032 w 6533147"/>
                <a:gd name="connsiteY5" fmla="*/ 734291 h 2420918"/>
                <a:gd name="connsiteX6" fmla="*/ 2585814 w 6533147"/>
                <a:gd name="connsiteY6" fmla="*/ 568037 h 2420918"/>
                <a:gd name="connsiteX7" fmla="*/ 2973741 w 6533147"/>
                <a:gd name="connsiteY7" fmla="*/ 415637 h 2420918"/>
                <a:gd name="connsiteX8" fmla="*/ 3320105 w 6533147"/>
                <a:gd name="connsiteY8" fmla="*/ 304800 h 2420918"/>
                <a:gd name="connsiteX9" fmla="*/ 3777305 w 6533147"/>
                <a:gd name="connsiteY9" fmla="*/ 193964 h 2420918"/>
                <a:gd name="connsiteX10" fmla="*/ 4220650 w 6533147"/>
                <a:gd name="connsiteY10" fmla="*/ 96982 h 2420918"/>
                <a:gd name="connsiteX11" fmla="*/ 4816396 w 6533147"/>
                <a:gd name="connsiteY11" fmla="*/ 27710 h 2420918"/>
                <a:gd name="connsiteX12" fmla="*/ 5412141 w 6533147"/>
                <a:gd name="connsiteY12" fmla="*/ 0 h 2420918"/>
                <a:gd name="connsiteX13" fmla="*/ 5883196 w 6533147"/>
                <a:gd name="connsiteY13" fmla="*/ 13855 h 2420918"/>
                <a:gd name="connsiteX14" fmla="*/ 6182078 w 6533147"/>
                <a:gd name="connsiteY14" fmla="*/ 39065 h 2420918"/>
                <a:gd name="connsiteX15" fmla="*/ 6376021 w 6533147"/>
                <a:gd name="connsiteY15" fmla="*/ 524810 h 2420918"/>
                <a:gd name="connsiteX16" fmla="*/ 6533147 w 6533147"/>
                <a:gd name="connsiteY16" fmla="*/ 850663 h 2420918"/>
                <a:gd name="connsiteX17" fmla="*/ 6118723 w 6533147"/>
                <a:gd name="connsiteY17" fmla="*/ 1127753 h 2420918"/>
                <a:gd name="connsiteX18" fmla="*/ 5800068 w 6533147"/>
                <a:gd name="connsiteY18" fmla="*/ 1371600 h 2420918"/>
                <a:gd name="connsiteX19" fmla="*/ 5564541 w 6533147"/>
                <a:gd name="connsiteY19" fmla="*/ 1607128 h 2420918"/>
                <a:gd name="connsiteX20" fmla="*/ 5269382 w 6533147"/>
                <a:gd name="connsiteY20" fmla="*/ 1927157 h 2420918"/>
                <a:gd name="connsiteX21" fmla="*/ 5035068 w 6533147"/>
                <a:gd name="connsiteY21" fmla="*/ 2216728 h 2420918"/>
                <a:gd name="connsiteX22" fmla="*/ 4848614 w 6533147"/>
                <a:gd name="connsiteY22" fmla="*/ 2420918 h 2420918"/>
                <a:gd name="connsiteX23" fmla="*/ 540537 w 6533147"/>
                <a:gd name="connsiteY23" fmla="*/ 2420918 h 2420918"/>
                <a:gd name="connsiteX24" fmla="*/ 0 w 6533147"/>
                <a:gd name="connsiteY24" fmla="*/ 2084582 h 2420918"/>
                <a:gd name="connsiteX0" fmla="*/ 0 w 6533147"/>
                <a:gd name="connsiteY0" fmla="*/ 2084582 h 2420918"/>
                <a:gd name="connsiteX1" fmla="*/ 513174 w 6533147"/>
                <a:gd name="connsiteY1" fmla="*/ 1677106 h 2420918"/>
                <a:gd name="connsiteX2" fmla="*/ 1000536 w 6533147"/>
                <a:gd name="connsiteY2" fmla="*/ 1354694 h 2420918"/>
                <a:gd name="connsiteX3" fmla="*/ 1408177 w 6533147"/>
                <a:gd name="connsiteY3" fmla="*/ 1122219 h 2420918"/>
                <a:gd name="connsiteX4" fmla="*/ 1834897 w 6533147"/>
                <a:gd name="connsiteY4" fmla="*/ 898197 h 2420918"/>
                <a:gd name="connsiteX5" fmla="*/ 2184032 w 6533147"/>
                <a:gd name="connsiteY5" fmla="*/ 734291 h 2420918"/>
                <a:gd name="connsiteX6" fmla="*/ 2585814 w 6533147"/>
                <a:gd name="connsiteY6" fmla="*/ 568037 h 2420918"/>
                <a:gd name="connsiteX7" fmla="*/ 2973741 w 6533147"/>
                <a:gd name="connsiteY7" fmla="*/ 415637 h 2420918"/>
                <a:gd name="connsiteX8" fmla="*/ 3320105 w 6533147"/>
                <a:gd name="connsiteY8" fmla="*/ 304800 h 2420918"/>
                <a:gd name="connsiteX9" fmla="*/ 3777305 w 6533147"/>
                <a:gd name="connsiteY9" fmla="*/ 193964 h 2420918"/>
                <a:gd name="connsiteX10" fmla="*/ 4220650 w 6533147"/>
                <a:gd name="connsiteY10" fmla="*/ 96982 h 2420918"/>
                <a:gd name="connsiteX11" fmla="*/ 4816396 w 6533147"/>
                <a:gd name="connsiteY11" fmla="*/ 27710 h 2420918"/>
                <a:gd name="connsiteX12" fmla="*/ 5412141 w 6533147"/>
                <a:gd name="connsiteY12" fmla="*/ 0 h 2420918"/>
                <a:gd name="connsiteX13" fmla="*/ 5883196 w 6533147"/>
                <a:gd name="connsiteY13" fmla="*/ 13855 h 2420918"/>
                <a:gd name="connsiteX14" fmla="*/ 6182078 w 6533147"/>
                <a:gd name="connsiteY14" fmla="*/ 39065 h 2420918"/>
                <a:gd name="connsiteX15" fmla="*/ 6376021 w 6533147"/>
                <a:gd name="connsiteY15" fmla="*/ 524810 h 2420918"/>
                <a:gd name="connsiteX16" fmla="*/ 6533147 w 6533147"/>
                <a:gd name="connsiteY16" fmla="*/ 850663 h 2420918"/>
                <a:gd name="connsiteX17" fmla="*/ 6118723 w 6533147"/>
                <a:gd name="connsiteY17" fmla="*/ 1127753 h 2420918"/>
                <a:gd name="connsiteX18" fmla="*/ 5800068 w 6533147"/>
                <a:gd name="connsiteY18" fmla="*/ 1371600 h 2420918"/>
                <a:gd name="connsiteX19" fmla="*/ 5564541 w 6533147"/>
                <a:gd name="connsiteY19" fmla="*/ 1607128 h 2420918"/>
                <a:gd name="connsiteX20" fmla="*/ 5269382 w 6533147"/>
                <a:gd name="connsiteY20" fmla="*/ 1927157 h 2420918"/>
                <a:gd name="connsiteX21" fmla="*/ 5035068 w 6533147"/>
                <a:gd name="connsiteY21" fmla="*/ 2216728 h 2420918"/>
                <a:gd name="connsiteX22" fmla="*/ 4848614 w 6533147"/>
                <a:gd name="connsiteY22" fmla="*/ 2420918 h 2420918"/>
                <a:gd name="connsiteX23" fmla="*/ 540537 w 6533147"/>
                <a:gd name="connsiteY23" fmla="*/ 2420918 h 2420918"/>
                <a:gd name="connsiteX24" fmla="*/ 0 w 6533147"/>
                <a:gd name="connsiteY24" fmla="*/ 2084582 h 2420918"/>
                <a:gd name="connsiteX0" fmla="*/ 0 w 6533147"/>
                <a:gd name="connsiteY0" fmla="*/ 2084582 h 2420918"/>
                <a:gd name="connsiteX1" fmla="*/ 513174 w 6533147"/>
                <a:gd name="connsiteY1" fmla="*/ 1677106 h 2420918"/>
                <a:gd name="connsiteX2" fmla="*/ 1000536 w 6533147"/>
                <a:gd name="connsiteY2" fmla="*/ 1354694 h 2420918"/>
                <a:gd name="connsiteX3" fmla="*/ 1408177 w 6533147"/>
                <a:gd name="connsiteY3" fmla="*/ 1122219 h 2420918"/>
                <a:gd name="connsiteX4" fmla="*/ 1834897 w 6533147"/>
                <a:gd name="connsiteY4" fmla="*/ 898197 h 2420918"/>
                <a:gd name="connsiteX5" fmla="*/ 2184032 w 6533147"/>
                <a:gd name="connsiteY5" fmla="*/ 734291 h 2420918"/>
                <a:gd name="connsiteX6" fmla="*/ 2585814 w 6533147"/>
                <a:gd name="connsiteY6" fmla="*/ 568037 h 2420918"/>
                <a:gd name="connsiteX7" fmla="*/ 2973741 w 6533147"/>
                <a:gd name="connsiteY7" fmla="*/ 415637 h 2420918"/>
                <a:gd name="connsiteX8" fmla="*/ 3320105 w 6533147"/>
                <a:gd name="connsiteY8" fmla="*/ 304800 h 2420918"/>
                <a:gd name="connsiteX9" fmla="*/ 3777305 w 6533147"/>
                <a:gd name="connsiteY9" fmla="*/ 193964 h 2420918"/>
                <a:gd name="connsiteX10" fmla="*/ 4220650 w 6533147"/>
                <a:gd name="connsiteY10" fmla="*/ 96982 h 2420918"/>
                <a:gd name="connsiteX11" fmla="*/ 4816396 w 6533147"/>
                <a:gd name="connsiteY11" fmla="*/ 27710 h 2420918"/>
                <a:gd name="connsiteX12" fmla="*/ 5412141 w 6533147"/>
                <a:gd name="connsiteY12" fmla="*/ 0 h 2420918"/>
                <a:gd name="connsiteX13" fmla="*/ 5883196 w 6533147"/>
                <a:gd name="connsiteY13" fmla="*/ 13855 h 2420918"/>
                <a:gd name="connsiteX14" fmla="*/ 6182078 w 6533147"/>
                <a:gd name="connsiteY14" fmla="*/ 39065 h 2420918"/>
                <a:gd name="connsiteX15" fmla="*/ 6376021 w 6533147"/>
                <a:gd name="connsiteY15" fmla="*/ 524810 h 2420918"/>
                <a:gd name="connsiteX16" fmla="*/ 6533147 w 6533147"/>
                <a:gd name="connsiteY16" fmla="*/ 850663 h 2420918"/>
                <a:gd name="connsiteX17" fmla="*/ 6118723 w 6533147"/>
                <a:gd name="connsiteY17" fmla="*/ 1127753 h 2420918"/>
                <a:gd name="connsiteX18" fmla="*/ 5800068 w 6533147"/>
                <a:gd name="connsiteY18" fmla="*/ 1371600 h 2420918"/>
                <a:gd name="connsiteX19" fmla="*/ 5564541 w 6533147"/>
                <a:gd name="connsiteY19" fmla="*/ 1607128 h 2420918"/>
                <a:gd name="connsiteX20" fmla="*/ 5269382 w 6533147"/>
                <a:gd name="connsiteY20" fmla="*/ 1927157 h 2420918"/>
                <a:gd name="connsiteX21" fmla="*/ 5035068 w 6533147"/>
                <a:gd name="connsiteY21" fmla="*/ 2216728 h 2420918"/>
                <a:gd name="connsiteX22" fmla="*/ 4876323 w 6533147"/>
                <a:gd name="connsiteY22" fmla="*/ 2389983 h 2420918"/>
                <a:gd name="connsiteX23" fmla="*/ 540537 w 6533147"/>
                <a:gd name="connsiteY23" fmla="*/ 2420918 h 2420918"/>
                <a:gd name="connsiteX24" fmla="*/ 0 w 6533147"/>
                <a:gd name="connsiteY24" fmla="*/ 2084582 h 2420918"/>
                <a:gd name="connsiteX0" fmla="*/ 0 w 6533147"/>
                <a:gd name="connsiteY0" fmla="*/ 2084582 h 2420918"/>
                <a:gd name="connsiteX1" fmla="*/ 513174 w 6533147"/>
                <a:gd name="connsiteY1" fmla="*/ 1677106 h 2420918"/>
                <a:gd name="connsiteX2" fmla="*/ 1000536 w 6533147"/>
                <a:gd name="connsiteY2" fmla="*/ 1354694 h 2420918"/>
                <a:gd name="connsiteX3" fmla="*/ 1408177 w 6533147"/>
                <a:gd name="connsiteY3" fmla="*/ 1122219 h 2420918"/>
                <a:gd name="connsiteX4" fmla="*/ 1834897 w 6533147"/>
                <a:gd name="connsiteY4" fmla="*/ 898197 h 2420918"/>
                <a:gd name="connsiteX5" fmla="*/ 2184032 w 6533147"/>
                <a:gd name="connsiteY5" fmla="*/ 734291 h 2420918"/>
                <a:gd name="connsiteX6" fmla="*/ 2585814 w 6533147"/>
                <a:gd name="connsiteY6" fmla="*/ 568037 h 2420918"/>
                <a:gd name="connsiteX7" fmla="*/ 2973741 w 6533147"/>
                <a:gd name="connsiteY7" fmla="*/ 415637 h 2420918"/>
                <a:gd name="connsiteX8" fmla="*/ 3320105 w 6533147"/>
                <a:gd name="connsiteY8" fmla="*/ 304800 h 2420918"/>
                <a:gd name="connsiteX9" fmla="*/ 3777305 w 6533147"/>
                <a:gd name="connsiteY9" fmla="*/ 193964 h 2420918"/>
                <a:gd name="connsiteX10" fmla="*/ 4220650 w 6533147"/>
                <a:gd name="connsiteY10" fmla="*/ 96982 h 2420918"/>
                <a:gd name="connsiteX11" fmla="*/ 4816396 w 6533147"/>
                <a:gd name="connsiteY11" fmla="*/ 27710 h 2420918"/>
                <a:gd name="connsiteX12" fmla="*/ 5412141 w 6533147"/>
                <a:gd name="connsiteY12" fmla="*/ 0 h 2420918"/>
                <a:gd name="connsiteX13" fmla="*/ 5883196 w 6533147"/>
                <a:gd name="connsiteY13" fmla="*/ 13855 h 2420918"/>
                <a:gd name="connsiteX14" fmla="*/ 6182078 w 6533147"/>
                <a:gd name="connsiteY14" fmla="*/ 39065 h 2420918"/>
                <a:gd name="connsiteX15" fmla="*/ 6376021 w 6533147"/>
                <a:gd name="connsiteY15" fmla="*/ 524810 h 2420918"/>
                <a:gd name="connsiteX16" fmla="*/ 6533147 w 6533147"/>
                <a:gd name="connsiteY16" fmla="*/ 850663 h 2420918"/>
                <a:gd name="connsiteX17" fmla="*/ 6118723 w 6533147"/>
                <a:gd name="connsiteY17" fmla="*/ 1127753 h 2420918"/>
                <a:gd name="connsiteX18" fmla="*/ 5800068 w 6533147"/>
                <a:gd name="connsiteY18" fmla="*/ 1371600 h 2420918"/>
                <a:gd name="connsiteX19" fmla="*/ 5564541 w 6533147"/>
                <a:gd name="connsiteY19" fmla="*/ 1607128 h 2420918"/>
                <a:gd name="connsiteX20" fmla="*/ 5269382 w 6533147"/>
                <a:gd name="connsiteY20" fmla="*/ 1927157 h 2420918"/>
                <a:gd name="connsiteX21" fmla="*/ 5035068 w 6533147"/>
                <a:gd name="connsiteY21" fmla="*/ 2216728 h 2420918"/>
                <a:gd name="connsiteX22" fmla="*/ 4898490 w 6533147"/>
                <a:gd name="connsiteY22" fmla="*/ 2389983 h 2420918"/>
                <a:gd name="connsiteX23" fmla="*/ 540537 w 6533147"/>
                <a:gd name="connsiteY23" fmla="*/ 2420918 h 2420918"/>
                <a:gd name="connsiteX24" fmla="*/ 0 w 6533147"/>
                <a:gd name="connsiteY24" fmla="*/ 2084582 h 2420918"/>
                <a:gd name="connsiteX0" fmla="*/ 0 w 6533147"/>
                <a:gd name="connsiteY0" fmla="*/ 2084582 h 2389983"/>
                <a:gd name="connsiteX1" fmla="*/ 513174 w 6533147"/>
                <a:gd name="connsiteY1" fmla="*/ 1677106 h 2389983"/>
                <a:gd name="connsiteX2" fmla="*/ 1000536 w 6533147"/>
                <a:gd name="connsiteY2" fmla="*/ 1354694 h 2389983"/>
                <a:gd name="connsiteX3" fmla="*/ 1408177 w 6533147"/>
                <a:gd name="connsiteY3" fmla="*/ 1122219 h 2389983"/>
                <a:gd name="connsiteX4" fmla="*/ 1834897 w 6533147"/>
                <a:gd name="connsiteY4" fmla="*/ 898197 h 2389983"/>
                <a:gd name="connsiteX5" fmla="*/ 2184032 w 6533147"/>
                <a:gd name="connsiteY5" fmla="*/ 734291 h 2389983"/>
                <a:gd name="connsiteX6" fmla="*/ 2585814 w 6533147"/>
                <a:gd name="connsiteY6" fmla="*/ 568037 h 2389983"/>
                <a:gd name="connsiteX7" fmla="*/ 2973741 w 6533147"/>
                <a:gd name="connsiteY7" fmla="*/ 415637 h 2389983"/>
                <a:gd name="connsiteX8" fmla="*/ 3320105 w 6533147"/>
                <a:gd name="connsiteY8" fmla="*/ 304800 h 2389983"/>
                <a:gd name="connsiteX9" fmla="*/ 3777305 w 6533147"/>
                <a:gd name="connsiteY9" fmla="*/ 193964 h 2389983"/>
                <a:gd name="connsiteX10" fmla="*/ 4220650 w 6533147"/>
                <a:gd name="connsiteY10" fmla="*/ 96982 h 2389983"/>
                <a:gd name="connsiteX11" fmla="*/ 4816396 w 6533147"/>
                <a:gd name="connsiteY11" fmla="*/ 27710 h 2389983"/>
                <a:gd name="connsiteX12" fmla="*/ 5412141 w 6533147"/>
                <a:gd name="connsiteY12" fmla="*/ 0 h 2389983"/>
                <a:gd name="connsiteX13" fmla="*/ 5883196 w 6533147"/>
                <a:gd name="connsiteY13" fmla="*/ 13855 h 2389983"/>
                <a:gd name="connsiteX14" fmla="*/ 6182078 w 6533147"/>
                <a:gd name="connsiteY14" fmla="*/ 39065 h 2389983"/>
                <a:gd name="connsiteX15" fmla="*/ 6376021 w 6533147"/>
                <a:gd name="connsiteY15" fmla="*/ 524810 h 2389983"/>
                <a:gd name="connsiteX16" fmla="*/ 6533147 w 6533147"/>
                <a:gd name="connsiteY16" fmla="*/ 850663 h 2389983"/>
                <a:gd name="connsiteX17" fmla="*/ 6118723 w 6533147"/>
                <a:gd name="connsiteY17" fmla="*/ 1127753 h 2389983"/>
                <a:gd name="connsiteX18" fmla="*/ 5800068 w 6533147"/>
                <a:gd name="connsiteY18" fmla="*/ 1371600 h 2389983"/>
                <a:gd name="connsiteX19" fmla="*/ 5564541 w 6533147"/>
                <a:gd name="connsiteY19" fmla="*/ 1607128 h 2389983"/>
                <a:gd name="connsiteX20" fmla="*/ 5269382 w 6533147"/>
                <a:gd name="connsiteY20" fmla="*/ 1927157 h 2389983"/>
                <a:gd name="connsiteX21" fmla="*/ 5035068 w 6533147"/>
                <a:gd name="connsiteY21" fmla="*/ 2216728 h 2389983"/>
                <a:gd name="connsiteX22" fmla="*/ 4898490 w 6533147"/>
                <a:gd name="connsiteY22" fmla="*/ 2389983 h 2389983"/>
                <a:gd name="connsiteX23" fmla="*/ 534995 w 6533147"/>
                <a:gd name="connsiteY23" fmla="*/ 2389983 h 2389983"/>
                <a:gd name="connsiteX24" fmla="*/ 0 w 6533147"/>
                <a:gd name="connsiteY24" fmla="*/ 2084582 h 2389983"/>
                <a:gd name="connsiteX0" fmla="*/ 0 w 6533147"/>
                <a:gd name="connsiteY0" fmla="*/ 2084582 h 2389984"/>
                <a:gd name="connsiteX1" fmla="*/ 513174 w 6533147"/>
                <a:gd name="connsiteY1" fmla="*/ 1677106 h 2389984"/>
                <a:gd name="connsiteX2" fmla="*/ 1000536 w 6533147"/>
                <a:gd name="connsiteY2" fmla="*/ 1354694 h 2389984"/>
                <a:gd name="connsiteX3" fmla="*/ 1408177 w 6533147"/>
                <a:gd name="connsiteY3" fmla="*/ 1122219 h 2389984"/>
                <a:gd name="connsiteX4" fmla="*/ 1834897 w 6533147"/>
                <a:gd name="connsiteY4" fmla="*/ 898197 h 2389984"/>
                <a:gd name="connsiteX5" fmla="*/ 2184032 w 6533147"/>
                <a:gd name="connsiteY5" fmla="*/ 734291 h 2389984"/>
                <a:gd name="connsiteX6" fmla="*/ 2585814 w 6533147"/>
                <a:gd name="connsiteY6" fmla="*/ 568037 h 2389984"/>
                <a:gd name="connsiteX7" fmla="*/ 2973741 w 6533147"/>
                <a:gd name="connsiteY7" fmla="*/ 415637 h 2389984"/>
                <a:gd name="connsiteX8" fmla="*/ 3320105 w 6533147"/>
                <a:gd name="connsiteY8" fmla="*/ 304800 h 2389984"/>
                <a:gd name="connsiteX9" fmla="*/ 3777305 w 6533147"/>
                <a:gd name="connsiteY9" fmla="*/ 193964 h 2389984"/>
                <a:gd name="connsiteX10" fmla="*/ 4220650 w 6533147"/>
                <a:gd name="connsiteY10" fmla="*/ 96982 h 2389984"/>
                <a:gd name="connsiteX11" fmla="*/ 4816396 w 6533147"/>
                <a:gd name="connsiteY11" fmla="*/ 27710 h 2389984"/>
                <a:gd name="connsiteX12" fmla="*/ 5412141 w 6533147"/>
                <a:gd name="connsiteY12" fmla="*/ 0 h 2389984"/>
                <a:gd name="connsiteX13" fmla="*/ 5883196 w 6533147"/>
                <a:gd name="connsiteY13" fmla="*/ 13855 h 2389984"/>
                <a:gd name="connsiteX14" fmla="*/ 6182078 w 6533147"/>
                <a:gd name="connsiteY14" fmla="*/ 39065 h 2389984"/>
                <a:gd name="connsiteX15" fmla="*/ 6376021 w 6533147"/>
                <a:gd name="connsiteY15" fmla="*/ 524810 h 2389984"/>
                <a:gd name="connsiteX16" fmla="*/ 6533147 w 6533147"/>
                <a:gd name="connsiteY16" fmla="*/ 850663 h 2389984"/>
                <a:gd name="connsiteX17" fmla="*/ 6118723 w 6533147"/>
                <a:gd name="connsiteY17" fmla="*/ 1127753 h 2389984"/>
                <a:gd name="connsiteX18" fmla="*/ 5800068 w 6533147"/>
                <a:gd name="connsiteY18" fmla="*/ 1371600 h 2389984"/>
                <a:gd name="connsiteX19" fmla="*/ 5564541 w 6533147"/>
                <a:gd name="connsiteY19" fmla="*/ 1607128 h 2389984"/>
                <a:gd name="connsiteX20" fmla="*/ 5269382 w 6533147"/>
                <a:gd name="connsiteY20" fmla="*/ 1927157 h 2389984"/>
                <a:gd name="connsiteX21" fmla="*/ 5035068 w 6533147"/>
                <a:gd name="connsiteY21" fmla="*/ 2216728 h 2389984"/>
                <a:gd name="connsiteX22" fmla="*/ 4898490 w 6533147"/>
                <a:gd name="connsiteY22" fmla="*/ 2389983 h 2389984"/>
                <a:gd name="connsiteX23" fmla="*/ 546079 w 6533147"/>
                <a:gd name="connsiteY23" fmla="*/ 2389984 h 2389984"/>
                <a:gd name="connsiteX24" fmla="*/ 0 w 6533147"/>
                <a:gd name="connsiteY24" fmla="*/ 2084582 h 2389984"/>
                <a:gd name="connsiteX0" fmla="*/ 0 w 6533147"/>
                <a:gd name="connsiteY0" fmla="*/ 2084582 h 2389983"/>
                <a:gd name="connsiteX1" fmla="*/ 513174 w 6533147"/>
                <a:gd name="connsiteY1" fmla="*/ 1677106 h 2389983"/>
                <a:gd name="connsiteX2" fmla="*/ 1000536 w 6533147"/>
                <a:gd name="connsiteY2" fmla="*/ 1354694 h 2389983"/>
                <a:gd name="connsiteX3" fmla="*/ 1408177 w 6533147"/>
                <a:gd name="connsiteY3" fmla="*/ 1122219 h 2389983"/>
                <a:gd name="connsiteX4" fmla="*/ 1834897 w 6533147"/>
                <a:gd name="connsiteY4" fmla="*/ 898197 h 2389983"/>
                <a:gd name="connsiteX5" fmla="*/ 2184032 w 6533147"/>
                <a:gd name="connsiteY5" fmla="*/ 734291 h 2389983"/>
                <a:gd name="connsiteX6" fmla="*/ 2585814 w 6533147"/>
                <a:gd name="connsiteY6" fmla="*/ 568037 h 2389983"/>
                <a:gd name="connsiteX7" fmla="*/ 2973741 w 6533147"/>
                <a:gd name="connsiteY7" fmla="*/ 415637 h 2389983"/>
                <a:gd name="connsiteX8" fmla="*/ 3320105 w 6533147"/>
                <a:gd name="connsiteY8" fmla="*/ 304800 h 2389983"/>
                <a:gd name="connsiteX9" fmla="*/ 3777305 w 6533147"/>
                <a:gd name="connsiteY9" fmla="*/ 193964 h 2389983"/>
                <a:gd name="connsiteX10" fmla="*/ 4220650 w 6533147"/>
                <a:gd name="connsiteY10" fmla="*/ 96982 h 2389983"/>
                <a:gd name="connsiteX11" fmla="*/ 4816396 w 6533147"/>
                <a:gd name="connsiteY11" fmla="*/ 27710 h 2389983"/>
                <a:gd name="connsiteX12" fmla="*/ 5412141 w 6533147"/>
                <a:gd name="connsiteY12" fmla="*/ 0 h 2389983"/>
                <a:gd name="connsiteX13" fmla="*/ 5883196 w 6533147"/>
                <a:gd name="connsiteY13" fmla="*/ 13855 h 2389983"/>
                <a:gd name="connsiteX14" fmla="*/ 6182078 w 6533147"/>
                <a:gd name="connsiteY14" fmla="*/ 39065 h 2389983"/>
                <a:gd name="connsiteX15" fmla="*/ 6376021 w 6533147"/>
                <a:gd name="connsiteY15" fmla="*/ 524810 h 2389983"/>
                <a:gd name="connsiteX16" fmla="*/ 6533147 w 6533147"/>
                <a:gd name="connsiteY16" fmla="*/ 850663 h 2389983"/>
                <a:gd name="connsiteX17" fmla="*/ 6118723 w 6533147"/>
                <a:gd name="connsiteY17" fmla="*/ 1127753 h 2389983"/>
                <a:gd name="connsiteX18" fmla="*/ 5800068 w 6533147"/>
                <a:gd name="connsiteY18" fmla="*/ 1371600 h 2389983"/>
                <a:gd name="connsiteX19" fmla="*/ 5564541 w 6533147"/>
                <a:gd name="connsiteY19" fmla="*/ 1607128 h 2389983"/>
                <a:gd name="connsiteX20" fmla="*/ 5269382 w 6533147"/>
                <a:gd name="connsiteY20" fmla="*/ 1927157 h 2389983"/>
                <a:gd name="connsiteX21" fmla="*/ 5035068 w 6533147"/>
                <a:gd name="connsiteY21" fmla="*/ 2216728 h 2389983"/>
                <a:gd name="connsiteX22" fmla="*/ 4898490 w 6533147"/>
                <a:gd name="connsiteY22" fmla="*/ 2389983 h 2389983"/>
                <a:gd name="connsiteX23" fmla="*/ 568246 w 6533147"/>
                <a:gd name="connsiteY23" fmla="*/ 2389983 h 2389983"/>
                <a:gd name="connsiteX24" fmla="*/ 0 w 6533147"/>
                <a:gd name="connsiteY24" fmla="*/ 2084582 h 2389983"/>
                <a:gd name="connsiteX0" fmla="*/ 0 w 6533147"/>
                <a:gd name="connsiteY0" fmla="*/ 2084582 h 2389983"/>
                <a:gd name="connsiteX1" fmla="*/ 513174 w 6533147"/>
                <a:gd name="connsiteY1" fmla="*/ 1677106 h 2389983"/>
                <a:gd name="connsiteX2" fmla="*/ 1000536 w 6533147"/>
                <a:gd name="connsiteY2" fmla="*/ 1354694 h 2389983"/>
                <a:gd name="connsiteX3" fmla="*/ 1408177 w 6533147"/>
                <a:gd name="connsiteY3" fmla="*/ 1122219 h 2389983"/>
                <a:gd name="connsiteX4" fmla="*/ 1834897 w 6533147"/>
                <a:gd name="connsiteY4" fmla="*/ 898197 h 2389983"/>
                <a:gd name="connsiteX5" fmla="*/ 2184032 w 6533147"/>
                <a:gd name="connsiteY5" fmla="*/ 734291 h 2389983"/>
                <a:gd name="connsiteX6" fmla="*/ 2585814 w 6533147"/>
                <a:gd name="connsiteY6" fmla="*/ 568037 h 2389983"/>
                <a:gd name="connsiteX7" fmla="*/ 2973741 w 6533147"/>
                <a:gd name="connsiteY7" fmla="*/ 415637 h 2389983"/>
                <a:gd name="connsiteX8" fmla="*/ 3320105 w 6533147"/>
                <a:gd name="connsiteY8" fmla="*/ 304800 h 2389983"/>
                <a:gd name="connsiteX9" fmla="*/ 3777305 w 6533147"/>
                <a:gd name="connsiteY9" fmla="*/ 193964 h 2389983"/>
                <a:gd name="connsiteX10" fmla="*/ 4220650 w 6533147"/>
                <a:gd name="connsiteY10" fmla="*/ 96982 h 2389983"/>
                <a:gd name="connsiteX11" fmla="*/ 4816396 w 6533147"/>
                <a:gd name="connsiteY11" fmla="*/ 27710 h 2389983"/>
                <a:gd name="connsiteX12" fmla="*/ 5412141 w 6533147"/>
                <a:gd name="connsiteY12" fmla="*/ 0 h 2389983"/>
                <a:gd name="connsiteX13" fmla="*/ 5883196 w 6533147"/>
                <a:gd name="connsiteY13" fmla="*/ 13855 h 2389983"/>
                <a:gd name="connsiteX14" fmla="*/ 6182078 w 6533147"/>
                <a:gd name="connsiteY14" fmla="*/ 39065 h 2389983"/>
                <a:gd name="connsiteX15" fmla="*/ 6376021 w 6533147"/>
                <a:gd name="connsiteY15" fmla="*/ 524810 h 2389983"/>
                <a:gd name="connsiteX16" fmla="*/ 6533147 w 6533147"/>
                <a:gd name="connsiteY16" fmla="*/ 850663 h 2389983"/>
                <a:gd name="connsiteX17" fmla="*/ 6118723 w 6533147"/>
                <a:gd name="connsiteY17" fmla="*/ 1127753 h 2389983"/>
                <a:gd name="connsiteX18" fmla="*/ 5800068 w 6533147"/>
                <a:gd name="connsiteY18" fmla="*/ 1371600 h 2389983"/>
                <a:gd name="connsiteX19" fmla="*/ 5547916 w 6533147"/>
                <a:gd name="connsiteY19" fmla="*/ 1601728 h 2389983"/>
                <a:gd name="connsiteX20" fmla="*/ 5269382 w 6533147"/>
                <a:gd name="connsiteY20" fmla="*/ 1927157 h 2389983"/>
                <a:gd name="connsiteX21" fmla="*/ 5035068 w 6533147"/>
                <a:gd name="connsiteY21" fmla="*/ 2216728 h 2389983"/>
                <a:gd name="connsiteX22" fmla="*/ 4898490 w 6533147"/>
                <a:gd name="connsiteY22" fmla="*/ 2389983 h 2389983"/>
                <a:gd name="connsiteX23" fmla="*/ 568246 w 6533147"/>
                <a:gd name="connsiteY23" fmla="*/ 2389983 h 2389983"/>
                <a:gd name="connsiteX24" fmla="*/ 0 w 6533147"/>
                <a:gd name="connsiteY24" fmla="*/ 2084582 h 2389983"/>
                <a:gd name="connsiteX0" fmla="*/ 0 w 6533147"/>
                <a:gd name="connsiteY0" fmla="*/ 2084582 h 2389983"/>
                <a:gd name="connsiteX1" fmla="*/ 513174 w 6533147"/>
                <a:gd name="connsiteY1" fmla="*/ 1677106 h 2389983"/>
                <a:gd name="connsiteX2" fmla="*/ 1000536 w 6533147"/>
                <a:gd name="connsiteY2" fmla="*/ 1354694 h 2389983"/>
                <a:gd name="connsiteX3" fmla="*/ 1408177 w 6533147"/>
                <a:gd name="connsiteY3" fmla="*/ 1122219 h 2389983"/>
                <a:gd name="connsiteX4" fmla="*/ 1834897 w 6533147"/>
                <a:gd name="connsiteY4" fmla="*/ 898197 h 2389983"/>
                <a:gd name="connsiteX5" fmla="*/ 2184032 w 6533147"/>
                <a:gd name="connsiteY5" fmla="*/ 734291 h 2389983"/>
                <a:gd name="connsiteX6" fmla="*/ 2585814 w 6533147"/>
                <a:gd name="connsiteY6" fmla="*/ 568037 h 2389983"/>
                <a:gd name="connsiteX7" fmla="*/ 2973741 w 6533147"/>
                <a:gd name="connsiteY7" fmla="*/ 415637 h 2389983"/>
                <a:gd name="connsiteX8" fmla="*/ 3320105 w 6533147"/>
                <a:gd name="connsiteY8" fmla="*/ 304800 h 2389983"/>
                <a:gd name="connsiteX9" fmla="*/ 3777305 w 6533147"/>
                <a:gd name="connsiteY9" fmla="*/ 193964 h 2389983"/>
                <a:gd name="connsiteX10" fmla="*/ 4220650 w 6533147"/>
                <a:gd name="connsiteY10" fmla="*/ 96982 h 2389983"/>
                <a:gd name="connsiteX11" fmla="*/ 4816396 w 6533147"/>
                <a:gd name="connsiteY11" fmla="*/ 27710 h 2389983"/>
                <a:gd name="connsiteX12" fmla="*/ 5412141 w 6533147"/>
                <a:gd name="connsiteY12" fmla="*/ 0 h 2389983"/>
                <a:gd name="connsiteX13" fmla="*/ 5883196 w 6533147"/>
                <a:gd name="connsiteY13" fmla="*/ 13855 h 2389983"/>
                <a:gd name="connsiteX14" fmla="*/ 6182078 w 6533147"/>
                <a:gd name="connsiteY14" fmla="*/ 39065 h 2389983"/>
                <a:gd name="connsiteX15" fmla="*/ 6376021 w 6533147"/>
                <a:gd name="connsiteY15" fmla="*/ 524810 h 2389983"/>
                <a:gd name="connsiteX16" fmla="*/ 6533147 w 6533147"/>
                <a:gd name="connsiteY16" fmla="*/ 850663 h 2389983"/>
                <a:gd name="connsiteX17" fmla="*/ 6118723 w 6533147"/>
                <a:gd name="connsiteY17" fmla="*/ 1127753 h 2389983"/>
                <a:gd name="connsiteX18" fmla="*/ 5822236 w 6533147"/>
                <a:gd name="connsiteY18" fmla="*/ 1344595 h 2389983"/>
                <a:gd name="connsiteX19" fmla="*/ 5547916 w 6533147"/>
                <a:gd name="connsiteY19" fmla="*/ 1601728 h 2389983"/>
                <a:gd name="connsiteX20" fmla="*/ 5269382 w 6533147"/>
                <a:gd name="connsiteY20" fmla="*/ 1927157 h 2389983"/>
                <a:gd name="connsiteX21" fmla="*/ 5035068 w 6533147"/>
                <a:gd name="connsiteY21" fmla="*/ 2216728 h 2389983"/>
                <a:gd name="connsiteX22" fmla="*/ 4898490 w 6533147"/>
                <a:gd name="connsiteY22" fmla="*/ 2389983 h 2389983"/>
                <a:gd name="connsiteX23" fmla="*/ 568246 w 6533147"/>
                <a:gd name="connsiteY23" fmla="*/ 2389983 h 2389983"/>
                <a:gd name="connsiteX24" fmla="*/ 0 w 6533147"/>
                <a:gd name="connsiteY24" fmla="*/ 2084582 h 2389983"/>
                <a:gd name="connsiteX0" fmla="*/ 0 w 6533147"/>
                <a:gd name="connsiteY0" fmla="*/ 2084582 h 2389984"/>
                <a:gd name="connsiteX1" fmla="*/ 513174 w 6533147"/>
                <a:gd name="connsiteY1" fmla="*/ 1677106 h 2389984"/>
                <a:gd name="connsiteX2" fmla="*/ 1000536 w 6533147"/>
                <a:gd name="connsiteY2" fmla="*/ 1354694 h 2389984"/>
                <a:gd name="connsiteX3" fmla="*/ 1408177 w 6533147"/>
                <a:gd name="connsiteY3" fmla="*/ 1122219 h 2389984"/>
                <a:gd name="connsiteX4" fmla="*/ 1834897 w 6533147"/>
                <a:gd name="connsiteY4" fmla="*/ 898197 h 2389984"/>
                <a:gd name="connsiteX5" fmla="*/ 2184032 w 6533147"/>
                <a:gd name="connsiteY5" fmla="*/ 734291 h 2389984"/>
                <a:gd name="connsiteX6" fmla="*/ 2585814 w 6533147"/>
                <a:gd name="connsiteY6" fmla="*/ 568037 h 2389984"/>
                <a:gd name="connsiteX7" fmla="*/ 2973741 w 6533147"/>
                <a:gd name="connsiteY7" fmla="*/ 415637 h 2389984"/>
                <a:gd name="connsiteX8" fmla="*/ 3320105 w 6533147"/>
                <a:gd name="connsiteY8" fmla="*/ 304800 h 2389984"/>
                <a:gd name="connsiteX9" fmla="*/ 3777305 w 6533147"/>
                <a:gd name="connsiteY9" fmla="*/ 193964 h 2389984"/>
                <a:gd name="connsiteX10" fmla="*/ 4220650 w 6533147"/>
                <a:gd name="connsiteY10" fmla="*/ 96982 h 2389984"/>
                <a:gd name="connsiteX11" fmla="*/ 4816396 w 6533147"/>
                <a:gd name="connsiteY11" fmla="*/ 27710 h 2389984"/>
                <a:gd name="connsiteX12" fmla="*/ 5412141 w 6533147"/>
                <a:gd name="connsiteY12" fmla="*/ 0 h 2389984"/>
                <a:gd name="connsiteX13" fmla="*/ 5883196 w 6533147"/>
                <a:gd name="connsiteY13" fmla="*/ 13855 h 2389984"/>
                <a:gd name="connsiteX14" fmla="*/ 6182078 w 6533147"/>
                <a:gd name="connsiteY14" fmla="*/ 39065 h 2389984"/>
                <a:gd name="connsiteX15" fmla="*/ 6376021 w 6533147"/>
                <a:gd name="connsiteY15" fmla="*/ 524810 h 2389984"/>
                <a:gd name="connsiteX16" fmla="*/ 6533147 w 6533147"/>
                <a:gd name="connsiteY16" fmla="*/ 850663 h 2389984"/>
                <a:gd name="connsiteX17" fmla="*/ 6118723 w 6533147"/>
                <a:gd name="connsiteY17" fmla="*/ 1127753 h 2389984"/>
                <a:gd name="connsiteX18" fmla="*/ 5822236 w 6533147"/>
                <a:gd name="connsiteY18" fmla="*/ 1344595 h 2389984"/>
                <a:gd name="connsiteX19" fmla="*/ 5547916 w 6533147"/>
                <a:gd name="connsiteY19" fmla="*/ 1601728 h 2389984"/>
                <a:gd name="connsiteX20" fmla="*/ 5269382 w 6533147"/>
                <a:gd name="connsiteY20" fmla="*/ 1927157 h 2389984"/>
                <a:gd name="connsiteX21" fmla="*/ 5035068 w 6533147"/>
                <a:gd name="connsiteY21" fmla="*/ 2216728 h 2389984"/>
                <a:gd name="connsiteX22" fmla="*/ 4881865 w 6533147"/>
                <a:gd name="connsiteY22" fmla="*/ 2389984 h 2389984"/>
                <a:gd name="connsiteX23" fmla="*/ 568246 w 6533147"/>
                <a:gd name="connsiteY23" fmla="*/ 2389983 h 2389984"/>
                <a:gd name="connsiteX24" fmla="*/ 0 w 6533147"/>
                <a:gd name="connsiteY24" fmla="*/ 2084582 h 2389984"/>
                <a:gd name="connsiteX0" fmla="*/ 0 w 6533147"/>
                <a:gd name="connsiteY0" fmla="*/ 2084582 h 2389984"/>
                <a:gd name="connsiteX1" fmla="*/ 513174 w 6533147"/>
                <a:gd name="connsiteY1" fmla="*/ 1677106 h 2389984"/>
                <a:gd name="connsiteX2" fmla="*/ 1000536 w 6533147"/>
                <a:gd name="connsiteY2" fmla="*/ 1354694 h 2389984"/>
                <a:gd name="connsiteX3" fmla="*/ 1408177 w 6533147"/>
                <a:gd name="connsiteY3" fmla="*/ 1122219 h 2389984"/>
                <a:gd name="connsiteX4" fmla="*/ 1834897 w 6533147"/>
                <a:gd name="connsiteY4" fmla="*/ 898197 h 2389984"/>
                <a:gd name="connsiteX5" fmla="*/ 2184032 w 6533147"/>
                <a:gd name="connsiteY5" fmla="*/ 734291 h 2389984"/>
                <a:gd name="connsiteX6" fmla="*/ 2585814 w 6533147"/>
                <a:gd name="connsiteY6" fmla="*/ 568037 h 2389984"/>
                <a:gd name="connsiteX7" fmla="*/ 2973741 w 6533147"/>
                <a:gd name="connsiteY7" fmla="*/ 415637 h 2389984"/>
                <a:gd name="connsiteX8" fmla="*/ 3320105 w 6533147"/>
                <a:gd name="connsiteY8" fmla="*/ 304800 h 2389984"/>
                <a:gd name="connsiteX9" fmla="*/ 3777305 w 6533147"/>
                <a:gd name="connsiteY9" fmla="*/ 193964 h 2389984"/>
                <a:gd name="connsiteX10" fmla="*/ 4220650 w 6533147"/>
                <a:gd name="connsiteY10" fmla="*/ 96982 h 2389984"/>
                <a:gd name="connsiteX11" fmla="*/ 4816396 w 6533147"/>
                <a:gd name="connsiteY11" fmla="*/ 27710 h 2389984"/>
                <a:gd name="connsiteX12" fmla="*/ 5412141 w 6533147"/>
                <a:gd name="connsiteY12" fmla="*/ 0 h 2389984"/>
                <a:gd name="connsiteX13" fmla="*/ 5883196 w 6533147"/>
                <a:gd name="connsiteY13" fmla="*/ 13855 h 2389984"/>
                <a:gd name="connsiteX14" fmla="*/ 6182078 w 6533147"/>
                <a:gd name="connsiteY14" fmla="*/ 39065 h 2389984"/>
                <a:gd name="connsiteX15" fmla="*/ 6376021 w 6533147"/>
                <a:gd name="connsiteY15" fmla="*/ 524810 h 2389984"/>
                <a:gd name="connsiteX16" fmla="*/ 6533147 w 6533147"/>
                <a:gd name="connsiteY16" fmla="*/ 850663 h 2389984"/>
                <a:gd name="connsiteX17" fmla="*/ 6118723 w 6533147"/>
                <a:gd name="connsiteY17" fmla="*/ 1127753 h 2389984"/>
                <a:gd name="connsiteX18" fmla="*/ 5822236 w 6533147"/>
                <a:gd name="connsiteY18" fmla="*/ 1344595 h 2389984"/>
                <a:gd name="connsiteX19" fmla="*/ 5547916 w 6533147"/>
                <a:gd name="connsiteY19" fmla="*/ 1601728 h 2389984"/>
                <a:gd name="connsiteX20" fmla="*/ 5269382 w 6533147"/>
                <a:gd name="connsiteY20" fmla="*/ 1927157 h 2389984"/>
                <a:gd name="connsiteX21" fmla="*/ 5035068 w 6533147"/>
                <a:gd name="connsiteY21" fmla="*/ 2216728 h 2389984"/>
                <a:gd name="connsiteX22" fmla="*/ 4881865 w 6533147"/>
                <a:gd name="connsiteY22" fmla="*/ 2389984 h 2389984"/>
                <a:gd name="connsiteX23" fmla="*/ 534995 w 6533147"/>
                <a:gd name="connsiteY23" fmla="*/ 2389983 h 2389984"/>
                <a:gd name="connsiteX24" fmla="*/ 0 w 6533147"/>
                <a:gd name="connsiteY24" fmla="*/ 2084582 h 2389984"/>
                <a:gd name="connsiteX0" fmla="*/ 0 w 6533147"/>
                <a:gd name="connsiteY0" fmla="*/ 2084582 h 2389984"/>
                <a:gd name="connsiteX1" fmla="*/ 513174 w 6533147"/>
                <a:gd name="connsiteY1" fmla="*/ 1677106 h 2389984"/>
                <a:gd name="connsiteX2" fmla="*/ 1000536 w 6533147"/>
                <a:gd name="connsiteY2" fmla="*/ 1354694 h 2389984"/>
                <a:gd name="connsiteX3" fmla="*/ 1408177 w 6533147"/>
                <a:gd name="connsiteY3" fmla="*/ 1122219 h 2389984"/>
                <a:gd name="connsiteX4" fmla="*/ 1834897 w 6533147"/>
                <a:gd name="connsiteY4" fmla="*/ 898197 h 2389984"/>
                <a:gd name="connsiteX5" fmla="*/ 2184032 w 6533147"/>
                <a:gd name="connsiteY5" fmla="*/ 734291 h 2389984"/>
                <a:gd name="connsiteX6" fmla="*/ 2585814 w 6533147"/>
                <a:gd name="connsiteY6" fmla="*/ 568037 h 2389984"/>
                <a:gd name="connsiteX7" fmla="*/ 2973741 w 6533147"/>
                <a:gd name="connsiteY7" fmla="*/ 415637 h 2389984"/>
                <a:gd name="connsiteX8" fmla="*/ 3320105 w 6533147"/>
                <a:gd name="connsiteY8" fmla="*/ 304800 h 2389984"/>
                <a:gd name="connsiteX9" fmla="*/ 3777305 w 6533147"/>
                <a:gd name="connsiteY9" fmla="*/ 193964 h 2389984"/>
                <a:gd name="connsiteX10" fmla="*/ 4220650 w 6533147"/>
                <a:gd name="connsiteY10" fmla="*/ 96982 h 2389984"/>
                <a:gd name="connsiteX11" fmla="*/ 4816396 w 6533147"/>
                <a:gd name="connsiteY11" fmla="*/ 27710 h 2389984"/>
                <a:gd name="connsiteX12" fmla="*/ 5412141 w 6533147"/>
                <a:gd name="connsiteY12" fmla="*/ 0 h 2389984"/>
                <a:gd name="connsiteX13" fmla="*/ 5883196 w 6533147"/>
                <a:gd name="connsiteY13" fmla="*/ 13855 h 2389984"/>
                <a:gd name="connsiteX14" fmla="*/ 6182078 w 6533147"/>
                <a:gd name="connsiteY14" fmla="*/ 39065 h 2389984"/>
                <a:gd name="connsiteX15" fmla="*/ 6376021 w 6533147"/>
                <a:gd name="connsiteY15" fmla="*/ 524810 h 2389984"/>
                <a:gd name="connsiteX16" fmla="*/ 6533147 w 6533147"/>
                <a:gd name="connsiteY16" fmla="*/ 850663 h 2389984"/>
                <a:gd name="connsiteX17" fmla="*/ 6118723 w 6533147"/>
                <a:gd name="connsiteY17" fmla="*/ 1127753 h 2389984"/>
                <a:gd name="connsiteX18" fmla="*/ 5822236 w 6533147"/>
                <a:gd name="connsiteY18" fmla="*/ 1344595 h 2389984"/>
                <a:gd name="connsiteX19" fmla="*/ 5547916 w 6533147"/>
                <a:gd name="connsiteY19" fmla="*/ 1601728 h 2389984"/>
                <a:gd name="connsiteX20" fmla="*/ 5269382 w 6533147"/>
                <a:gd name="connsiteY20" fmla="*/ 1927157 h 2389984"/>
                <a:gd name="connsiteX21" fmla="*/ 5035068 w 6533147"/>
                <a:gd name="connsiteY21" fmla="*/ 2216728 h 2389984"/>
                <a:gd name="connsiteX22" fmla="*/ 4881865 w 6533147"/>
                <a:gd name="connsiteY22" fmla="*/ 2389984 h 2389984"/>
                <a:gd name="connsiteX23" fmla="*/ 523911 w 6533147"/>
                <a:gd name="connsiteY23" fmla="*/ 2389983 h 2389984"/>
                <a:gd name="connsiteX24" fmla="*/ 0 w 6533147"/>
                <a:gd name="connsiteY24" fmla="*/ 2084582 h 2389984"/>
                <a:gd name="connsiteX0" fmla="*/ 0 w 6533147"/>
                <a:gd name="connsiteY0" fmla="*/ 2084582 h 2389984"/>
                <a:gd name="connsiteX1" fmla="*/ 513174 w 6533147"/>
                <a:gd name="connsiteY1" fmla="*/ 1677106 h 2389984"/>
                <a:gd name="connsiteX2" fmla="*/ 1000536 w 6533147"/>
                <a:gd name="connsiteY2" fmla="*/ 1354694 h 2389984"/>
                <a:gd name="connsiteX3" fmla="*/ 1408177 w 6533147"/>
                <a:gd name="connsiteY3" fmla="*/ 1122219 h 2389984"/>
                <a:gd name="connsiteX4" fmla="*/ 1834897 w 6533147"/>
                <a:gd name="connsiteY4" fmla="*/ 898197 h 2389984"/>
                <a:gd name="connsiteX5" fmla="*/ 2184032 w 6533147"/>
                <a:gd name="connsiteY5" fmla="*/ 734291 h 2389984"/>
                <a:gd name="connsiteX6" fmla="*/ 2585814 w 6533147"/>
                <a:gd name="connsiteY6" fmla="*/ 568037 h 2389984"/>
                <a:gd name="connsiteX7" fmla="*/ 2973741 w 6533147"/>
                <a:gd name="connsiteY7" fmla="*/ 415637 h 2389984"/>
                <a:gd name="connsiteX8" fmla="*/ 3320105 w 6533147"/>
                <a:gd name="connsiteY8" fmla="*/ 304800 h 2389984"/>
                <a:gd name="connsiteX9" fmla="*/ 3777305 w 6533147"/>
                <a:gd name="connsiteY9" fmla="*/ 193964 h 2389984"/>
                <a:gd name="connsiteX10" fmla="*/ 4220650 w 6533147"/>
                <a:gd name="connsiteY10" fmla="*/ 96982 h 2389984"/>
                <a:gd name="connsiteX11" fmla="*/ 4816396 w 6533147"/>
                <a:gd name="connsiteY11" fmla="*/ 27710 h 2389984"/>
                <a:gd name="connsiteX12" fmla="*/ 5412141 w 6533147"/>
                <a:gd name="connsiteY12" fmla="*/ 0 h 2389984"/>
                <a:gd name="connsiteX13" fmla="*/ 5883196 w 6533147"/>
                <a:gd name="connsiteY13" fmla="*/ 13855 h 2389984"/>
                <a:gd name="connsiteX14" fmla="*/ 6182078 w 6533147"/>
                <a:gd name="connsiteY14" fmla="*/ 39065 h 2389984"/>
                <a:gd name="connsiteX15" fmla="*/ 6376021 w 6533147"/>
                <a:gd name="connsiteY15" fmla="*/ 524810 h 2389984"/>
                <a:gd name="connsiteX16" fmla="*/ 6533147 w 6533147"/>
                <a:gd name="connsiteY16" fmla="*/ 850663 h 2389984"/>
                <a:gd name="connsiteX17" fmla="*/ 6118723 w 6533147"/>
                <a:gd name="connsiteY17" fmla="*/ 1127753 h 2389984"/>
                <a:gd name="connsiteX18" fmla="*/ 5822236 w 6533147"/>
                <a:gd name="connsiteY18" fmla="*/ 1344595 h 2389984"/>
                <a:gd name="connsiteX19" fmla="*/ 5547916 w 6533147"/>
                <a:gd name="connsiteY19" fmla="*/ 1601728 h 2389984"/>
                <a:gd name="connsiteX20" fmla="*/ 5269382 w 6533147"/>
                <a:gd name="connsiteY20" fmla="*/ 1927157 h 2389984"/>
                <a:gd name="connsiteX21" fmla="*/ 5035068 w 6533147"/>
                <a:gd name="connsiteY21" fmla="*/ 2159492 h 2389984"/>
                <a:gd name="connsiteX22" fmla="*/ 4881865 w 6533147"/>
                <a:gd name="connsiteY22" fmla="*/ 2389984 h 2389984"/>
                <a:gd name="connsiteX23" fmla="*/ 523911 w 6533147"/>
                <a:gd name="connsiteY23" fmla="*/ 2389983 h 2389984"/>
                <a:gd name="connsiteX24" fmla="*/ 0 w 6533147"/>
                <a:gd name="connsiteY24" fmla="*/ 2084582 h 2389984"/>
                <a:gd name="connsiteX0" fmla="*/ 0 w 6533147"/>
                <a:gd name="connsiteY0" fmla="*/ 2084582 h 2389984"/>
                <a:gd name="connsiteX1" fmla="*/ 513174 w 6533147"/>
                <a:gd name="connsiteY1" fmla="*/ 1677106 h 2389984"/>
                <a:gd name="connsiteX2" fmla="*/ 1000536 w 6533147"/>
                <a:gd name="connsiteY2" fmla="*/ 1354694 h 2389984"/>
                <a:gd name="connsiteX3" fmla="*/ 1408177 w 6533147"/>
                <a:gd name="connsiteY3" fmla="*/ 1122219 h 2389984"/>
                <a:gd name="connsiteX4" fmla="*/ 1834897 w 6533147"/>
                <a:gd name="connsiteY4" fmla="*/ 898197 h 2389984"/>
                <a:gd name="connsiteX5" fmla="*/ 2184032 w 6533147"/>
                <a:gd name="connsiteY5" fmla="*/ 734291 h 2389984"/>
                <a:gd name="connsiteX6" fmla="*/ 2585814 w 6533147"/>
                <a:gd name="connsiteY6" fmla="*/ 568037 h 2389984"/>
                <a:gd name="connsiteX7" fmla="*/ 2973741 w 6533147"/>
                <a:gd name="connsiteY7" fmla="*/ 415637 h 2389984"/>
                <a:gd name="connsiteX8" fmla="*/ 3320105 w 6533147"/>
                <a:gd name="connsiteY8" fmla="*/ 304800 h 2389984"/>
                <a:gd name="connsiteX9" fmla="*/ 3777305 w 6533147"/>
                <a:gd name="connsiteY9" fmla="*/ 193964 h 2389984"/>
                <a:gd name="connsiteX10" fmla="*/ 4220650 w 6533147"/>
                <a:gd name="connsiteY10" fmla="*/ 96982 h 2389984"/>
                <a:gd name="connsiteX11" fmla="*/ 4816396 w 6533147"/>
                <a:gd name="connsiteY11" fmla="*/ 27710 h 2389984"/>
                <a:gd name="connsiteX12" fmla="*/ 5412141 w 6533147"/>
                <a:gd name="connsiteY12" fmla="*/ 0 h 2389984"/>
                <a:gd name="connsiteX13" fmla="*/ 5883196 w 6533147"/>
                <a:gd name="connsiteY13" fmla="*/ 13855 h 2389984"/>
                <a:gd name="connsiteX14" fmla="*/ 6182078 w 6533147"/>
                <a:gd name="connsiteY14" fmla="*/ 39065 h 2389984"/>
                <a:gd name="connsiteX15" fmla="*/ 6376021 w 6533147"/>
                <a:gd name="connsiteY15" fmla="*/ 524810 h 2389984"/>
                <a:gd name="connsiteX16" fmla="*/ 6533147 w 6533147"/>
                <a:gd name="connsiteY16" fmla="*/ 850663 h 2389984"/>
                <a:gd name="connsiteX17" fmla="*/ 6118723 w 6533147"/>
                <a:gd name="connsiteY17" fmla="*/ 1127753 h 2389984"/>
                <a:gd name="connsiteX18" fmla="*/ 5822236 w 6533147"/>
                <a:gd name="connsiteY18" fmla="*/ 1344595 h 2389984"/>
                <a:gd name="connsiteX19" fmla="*/ 5547916 w 6533147"/>
                <a:gd name="connsiteY19" fmla="*/ 1601728 h 2389984"/>
                <a:gd name="connsiteX20" fmla="*/ 5269382 w 6533147"/>
                <a:gd name="connsiteY20" fmla="*/ 1879169 h 2389984"/>
                <a:gd name="connsiteX21" fmla="*/ 5035068 w 6533147"/>
                <a:gd name="connsiteY21" fmla="*/ 2159492 h 2389984"/>
                <a:gd name="connsiteX22" fmla="*/ 4881865 w 6533147"/>
                <a:gd name="connsiteY22" fmla="*/ 2389984 h 2389984"/>
                <a:gd name="connsiteX23" fmla="*/ 523911 w 6533147"/>
                <a:gd name="connsiteY23" fmla="*/ 2389983 h 2389984"/>
                <a:gd name="connsiteX24" fmla="*/ 0 w 6533147"/>
                <a:gd name="connsiteY24" fmla="*/ 2084582 h 2389984"/>
                <a:gd name="connsiteX0" fmla="*/ 0 w 6533147"/>
                <a:gd name="connsiteY0" fmla="*/ 2084582 h 2389984"/>
                <a:gd name="connsiteX1" fmla="*/ 513174 w 6533147"/>
                <a:gd name="connsiteY1" fmla="*/ 1677106 h 2389984"/>
                <a:gd name="connsiteX2" fmla="*/ 1000536 w 6533147"/>
                <a:gd name="connsiteY2" fmla="*/ 1354694 h 2389984"/>
                <a:gd name="connsiteX3" fmla="*/ 1408177 w 6533147"/>
                <a:gd name="connsiteY3" fmla="*/ 1122219 h 2389984"/>
                <a:gd name="connsiteX4" fmla="*/ 1834897 w 6533147"/>
                <a:gd name="connsiteY4" fmla="*/ 898197 h 2389984"/>
                <a:gd name="connsiteX5" fmla="*/ 2184032 w 6533147"/>
                <a:gd name="connsiteY5" fmla="*/ 734291 h 2389984"/>
                <a:gd name="connsiteX6" fmla="*/ 2585814 w 6533147"/>
                <a:gd name="connsiteY6" fmla="*/ 568037 h 2389984"/>
                <a:gd name="connsiteX7" fmla="*/ 2973741 w 6533147"/>
                <a:gd name="connsiteY7" fmla="*/ 415637 h 2389984"/>
                <a:gd name="connsiteX8" fmla="*/ 3320105 w 6533147"/>
                <a:gd name="connsiteY8" fmla="*/ 304800 h 2389984"/>
                <a:gd name="connsiteX9" fmla="*/ 3777305 w 6533147"/>
                <a:gd name="connsiteY9" fmla="*/ 193964 h 2389984"/>
                <a:gd name="connsiteX10" fmla="*/ 4220650 w 6533147"/>
                <a:gd name="connsiteY10" fmla="*/ 96982 h 2389984"/>
                <a:gd name="connsiteX11" fmla="*/ 4816396 w 6533147"/>
                <a:gd name="connsiteY11" fmla="*/ 27710 h 2389984"/>
                <a:gd name="connsiteX12" fmla="*/ 5412141 w 6533147"/>
                <a:gd name="connsiteY12" fmla="*/ 0 h 2389984"/>
                <a:gd name="connsiteX13" fmla="*/ 5883196 w 6533147"/>
                <a:gd name="connsiteY13" fmla="*/ 13855 h 2389984"/>
                <a:gd name="connsiteX14" fmla="*/ 6182078 w 6533147"/>
                <a:gd name="connsiteY14" fmla="*/ 39065 h 2389984"/>
                <a:gd name="connsiteX15" fmla="*/ 6376021 w 6533147"/>
                <a:gd name="connsiteY15" fmla="*/ 524810 h 2389984"/>
                <a:gd name="connsiteX16" fmla="*/ 6533147 w 6533147"/>
                <a:gd name="connsiteY16" fmla="*/ 850663 h 2389984"/>
                <a:gd name="connsiteX17" fmla="*/ 6118723 w 6533147"/>
                <a:gd name="connsiteY17" fmla="*/ 1127753 h 2389984"/>
                <a:gd name="connsiteX18" fmla="*/ 5822236 w 6533147"/>
                <a:gd name="connsiteY18" fmla="*/ 1344595 h 2389984"/>
                <a:gd name="connsiteX19" fmla="*/ 5542374 w 6533147"/>
                <a:gd name="connsiteY19" fmla="*/ 1580400 h 2389984"/>
                <a:gd name="connsiteX20" fmla="*/ 5269382 w 6533147"/>
                <a:gd name="connsiteY20" fmla="*/ 1879169 h 2389984"/>
                <a:gd name="connsiteX21" fmla="*/ 5035068 w 6533147"/>
                <a:gd name="connsiteY21" fmla="*/ 2159492 h 2389984"/>
                <a:gd name="connsiteX22" fmla="*/ 4881865 w 6533147"/>
                <a:gd name="connsiteY22" fmla="*/ 2389984 h 2389984"/>
                <a:gd name="connsiteX23" fmla="*/ 523911 w 6533147"/>
                <a:gd name="connsiteY23" fmla="*/ 2389983 h 2389984"/>
                <a:gd name="connsiteX24" fmla="*/ 0 w 6533147"/>
                <a:gd name="connsiteY24" fmla="*/ 2084582 h 2389984"/>
                <a:gd name="connsiteX0" fmla="*/ 0 w 6533147"/>
                <a:gd name="connsiteY0" fmla="*/ 2084582 h 2389984"/>
                <a:gd name="connsiteX1" fmla="*/ 513174 w 6533147"/>
                <a:gd name="connsiteY1" fmla="*/ 1677106 h 2389984"/>
                <a:gd name="connsiteX2" fmla="*/ 1000536 w 6533147"/>
                <a:gd name="connsiteY2" fmla="*/ 1354694 h 2389984"/>
                <a:gd name="connsiteX3" fmla="*/ 1408177 w 6533147"/>
                <a:gd name="connsiteY3" fmla="*/ 1122219 h 2389984"/>
                <a:gd name="connsiteX4" fmla="*/ 1834897 w 6533147"/>
                <a:gd name="connsiteY4" fmla="*/ 898197 h 2389984"/>
                <a:gd name="connsiteX5" fmla="*/ 2184032 w 6533147"/>
                <a:gd name="connsiteY5" fmla="*/ 734291 h 2389984"/>
                <a:gd name="connsiteX6" fmla="*/ 2585814 w 6533147"/>
                <a:gd name="connsiteY6" fmla="*/ 568037 h 2389984"/>
                <a:gd name="connsiteX7" fmla="*/ 2973741 w 6533147"/>
                <a:gd name="connsiteY7" fmla="*/ 415637 h 2389984"/>
                <a:gd name="connsiteX8" fmla="*/ 3320105 w 6533147"/>
                <a:gd name="connsiteY8" fmla="*/ 304800 h 2389984"/>
                <a:gd name="connsiteX9" fmla="*/ 3777305 w 6533147"/>
                <a:gd name="connsiteY9" fmla="*/ 193964 h 2389984"/>
                <a:gd name="connsiteX10" fmla="*/ 4220650 w 6533147"/>
                <a:gd name="connsiteY10" fmla="*/ 96982 h 2389984"/>
                <a:gd name="connsiteX11" fmla="*/ 4816396 w 6533147"/>
                <a:gd name="connsiteY11" fmla="*/ 27710 h 2389984"/>
                <a:gd name="connsiteX12" fmla="*/ 5412141 w 6533147"/>
                <a:gd name="connsiteY12" fmla="*/ 0 h 2389984"/>
                <a:gd name="connsiteX13" fmla="*/ 5883196 w 6533147"/>
                <a:gd name="connsiteY13" fmla="*/ 13855 h 2389984"/>
                <a:gd name="connsiteX14" fmla="*/ 6182078 w 6533147"/>
                <a:gd name="connsiteY14" fmla="*/ 39065 h 2389984"/>
                <a:gd name="connsiteX15" fmla="*/ 6376021 w 6533147"/>
                <a:gd name="connsiteY15" fmla="*/ 524810 h 2389984"/>
                <a:gd name="connsiteX16" fmla="*/ 6533147 w 6533147"/>
                <a:gd name="connsiteY16" fmla="*/ 850663 h 2389984"/>
                <a:gd name="connsiteX17" fmla="*/ 6118723 w 6533147"/>
                <a:gd name="connsiteY17" fmla="*/ 1127753 h 2389984"/>
                <a:gd name="connsiteX18" fmla="*/ 5833320 w 6533147"/>
                <a:gd name="connsiteY18" fmla="*/ 1317935 h 2389984"/>
                <a:gd name="connsiteX19" fmla="*/ 5542374 w 6533147"/>
                <a:gd name="connsiteY19" fmla="*/ 1580400 h 2389984"/>
                <a:gd name="connsiteX20" fmla="*/ 5269382 w 6533147"/>
                <a:gd name="connsiteY20" fmla="*/ 1879169 h 2389984"/>
                <a:gd name="connsiteX21" fmla="*/ 5035068 w 6533147"/>
                <a:gd name="connsiteY21" fmla="*/ 2159492 h 2389984"/>
                <a:gd name="connsiteX22" fmla="*/ 4881865 w 6533147"/>
                <a:gd name="connsiteY22" fmla="*/ 2389984 h 2389984"/>
                <a:gd name="connsiteX23" fmla="*/ 523911 w 6533147"/>
                <a:gd name="connsiteY23" fmla="*/ 2389983 h 2389984"/>
                <a:gd name="connsiteX24" fmla="*/ 0 w 6533147"/>
                <a:gd name="connsiteY24" fmla="*/ 2084582 h 2389984"/>
                <a:gd name="connsiteX0" fmla="*/ 0 w 6533147"/>
                <a:gd name="connsiteY0" fmla="*/ 2084582 h 2389984"/>
                <a:gd name="connsiteX1" fmla="*/ 513174 w 6533147"/>
                <a:gd name="connsiteY1" fmla="*/ 1677106 h 2389984"/>
                <a:gd name="connsiteX2" fmla="*/ 1000536 w 6533147"/>
                <a:gd name="connsiteY2" fmla="*/ 1354694 h 2389984"/>
                <a:gd name="connsiteX3" fmla="*/ 1408177 w 6533147"/>
                <a:gd name="connsiteY3" fmla="*/ 1122219 h 2389984"/>
                <a:gd name="connsiteX4" fmla="*/ 1834897 w 6533147"/>
                <a:gd name="connsiteY4" fmla="*/ 898197 h 2389984"/>
                <a:gd name="connsiteX5" fmla="*/ 2184032 w 6533147"/>
                <a:gd name="connsiteY5" fmla="*/ 734291 h 2389984"/>
                <a:gd name="connsiteX6" fmla="*/ 2585814 w 6533147"/>
                <a:gd name="connsiteY6" fmla="*/ 568037 h 2389984"/>
                <a:gd name="connsiteX7" fmla="*/ 2973741 w 6533147"/>
                <a:gd name="connsiteY7" fmla="*/ 415637 h 2389984"/>
                <a:gd name="connsiteX8" fmla="*/ 3320105 w 6533147"/>
                <a:gd name="connsiteY8" fmla="*/ 304800 h 2389984"/>
                <a:gd name="connsiteX9" fmla="*/ 3777305 w 6533147"/>
                <a:gd name="connsiteY9" fmla="*/ 193964 h 2389984"/>
                <a:gd name="connsiteX10" fmla="*/ 4220650 w 6533147"/>
                <a:gd name="connsiteY10" fmla="*/ 96982 h 2389984"/>
                <a:gd name="connsiteX11" fmla="*/ 4816396 w 6533147"/>
                <a:gd name="connsiteY11" fmla="*/ 27710 h 2389984"/>
                <a:gd name="connsiteX12" fmla="*/ 5412141 w 6533147"/>
                <a:gd name="connsiteY12" fmla="*/ 0 h 2389984"/>
                <a:gd name="connsiteX13" fmla="*/ 5883196 w 6533147"/>
                <a:gd name="connsiteY13" fmla="*/ 13855 h 2389984"/>
                <a:gd name="connsiteX14" fmla="*/ 6182078 w 6533147"/>
                <a:gd name="connsiteY14" fmla="*/ 39065 h 2389984"/>
                <a:gd name="connsiteX15" fmla="*/ 6376021 w 6533147"/>
                <a:gd name="connsiteY15" fmla="*/ 524810 h 2389984"/>
                <a:gd name="connsiteX16" fmla="*/ 6533147 w 6533147"/>
                <a:gd name="connsiteY16" fmla="*/ 850663 h 2389984"/>
                <a:gd name="connsiteX17" fmla="*/ 6129806 w 6533147"/>
                <a:gd name="connsiteY17" fmla="*/ 1076404 h 2389984"/>
                <a:gd name="connsiteX18" fmla="*/ 5833320 w 6533147"/>
                <a:gd name="connsiteY18" fmla="*/ 1317935 h 2389984"/>
                <a:gd name="connsiteX19" fmla="*/ 5542374 w 6533147"/>
                <a:gd name="connsiteY19" fmla="*/ 1580400 h 2389984"/>
                <a:gd name="connsiteX20" fmla="*/ 5269382 w 6533147"/>
                <a:gd name="connsiteY20" fmla="*/ 1879169 h 2389984"/>
                <a:gd name="connsiteX21" fmla="*/ 5035068 w 6533147"/>
                <a:gd name="connsiteY21" fmla="*/ 2159492 h 2389984"/>
                <a:gd name="connsiteX22" fmla="*/ 4881865 w 6533147"/>
                <a:gd name="connsiteY22" fmla="*/ 2389984 h 2389984"/>
                <a:gd name="connsiteX23" fmla="*/ 523911 w 6533147"/>
                <a:gd name="connsiteY23" fmla="*/ 2389983 h 2389984"/>
                <a:gd name="connsiteX24" fmla="*/ 0 w 6533147"/>
                <a:gd name="connsiteY24" fmla="*/ 2084582 h 2389984"/>
                <a:gd name="connsiteX0" fmla="*/ 0 w 6527605"/>
                <a:gd name="connsiteY0" fmla="*/ 2084582 h 2389984"/>
                <a:gd name="connsiteX1" fmla="*/ 513174 w 6527605"/>
                <a:gd name="connsiteY1" fmla="*/ 1677106 h 2389984"/>
                <a:gd name="connsiteX2" fmla="*/ 1000536 w 6527605"/>
                <a:gd name="connsiteY2" fmla="*/ 1354694 h 2389984"/>
                <a:gd name="connsiteX3" fmla="*/ 1408177 w 6527605"/>
                <a:gd name="connsiteY3" fmla="*/ 1122219 h 2389984"/>
                <a:gd name="connsiteX4" fmla="*/ 1834897 w 6527605"/>
                <a:gd name="connsiteY4" fmla="*/ 898197 h 2389984"/>
                <a:gd name="connsiteX5" fmla="*/ 2184032 w 6527605"/>
                <a:gd name="connsiteY5" fmla="*/ 734291 h 2389984"/>
                <a:gd name="connsiteX6" fmla="*/ 2585814 w 6527605"/>
                <a:gd name="connsiteY6" fmla="*/ 568037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3320 w 6527605"/>
                <a:gd name="connsiteY18" fmla="*/ 1317935 h 2389984"/>
                <a:gd name="connsiteX19" fmla="*/ 5542374 w 6527605"/>
                <a:gd name="connsiteY19" fmla="*/ 1580400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27605"/>
                <a:gd name="connsiteY0" fmla="*/ 2084582 h 2389984"/>
                <a:gd name="connsiteX1" fmla="*/ 513174 w 6527605"/>
                <a:gd name="connsiteY1" fmla="*/ 1677106 h 2389984"/>
                <a:gd name="connsiteX2" fmla="*/ 1000536 w 6527605"/>
                <a:gd name="connsiteY2" fmla="*/ 1354694 h 2389984"/>
                <a:gd name="connsiteX3" fmla="*/ 1408177 w 6527605"/>
                <a:gd name="connsiteY3" fmla="*/ 1122219 h 2389984"/>
                <a:gd name="connsiteX4" fmla="*/ 1834897 w 6527605"/>
                <a:gd name="connsiteY4" fmla="*/ 898197 h 2389984"/>
                <a:gd name="connsiteX5" fmla="*/ 2184032 w 6527605"/>
                <a:gd name="connsiteY5" fmla="*/ 734291 h 2389984"/>
                <a:gd name="connsiteX6" fmla="*/ 2585814 w 6527605"/>
                <a:gd name="connsiteY6" fmla="*/ 568037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3320 w 6527605"/>
                <a:gd name="connsiteY18" fmla="*/ 1301938 h 2389984"/>
                <a:gd name="connsiteX19" fmla="*/ 5542374 w 6527605"/>
                <a:gd name="connsiteY19" fmla="*/ 1580400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27605"/>
                <a:gd name="connsiteY0" fmla="*/ 2084582 h 2389984"/>
                <a:gd name="connsiteX1" fmla="*/ 513174 w 6527605"/>
                <a:gd name="connsiteY1" fmla="*/ 1677106 h 2389984"/>
                <a:gd name="connsiteX2" fmla="*/ 1000536 w 6527605"/>
                <a:gd name="connsiteY2" fmla="*/ 1354694 h 2389984"/>
                <a:gd name="connsiteX3" fmla="*/ 1408177 w 6527605"/>
                <a:gd name="connsiteY3" fmla="*/ 1122219 h 2389984"/>
                <a:gd name="connsiteX4" fmla="*/ 1834897 w 6527605"/>
                <a:gd name="connsiteY4" fmla="*/ 898197 h 2389984"/>
                <a:gd name="connsiteX5" fmla="*/ 2184032 w 6527605"/>
                <a:gd name="connsiteY5" fmla="*/ 734291 h 2389984"/>
                <a:gd name="connsiteX6" fmla="*/ 2585814 w 6527605"/>
                <a:gd name="connsiteY6" fmla="*/ 568037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3320 w 6527605"/>
                <a:gd name="connsiteY18" fmla="*/ 1301938 h 2389984"/>
                <a:gd name="connsiteX19" fmla="*/ 5509123 w 6527605"/>
                <a:gd name="connsiteY19" fmla="*/ 1612393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27605"/>
                <a:gd name="connsiteY0" fmla="*/ 2084582 h 2389984"/>
                <a:gd name="connsiteX1" fmla="*/ 513174 w 6527605"/>
                <a:gd name="connsiteY1" fmla="*/ 1677106 h 2389984"/>
                <a:gd name="connsiteX2" fmla="*/ 1000536 w 6527605"/>
                <a:gd name="connsiteY2" fmla="*/ 1354694 h 2389984"/>
                <a:gd name="connsiteX3" fmla="*/ 1408177 w 6527605"/>
                <a:gd name="connsiteY3" fmla="*/ 1122219 h 2389984"/>
                <a:gd name="connsiteX4" fmla="*/ 1834897 w 6527605"/>
                <a:gd name="connsiteY4" fmla="*/ 898197 h 2389984"/>
                <a:gd name="connsiteX5" fmla="*/ 2184032 w 6527605"/>
                <a:gd name="connsiteY5" fmla="*/ 734291 h 2389984"/>
                <a:gd name="connsiteX6" fmla="*/ 2585814 w 6527605"/>
                <a:gd name="connsiteY6" fmla="*/ 568037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8862 w 6527605"/>
                <a:gd name="connsiteY18" fmla="*/ 1312602 h 2389984"/>
                <a:gd name="connsiteX19" fmla="*/ 5509123 w 6527605"/>
                <a:gd name="connsiteY19" fmla="*/ 1612393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27605"/>
                <a:gd name="connsiteY0" fmla="*/ 2084582 h 2389984"/>
                <a:gd name="connsiteX1" fmla="*/ 513174 w 6527605"/>
                <a:gd name="connsiteY1" fmla="*/ 1677106 h 2389984"/>
                <a:gd name="connsiteX2" fmla="*/ 1000536 w 6527605"/>
                <a:gd name="connsiteY2" fmla="*/ 1354694 h 2389984"/>
                <a:gd name="connsiteX3" fmla="*/ 1408177 w 6527605"/>
                <a:gd name="connsiteY3" fmla="*/ 1122219 h 2389984"/>
                <a:gd name="connsiteX4" fmla="*/ 1834897 w 6527605"/>
                <a:gd name="connsiteY4" fmla="*/ 898197 h 2389984"/>
                <a:gd name="connsiteX5" fmla="*/ 2178490 w 6527605"/>
                <a:gd name="connsiteY5" fmla="*/ 728960 h 2389984"/>
                <a:gd name="connsiteX6" fmla="*/ 2585814 w 6527605"/>
                <a:gd name="connsiteY6" fmla="*/ 568037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8862 w 6527605"/>
                <a:gd name="connsiteY18" fmla="*/ 1312602 h 2389984"/>
                <a:gd name="connsiteX19" fmla="*/ 5509123 w 6527605"/>
                <a:gd name="connsiteY19" fmla="*/ 1612393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27605"/>
                <a:gd name="connsiteY0" fmla="*/ 2084582 h 2389984"/>
                <a:gd name="connsiteX1" fmla="*/ 513174 w 6527605"/>
                <a:gd name="connsiteY1" fmla="*/ 1677106 h 2389984"/>
                <a:gd name="connsiteX2" fmla="*/ 1000536 w 6527605"/>
                <a:gd name="connsiteY2" fmla="*/ 1354694 h 2389984"/>
                <a:gd name="connsiteX3" fmla="*/ 1408177 w 6527605"/>
                <a:gd name="connsiteY3" fmla="*/ 1122219 h 2389984"/>
                <a:gd name="connsiteX4" fmla="*/ 1845981 w 6527605"/>
                <a:gd name="connsiteY4" fmla="*/ 887533 h 2389984"/>
                <a:gd name="connsiteX5" fmla="*/ 2178490 w 6527605"/>
                <a:gd name="connsiteY5" fmla="*/ 728960 h 2389984"/>
                <a:gd name="connsiteX6" fmla="*/ 2585814 w 6527605"/>
                <a:gd name="connsiteY6" fmla="*/ 568037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8862 w 6527605"/>
                <a:gd name="connsiteY18" fmla="*/ 1312602 h 2389984"/>
                <a:gd name="connsiteX19" fmla="*/ 5509123 w 6527605"/>
                <a:gd name="connsiteY19" fmla="*/ 1612393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27605"/>
                <a:gd name="connsiteY0" fmla="*/ 2084582 h 2389984"/>
                <a:gd name="connsiteX1" fmla="*/ 513174 w 6527605"/>
                <a:gd name="connsiteY1" fmla="*/ 1677106 h 2389984"/>
                <a:gd name="connsiteX2" fmla="*/ 1000536 w 6527605"/>
                <a:gd name="connsiteY2" fmla="*/ 1354694 h 2389984"/>
                <a:gd name="connsiteX3" fmla="*/ 1417271 w 6527605"/>
                <a:gd name="connsiteY3" fmla="*/ 1081533 h 2389984"/>
                <a:gd name="connsiteX4" fmla="*/ 1845981 w 6527605"/>
                <a:gd name="connsiteY4" fmla="*/ 887533 h 2389984"/>
                <a:gd name="connsiteX5" fmla="*/ 2178490 w 6527605"/>
                <a:gd name="connsiteY5" fmla="*/ 728960 h 2389984"/>
                <a:gd name="connsiteX6" fmla="*/ 2585814 w 6527605"/>
                <a:gd name="connsiteY6" fmla="*/ 568037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8862 w 6527605"/>
                <a:gd name="connsiteY18" fmla="*/ 1312602 h 2389984"/>
                <a:gd name="connsiteX19" fmla="*/ 5509123 w 6527605"/>
                <a:gd name="connsiteY19" fmla="*/ 1612393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27605"/>
                <a:gd name="connsiteY0" fmla="*/ 2084582 h 2389984"/>
                <a:gd name="connsiteX1" fmla="*/ 513174 w 6527605"/>
                <a:gd name="connsiteY1" fmla="*/ 1677106 h 2389984"/>
                <a:gd name="connsiteX2" fmla="*/ 1000536 w 6527605"/>
                <a:gd name="connsiteY2" fmla="*/ 1354694 h 2389984"/>
                <a:gd name="connsiteX3" fmla="*/ 1417271 w 6527605"/>
                <a:gd name="connsiteY3" fmla="*/ 1086864 h 2389984"/>
                <a:gd name="connsiteX4" fmla="*/ 1845981 w 6527605"/>
                <a:gd name="connsiteY4" fmla="*/ 887533 h 2389984"/>
                <a:gd name="connsiteX5" fmla="*/ 2178490 w 6527605"/>
                <a:gd name="connsiteY5" fmla="*/ 728960 h 2389984"/>
                <a:gd name="connsiteX6" fmla="*/ 2585814 w 6527605"/>
                <a:gd name="connsiteY6" fmla="*/ 568037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8862 w 6527605"/>
                <a:gd name="connsiteY18" fmla="*/ 1312602 h 2389984"/>
                <a:gd name="connsiteX19" fmla="*/ 5509123 w 6527605"/>
                <a:gd name="connsiteY19" fmla="*/ 1612393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27605"/>
                <a:gd name="connsiteY0" fmla="*/ 2084582 h 2389984"/>
                <a:gd name="connsiteX1" fmla="*/ 513174 w 6527605"/>
                <a:gd name="connsiteY1" fmla="*/ 1677106 h 2389984"/>
                <a:gd name="connsiteX2" fmla="*/ 1000536 w 6527605"/>
                <a:gd name="connsiteY2" fmla="*/ 1354694 h 2389984"/>
                <a:gd name="connsiteX3" fmla="*/ 1439438 w 6527605"/>
                <a:gd name="connsiteY3" fmla="*/ 1081532 h 2389984"/>
                <a:gd name="connsiteX4" fmla="*/ 1845981 w 6527605"/>
                <a:gd name="connsiteY4" fmla="*/ 887533 h 2389984"/>
                <a:gd name="connsiteX5" fmla="*/ 2178490 w 6527605"/>
                <a:gd name="connsiteY5" fmla="*/ 728960 h 2389984"/>
                <a:gd name="connsiteX6" fmla="*/ 2585814 w 6527605"/>
                <a:gd name="connsiteY6" fmla="*/ 568037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8862 w 6527605"/>
                <a:gd name="connsiteY18" fmla="*/ 1312602 h 2389984"/>
                <a:gd name="connsiteX19" fmla="*/ 5509123 w 6527605"/>
                <a:gd name="connsiteY19" fmla="*/ 1612393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27605"/>
                <a:gd name="connsiteY0" fmla="*/ 2084582 h 2389984"/>
                <a:gd name="connsiteX1" fmla="*/ 513174 w 6527605"/>
                <a:gd name="connsiteY1" fmla="*/ 1677106 h 2389984"/>
                <a:gd name="connsiteX2" fmla="*/ 1000536 w 6527605"/>
                <a:gd name="connsiteY2" fmla="*/ 1354694 h 2389984"/>
                <a:gd name="connsiteX3" fmla="*/ 1456064 w 6527605"/>
                <a:gd name="connsiteY3" fmla="*/ 1097528 h 2389984"/>
                <a:gd name="connsiteX4" fmla="*/ 1845981 w 6527605"/>
                <a:gd name="connsiteY4" fmla="*/ 887533 h 2389984"/>
                <a:gd name="connsiteX5" fmla="*/ 2178490 w 6527605"/>
                <a:gd name="connsiteY5" fmla="*/ 728960 h 2389984"/>
                <a:gd name="connsiteX6" fmla="*/ 2585814 w 6527605"/>
                <a:gd name="connsiteY6" fmla="*/ 568037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8862 w 6527605"/>
                <a:gd name="connsiteY18" fmla="*/ 1312602 h 2389984"/>
                <a:gd name="connsiteX19" fmla="*/ 5509123 w 6527605"/>
                <a:gd name="connsiteY19" fmla="*/ 1612393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27605"/>
                <a:gd name="connsiteY0" fmla="*/ 2084582 h 2389984"/>
                <a:gd name="connsiteX1" fmla="*/ 513174 w 6527605"/>
                <a:gd name="connsiteY1" fmla="*/ 1677106 h 2389984"/>
                <a:gd name="connsiteX2" fmla="*/ 1000536 w 6527605"/>
                <a:gd name="connsiteY2" fmla="*/ 1354694 h 2389984"/>
                <a:gd name="connsiteX3" fmla="*/ 1461606 w 6527605"/>
                <a:gd name="connsiteY3" fmla="*/ 1081532 h 2389984"/>
                <a:gd name="connsiteX4" fmla="*/ 1845981 w 6527605"/>
                <a:gd name="connsiteY4" fmla="*/ 887533 h 2389984"/>
                <a:gd name="connsiteX5" fmla="*/ 2178490 w 6527605"/>
                <a:gd name="connsiteY5" fmla="*/ 728960 h 2389984"/>
                <a:gd name="connsiteX6" fmla="*/ 2585814 w 6527605"/>
                <a:gd name="connsiteY6" fmla="*/ 568037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8862 w 6527605"/>
                <a:gd name="connsiteY18" fmla="*/ 1312602 h 2389984"/>
                <a:gd name="connsiteX19" fmla="*/ 5509123 w 6527605"/>
                <a:gd name="connsiteY19" fmla="*/ 1612393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27605"/>
                <a:gd name="connsiteY0" fmla="*/ 2084582 h 2389984"/>
                <a:gd name="connsiteX1" fmla="*/ 513174 w 6527605"/>
                <a:gd name="connsiteY1" fmla="*/ 1677106 h 2389984"/>
                <a:gd name="connsiteX2" fmla="*/ 1000536 w 6527605"/>
                <a:gd name="connsiteY2" fmla="*/ 1354694 h 2389984"/>
                <a:gd name="connsiteX3" fmla="*/ 1461606 w 6527605"/>
                <a:gd name="connsiteY3" fmla="*/ 1081532 h 2389984"/>
                <a:gd name="connsiteX4" fmla="*/ 1840439 w 6527605"/>
                <a:gd name="connsiteY4" fmla="*/ 876870 h 2389984"/>
                <a:gd name="connsiteX5" fmla="*/ 2178490 w 6527605"/>
                <a:gd name="connsiteY5" fmla="*/ 728960 h 2389984"/>
                <a:gd name="connsiteX6" fmla="*/ 2585814 w 6527605"/>
                <a:gd name="connsiteY6" fmla="*/ 568037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8862 w 6527605"/>
                <a:gd name="connsiteY18" fmla="*/ 1312602 h 2389984"/>
                <a:gd name="connsiteX19" fmla="*/ 5509123 w 6527605"/>
                <a:gd name="connsiteY19" fmla="*/ 1612393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27605"/>
                <a:gd name="connsiteY0" fmla="*/ 2084582 h 2389984"/>
                <a:gd name="connsiteX1" fmla="*/ 513174 w 6527605"/>
                <a:gd name="connsiteY1" fmla="*/ 1677106 h 2389984"/>
                <a:gd name="connsiteX2" fmla="*/ 1000536 w 6527605"/>
                <a:gd name="connsiteY2" fmla="*/ 1354694 h 2389984"/>
                <a:gd name="connsiteX3" fmla="*/ 1461606 w 6527605"/>
                <a:gd name="connsiteY3" fmla="*/ 1081532 h 2389984"/>
                <a:gd name="connsiteX4" fmla="*/ 1840439 w 6527605"/>
                <a:gd name="connsiteY4" fmla="*/ 876870 h 2389984"/>
                <a:gd name="connsiteX5" fmla="*/ 2184032 w 6527605"/>
                <a:gd name="connsiteY5" fmla="*/ 723628 h 2389984"/>
                <a:gd name="connsiteX6" fmla="*/ 2585814 w 6527605"/>
                <a:gd name="connsiteY6" fmla="*/ 568037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8862 w 6527605"/>
                <a:gd name="connsiteY18" fmla="*/ 1312602 h 2389984"/>
                <a:gd name="connsiteX19" fmla="*/ 5509123 w 6527605"/>
                <a:gd name="connsiteY19" fmla="*/ 1612393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27605"/>
                <a:gd name="connsiteY0" fmla="*/ 2084582 h 2389984"/>
                <a:gd name="connsiteX1" fmla="*/ 513174 w 6527605"/>
                <a:gd name="connsiteY1" fmla="*/ 1677106 h 2389984"/>
                <a:gd name="connsiteX2" fmla="*/ 1000536 w 6527605"/>
                <a:gd name="connsiteY2" fmla="*/ 1354694 h 2389984"/>
                <a:gd name="connsiteX3" fmla="*/ 1461606 w 6527605"/>
                <a:gd name="connsiteY3" fmla="*/ 1081532 h 2389984"/>
                <a:gd name="connsiteX4" fmla="*/ 1840439 w 6527605"/>
                <a:gd name="connsiteY4" fmla="*/ 876870 h 2389984"/>
                <a:gd name="connsiteX5" fmla="*/ 2184032 w 6527605"/>
                <a:gd name="connsiteY5" fmla="*/ 723628 h 2389984"/>
                <a:gd name="connsiteX6" fmla="*/ 2591356 w 6527605"/>
                <a:gd name="connsiteY6" fmla="*/ 557373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8862 w 6527605"/>
                <a:gd name="connsiteY18" fmla="*/ 1312602 h 2389984"/>
                <a:gd name="connsiteX19" fmla="*/ 5509123 w 6527605"/>
                <a:gd name="connsiteY19" fmla="*/ 1612393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27605"/>
                <a:gd name="connsiteY0" fmla="*/ 2084582 h 2389984"/>
                <a:gd name="connsiteX1" fmla="*/ 513174 w 6527605"/>
                <a:gd name="connsiteY1" fmla="*/ 1677106 h 2389984"/>
                <a:gd name="connsiteX2" fmla="*/ 1022703 w 6527605"/>
                <a:gd name="connsiteY2" fmla="*/ 1333366 h 2389984"/>
                <a:gd name="connsiteX3" fmla="*/ 1461606 w 6527605"/>
                <a:gd name="connsiteY3" fmla="*/ 1081532 h 2389984"/>
                <a:gd name="connsiteX4" fmla="*/ 1840439 w 6527605"/>
                <a:gd name="connsiteY4" fmla="*/ 876870 h 2389984"/>
                <a:gd name="connsiteX5" fmla="*/ 2184032 w 6527605"/>
                <a:gd name="connsiteY5" fmla="*/ 723628 h 2389984"/>
                <a:gd name="connsiteX6" fmla="*/ 2591356 w 6527605"/>
                <a:gd name="connsiteY6" fmla="*/ 557373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8862 w 6527605"/>
                <a:gd name="connsiteY18" fmla="*/ 1312602 h 2389984"/>
                <a:gd name="connsiteX19" fmla="*/ 5509123 w 6527605"/>
                <a:gd name="connsiteY19" fmla="*/ 1612393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27605"/>
                <a:gd name="connsiteY0" fmla="*/ 2084582 h 2389984"/>
                <a:gd name="connsiteX1" fmla="*/ 507632 w 6527605"/>
                <a:gd name="connsiteY1" fmla="*/ 1661110 h 2389984"/>
                <a:gd name="connsiteX2" fmla="*/ 1022703 w 6527605"/>
                <a:gd name="connsiteY2" fmla="*/ 1333366 h 2389984"/>
                <a:gd name="connsiteX3" fmla="*/ 1461606 w 6527605"/>
                <a:gd name="connsiteY3" fmla="*/ 1081532 h 2389984"/>
                <a:gd name="connsiteX4" fmla="*/ 1840439 w 6527605"/>
                <a:gd name="connsiteY4" fmla="*/ 876870 h 2389984"/>
                <a:gd name="connsiteX5" fmla="*/ 2184032 w 6527605"/>
                <a:gd name="connsiteY5" fmla="*/ 723628 h 2389984"/>
                <a:gd name="connsiteX6" fmla="*/ 2591356 w 6527605"/>
                <a:gd name="connsiteY6" fmla="*/ 557373 h 2389984"/>
                <a:gd name="connsiteX7" fmla="*/ 2973741 w 6527605"/>
                <a:gd name="connsiteY7" fmla="*/ 415637 h 2389984"/>
                <a:gd name="connsiteX8" fmla="*/ 3320105 w 6527605"/>
                <a:gd name="connsiteY8" fmla="*/ 304800 h 2389984"/>
                <a:gd name="connsiteX9" fmla="*/ 3777305 w 6527605"/>
                <a:gd name="connsiteY9" fmla="*/ 193964 h 2389984"/>
                <a:gd name="connsiteX10" fmla="*/ 4220650 w 6527605"/>
                <a:gd name="connsiteY10" fmla="*/ 96982 h 2389984"/>
                <a:gd name="connsiteX11" fmla="*/ 4816396 w 6527605"/>
                <a:gd name="connsiteY11" fmla="*/ 27710 h 2389984"/>
                <a:gd name="connsiteX12" fmla="*/ 5412141 w 6527605"/>
                <a:gd name="connsiteY12" fmla="*/ 0 h 2389984"/>
                <a:gd name="connsiteX13" fmla="*/ 5883196 w 6527605"/>
                <a:gd name="connsiteY13" fmla="*/ 13855 h 2389984"/>
                <a:gd name="connsiteX14" fmla="*/ 6182078 w 6527605"/>
                <a:gd name="connsiteY14" fmla="*/ 39065 h 2389984"/>
                <a:gd name="connsiteX15" fmla="*/ 6376021 w 6527605"/>
                <a:gd name="connsiteY15" fmla="*/ 524810 h 2389984"/>
                <a:gd name="connsiteX16" fmla="*/ 6527605 w 6527605"/>
                <a:gd name="connsiteY16" fmla="*/ 829334 h 2389984"/>
                <a:gd name="connsiteX17" fmla="*/ 6129806 w 6527605"/>
                <a:gd name="connsiteY17" fmla="*/ 1076404 h 2389984"/>
                <a:gd name="connsiteX18" fmla="*/ 5838862 w 6527605"/>
                <a:gd name="connsiteY18" fmla="*/ 1312602 h 2389984"/>
                <a:gd name="connsiteX19" fmla="*/ 5509123 w 6527605"/>
                <a:gd name="connsiteY19" fmla="*/ 1612393 h 2389984"/>
                <a:gd name="connsiteX20" fmla="*/ 5269382 w 6527605"/>
                <a:gd name="connsiteY20" fmla="*/ 1879169 h 2389984"/>
                <a:gd name="connsiteX21" fmla="*/ 5035068 w 6527605"/>
                <a:gd name="connsiteY21" fmla="*/ 2159492 h 2389984"/>
                <a:gd name="connsiteX22" fmla="*/ 4881865 w 6527605"/>
                <a:gd name="connsiteY22" fmla="*/ 2389984 h 2389984"/>
                <a:gd name="connsiteX23" fmla="*/ 523911 w 6527605"/>
                <a:gd name="connsiteY23" fmla="*/ 2389983 h 2389984"/>
                <a:gd name="connsiteX24" fmla="*/ 0 w 6527605"/>
                <a:gd name="connsiteY24" fmla="*/ 2084582 h 2389984"/>
                <a:gd name="connsiteX0" fmla="*/ 0 w 6551784"/>
                <a:gd name="connsiteY0" fmla="*/ 2063253 h 2389984"/>
                <a:gd name="connsiteX1" fmla="*/ 531811 w 6551784"/>
                <a:gd name="connsiteY1" fmla="*/ 1661110 h 2389984"/>
                <a:gd name="connsiteX2" fmla="*/ 1046882 w 6551784"/>
                <a:gd name="connsiteY2" fmla="*/ 1333366 h 2389984"/>
                <a:gd name="connsiteX3" fmla="*/ 1485785 w 6551784"/>
                <a:gd name="connsiteY3" fmla="*/ 1081532 h 2389984"/>
                <a:gd name="connsiteX4" fmla="*/ 1864618 w 6551784"/>
                <a:gd name="connsiteY4" fmla="*/ 876870 h 2389984"/>
                <a:gd name="connsiteX5" fmla="*/ 2208211 w 6551784"/>
                <a:gd name="connsiteY5" fmla="*/ 723628 h 2389984"/>
                <a:gd name="connsiteX6" fmla="*/ 2615535 w 6551784"/>
                <a:gd name="connsiteY6" fmla="*/ 557373 h 2389984"/>
                <a:gd name="connsiteX7" fmla="*/ 2997920 w 6551784"/>
                <a:gd name="connsiteY7" fmla="*/ 415637 h 2389984"/>
                <a:gd name="connsiteX8" fmla="*/ 3344284 w 6551784"/>
                <a:gd name="connsiteY8" fmla="*/ 304800 h 2389984"/>
                <a:gd name="connsiteX9" fmla="*/ 3801484 w 6551784"/>
                <a:gd name="connsiteY9" fmla="*/ 193964 h 2389984"/>
                <a:gd name="connsiteX10" fmla="*/ 4244829 w 6551784"/>
                <a:gd name="connsiteY10" fmla="*/ 96982 h 2389984"/>
                <a:gd name="connsiteX11" fmla="*/ 4840575 w 6551784"/>
                <a:gd name="connsiteY11" fmla="*/ 27710 h 2389984"/>
                <a:gd name="connsiteX12" fmla="*/ 5436320 w 6551784"/>
                <a:gd name="connsiteY12" fmla="*/ 0 h 2389984"/>
                <a:gd name="connsiteX13" fmla="*/ 5907375 w 6551784"/>
                <a:gd name="connsiteY13" fmla="*/ 13855 h 2389984"/>
                <a:gd name="connsiteX14" fmla="*/ 6206257 w 6551784"/>
                <a:gd name="connsiteY14" fmla="*/ 39065 h 2389984"/>
                <a:gd name="connsiteX15" fmla="*/ 6400200 w 6551784"/>
                <a:gd name="connsiteY15" fmla="*/ 524810 h 2389984"/>
                <a:gd name="connsiteX16" fmla="*/ 6551784 w 6551784"/>
                <a:gd name="connsiteY16" fmla="*/ 829334 h 2389984"/>
                <a:gd name="connsiteX17" fmla="*/ 6153985 w 6551784"/>
                <a:gd name="connsiteY17" fmla="*/ 1076404 h 2389984"/>
                <a:gd name="connsiteX18" fmla="*/ 5863041 w 6551784"/>
                <a:gd name="connsiteY18" fmla="*/ 1312602 h 2389984"/>
                <a:gd name="connsiteX19" fmla="*/ 5533302 w 6551784"/>
                <a:gd name="connsiteY19" fmla="*/ 1612393 h 2389984"/>
                <a:gd name="connsiteX20" fmla="*/ 5293561 w 6551784"/>
                <a:gd name="connsiteY20" fmla="*/ 1879169 h 2389984"/>
                <a:gd name="connsiteX21" fmla="*/ 5059247 w 6551784"/>
                <a:gd name="connsiteY21" fmla="*/ 2159492 h 2389984"/>
                <a:gd name="connsiteX22" fmla="*/ 4906044 w 6551784"/>
                <a:gd name="connsiteY22" fmla="*/ 2389984 h 2389984"/>
                <a:gd name="connsiteX23" fmla="*/ 548090 w 6551784"/>
                <a:gd name="connsiteY23" fmla="*/ 2389983 h 2389984"/>
                <a:gd name="connsiteX24" fmla="*/ 0 w 6551784"/>
                <a:gd name="connsiteY24" fmla="*/ 2063253 h 2389984"/>
                <a:gd name="connsiteX0" fmla="*/ 0 w 6551784"/>
                <a:gd name="connsiteY0" fmla="*/ 2063253 h 2389984"/>
                <a:gd name="connsiteX1" fmla="*/ 531811 w 6551784"/>
                <a:gd name="connsiteY1" fmla="*/ 1661110 h 2389984"/>
                <a:gd name="connsiteX2" fmla="*/ 1046882 w 6551784"/>
                <a:gd name="connsiteY2" fmla="*/ 1333366 h 2389984"/>
                <a:gd name="connsiteX3" fmla="*/ 1485785 w 6551784"/>
                <a:gd name="connsiteY3" fmla="*/ 1081532 h 2389984"/>
                <a:gd name="connsiteX4" fmla="*/ 1864618 w 6551784"/>
                <a:gd name="connsiteY4" fmla="*/ 876870 h 2389984"/>
                <a:gd name="connsiteX5" fmla="*/ 2208211 w 6551784"/>
                <a:gd name="connsiteY5" fmla="*/ 723628 h 2389984"/>
                <a:gd name="connsiteX6" fmla="*/ 2615535 w 6551784"/>
                <a:gd name="connsiteY6" fmla="*/ 557373 h 2389984"/>
                <a:gd name="connsiteX7" fmla="*/ 2997920 w 6551784"/>
                <a:gd name="connsiteY7" fmla="*/ 415637 h 2389984"/>
                <a:gd name="connsiteX8" fmla="*/ 3344284 w 6551784"/>
                <a:gd name="connsiteY8" fmla="*/ 304800 h 2389984"/>
                <a:gd name="connsiteX9" fmla="*/ 3801484 w 6551784"/>
                <a:gd name="connsiteY9" fmla="*/ 193964 h 2389984"/>
                <a:gd name="connsiteX10" fmla="*/ 4244829 w 6551784"/>
                <a:gd name="connsiteY10" fmla="*/ 96982 h 2389984"/>
                <a:gd name="connsiteX11" fmla="*/ 4840575 w 6551784"/>
                <a:gd name="connsiteY11" fmla="*/ 27710 h 2389984"/>
                <a:gd name="connsiteX12" fmla="*/ 5436320 w 6551784"/>
                <a:gd name="connsiteY12" fmla="*/ 0 h 2389984"/>
                <a:gd name="connsiteX13" fmla="*/ 5907375 w 6551784"/>
                <a:gd name="connsiteY13" fmla="*/ 13855 h 2389984"/>
                <a:gd name="connsiteX14" fmla="*/ 6206257 w 6551784"/>
                <a:gd name="connsiteY14" fmla="*/ 39065 h 2389984"/>
                <a:gd name="connsiteX15" fmla="*/ 6400200 w 6551784"/>
                <a:gd name="connsiteY15" fmla="*/ 524810 h 2389984"/>
                <a:gd name="connsiteX16" fmla="*/ 6551784 w 6551784"/>
                <a:gd name="connsiteY16" fmla="*/ 829334 h 2389984"/>
                <a:gd name="connsiteX17" fmla="*/ 6153985 w 6551784"/>
                <a:gd name="connsiteY17" fmla="*/ 1076404 h 2389984"/>
                <a:gd name="connsiteX18" fmla="*/ 5863041 w 6551784"/>
                <a:gd name="connsiteY18" fmla="*/ 1312602 h 2389984"/>
                <a:gd name="connsiteX19" fmla="*/ 5533302 w 6551784"/>
                <a:gd name="connsiteY19" fmla="*/ 1612393 h 2389984"/>
                <a:gd name="connsiteX20" fmla="*/ 5293561 w 6551784"/>
                <a:gd name="connsiteY20" fmla="*/ 1879169 h 2389984"/>
                <a:gd name="connsiteX21" fmla="*/ 5059247 w 6551784"/>
                <a:gd name="connsiteY21" fmla="*/ 2159492 h 2389984"/>
                <a:gd name="connsiteX22" fmla="*/ 4906044 w 6551784"/>
                <a:gd name="connsiteY22" fmla="*/ 2389984 h 2389984"/>
                <a:gd name="connsiteX23" fmla="*/ 548090 w 6551784"/>
                <a:gd name="connsiteY23" fmla="*/ 2389983 h 2389984"/>
                <a:gd name="connsiteX24" fmla="*/ 0 w 6551784"/>
                <a:gd name="connsiteY24" fmla="*/ 2063253 h 2389984"/>
                <a:gd name="connsiteX0" fmla="*/ 0 w 6551784"/>
                <a:gd name="connsiteY0" fmla="*/ 2063253 h 2389984"/>
                <a:gd name="connsiteX1" fmla="*/ 531811 w 6551784"/>
                <a:gd name="connsiteY1" fmla="*/ 1661110 h 2389984"/>
                <a:gd name="connsiteX2" fmla="*/ 1046882 w 6551784"/>
                <a:gd name="connsiteY2" fmla="*/ 1333366 h 2389984"/>
                <a:gd name="connsiteX3" fmla="*/ 1480243 w 6551784"/>
                <a:gd name="connsiteY3" fmla="*/ 1070868 h 2389984"/>
                <a:gd name="connsiteX4" fmla="*/ 1864618 w 6551784"/>
                <a:gd name="connsiteY4" fmla="*/ 876870 h 2389984"/>
                <a:gd name="connsiteX5" fmla="*/ 2208211 w 6551784"/>
                <a:gd name="connsiteY5" fmla="*/ 723628 h 2389984"/>
                <a:gd name="connsiteX6" fmla="*/ 2615535 w 6551784"/>
                <a:gd name="connsiteY6" fmla="*/ 557373 h 2389984"/>
                <a:gd name="connsiteX7" fmla="*/ 2997920 w 6551784"/>
                <a:gd name="connsiteY7" fmla="*/ 415637 h 2389984"/>
                <a:gd name="connsiteX8" fmla="*/ 3344284 w 6551784"/>
                <a:gd name="connsiteY8" fmla="*/ 304800 h 2389984"/>
                <a:gd name="connsiteX9" fmla="*/ 3801484 w 6551784"/>
                <a:gd name="connsiteY9" fmla="*/ 193964 h 2389984"/>
                <a:gd name="connsiteX10" fmla="*/ 4244829 w 6551784"/>
                <a:gd name="connsiteY10" fmla="*/ 96982 h 2389984"/>
                <a:gd name="connsiteX11" fmla="*/ 4840575 w 6551784"/>
                <a:gd name="connsiteY11" fmla="*/ 27710 h 2389984"/>
                <a:gd name="connsiteX12" fmla="*/ 5436320 w 6551784"/>
                <a:gd name="connsiteY12" fmla="*/ 0 h 2389984"/>
                <a:gd name="connsiteX13" fmla="*/ 5907375 w 6551784"/>
                <a:gd name="connsiteY13" fmla="*/ 13855 h 2389984"/>
                <a:gd name="connsiteX14" fmla="*/ 6206257 w 6551784"/>
                <a:gd name="connsiteY14" fmla="*/ 39065 h 2389984"/>
                <a:gd name="connsiteX15" fmla="*/ 6400200 w 6551784"/>
                <a:gd name="connsiteY15" fmla="*/ 524810 h 2389984"/>
                <a:gd name="connsiteX16" fmla="*/ 6551784 w 6551784"/>
                <a:gd name="connsiteY16" fmla="*/ 829334 h 2389984"/>
                <a:gd name="connsiteX17" fmla="*/ 6153985 w 6551784"/>
                <a:gd name="connsiteY17" fmla="*/ 1076404 h 2389984"/>
                <a:gd name="connsiteX18" fmla="*/ 5863041 w 6551784"/>
                <a:gd name="connsiteY18" fmla="*/ 1312602 h 2389984"/>
                <a:gd name="connsiteX19" fmla="*/ 5533302 w 6551784"/>
                <a:gd name="connsiteY19" fmla="*/ 1612393 h 2389984"/>
                <a:gd name="connsiteX20" fmla="*/ 5293561 w 6551784"/>
                <a:gd name="connsiteY20" fmla="*/ 1879169 h 2389984"/>
                <a:gd name="connsiteX21" fmla="*/ 5059247 w 6551784"/>
                <a:gd name="connsiteY21" fmla="*/ 2159492 h 2389984"/>
                <a:gd name="connsiteX22" fmla="*/ 4906044 w 6551784"/>
                <a:gd name="connsiteY22" fmla="*/ 2389984 h 2389984"/>
                <a:gd name="connsiteX23" fmla="*/ 548090 w 6551784"/>
                <a:gd name="connsiteY23" fmla="*/ 2389983 h 2389984"/>
                <a:gd name="connsiteX24" fmla="*/ 0 w 6551784"/>
                <a:gd name="connsiteY24" fmla="*/ 2063253 h 2389984"/>
                <a:gd name="connsiteX0" fmla="*/ 0 w 6529617"/>
                <a:gd name="connsiteY0" fmla="*/ 2068584 h 2389984"/>
                <a:gd name="connsiteX1" fmla="*/ 509644 w 6529617"/>
                <a:gd name="connsiteY1" fmla="*/ 1661110 h 2389984"/>
                <a:gd name="connsiteX2" fmla="*/ 1024715 w 6529617"/>
                <a:gd name="connsiteY2" fmla="*/ 1333366 h 2389984"/>
                <a:gd name="connsiteX3" fmla="*/ 1458076 w 6529617"/>
                <a:gd name="connsiteY3" fmla="*/ 1070868 h 2389984"/>
                <a:gd name="connsiteX4" fmla="*/ 1842451 w 6529617"/>
                <a:gd name="connsiteY4" fmla="*/ 876870 h 2389984"/>
                <a:gd name="connsiteX5" fmla="*/ 2186044 w 6529617"/>
                <a:gd name="connsiteY5" fmla="*/ 723628 h 2389984"/>
                <a:gd name="connsiteX6" fmla="*/ 2593368 w 6529617"/>
                <a:gd name="connsiteY6" fmla="*/ 557373 h 2389984"/>
                <a:gd name="connsiteX7" fmla="*/ 2975753 w 6529617"/>
                <a:gd name="connsiteY7" fmla="*/ 415637 h 2389984"/>
                <a:gd name="connsiteX8" fmla="*/ 3322117 w 6529617"/>
                <a:gd name="connsiteY8" fmla="*/ 304800 h 2389984"/>
                <a:gd name="connsiteX9" fmla="*/ 3779317 w 6529617"/>
                <a:gd name="connsiteY9" fmla="*/ 193964 h 2389984"/>
                <a:gd name="connsiteX10" fmla="*/ 4222662 w 6529617"/>
                <a:gd name="connsiteY10" fmla="*/ 96982 h 2389984"/>
                <a:gd name="connsiteX11" fmla="*/ 4818408 w 6529617"/>
                <a:gd name="connsiteY11" fmla="*/ 27710 h 2389984"/>
                <a:gd name="connsiteX12" fmla="*/ 5414153 w 6529617"/>
                <a:gd name="connsiteY12" fmla="*/ 0 h 2389984"/>
                <a:gd name="connsiteX13" fmla="*/ 5885208 w 6529617"/>
                <a:gd name="connsiteY13" fmla="*/ 13855 h 2389984"/>
                <a:gd name="connsiteX14" fmla="*/ 6184090 w 6529617"/>
                <a:gd name="connsiteY14" fmla="*/ 39065 h 2389984"/>
                <a:gd name="connsiteX15" fmla="*/ 6378033 w 6529617"/>
                <a:gd name="connsiteY15" fmla="*/ 524810 h 2389984"/>
                <a:gd name="connsiteX16" fmla="*/ 6529617 w 6529617"/>
                <a:gd name="connsiteY16" fmla="*/ 829334 h 2389984"/>
                <a:gd name="connsiteX17" fmla="*/ 6131818 w 6529617"/>
                <a:gd name="connsiteY17" fmla="*/ 1076404 h 2389984"/>
                <a:gd name="connsiteX18" fmla="*/ 5840874 w 6529617"/>
                <a:gd name="connsiteY18" fmla="*/ 1312602 h 2389984"/>
                <a:gd name="connsiteX19" fmla="*/ 5511135 w 6529617"/>
                <a:gd name="connsiteY19" fmla="*/ 1612393 h 2389984"/>
                <a:gd name="connsiteX20" fmla="*/ 5271394 w 6529617"/>
                <a:gd name="connsiteY20" fmla="*/ 1879169 h 2389984"/>
                <a:gd name="connsiteX21" fmla="*/ 5037080 w 6529617"/>
                <a:gd name="connsiteY21" fmla="*/ 2159492 h 2389984"/>
                <a:gd name="connsiteX22" fmla="*/ 4883877 w 6529617"/>
                <a:gd name="connsiteY22" fmla="*/ 2389984 h 2389984"/>
                <a:gd name="connsiteX23" fmla="*/ 525923 w 6529617"/>
                <a:gd name="connsiteY23" fmla="*/ 2389983 h 2389984"/>
                <a:gd name="connsiteX24" fmla="*/ 0 w 6529617"/>
                <a:gd name="connsiteY24" fmla="*/ 2068584 h 2389984"/>
                <a:gd name="connsiteX0" fmla="*/ 0 w 6529617"/>
                <a:gd name="connsiteY0" fmla="*/ 2068584 h 2389984"/>
                <a:gd name="connsiteX1" fmla="*/ 509644 w 6529617"/>
                <a:gd name="connsiteY1" fmla="*/ 1661110 h 2389984"/>
                <a:gd name="connsiteX2" fmla="*/ 1024715 w 6529617"/>
                <a:gd name="connsiteY2" fmla="*/ 1333366 h 2389984"/>
                <a:gd name="connsiteX3" fmla="*/ 1458076 w 6529617"/>
                <a:gd name="connsiteY3" fmla="*/ 1070868 h 2389984"/>
                <a:gd name="connsiteX4" fmla="*/ 1842451 w 6529617"/>
                <a:gd name="connsiteY4" fmla="*/ 876870 h 2389984"/>
                <a:gd name="connsiteX5" fmla="*/ 2186044 w 6529617"/>
                <a:gd name="connsiteY5" fmla="*/ 723628 h 2389984"/>
                <a:gd name="connsiteX6" fmla="*/ 2593368 w 6529617"/>
                <a:gd name="connsiteY6" fmla="*/ 557373 h 2389984"/>
                <a:gd name="connsiteX7" fmla="*/ 2975753 w 6529617"/>
                <a:gd name="connsiteY7" fmla="*/ 415637 h 2389984"/>
                <a:gd name="connsiteX8" fmla="*/ 3322117 w 6529617"/>
                <a:gd name="connsiteY8" fmla="*/ 304800 h 2389984"/>
                <a:gd name="connsiteX9" fmla="*/ 3779317 w 6529617"/>
                <a:gd name="connsiteY9" fmla="*/ 193964 h 2389984"/>
                <a:gd name="connsiteX10" fmla="*/ 4222662 w 6529617"/>
                <a:gd name="connsiteY10" fmla="*/ 96982 h 2389984"/>
                <a:gd name="connsiteX11" fmla="*/ 4818408 w 6529617"/>
                <a:gd name="connsiteY11" fmla="*/ 27710 h 2389984"/>
                <a:gd name="connsiteX12" fmla="*/ 5414153 w 6529617"/>
                <a:gd name="connsiteY12" fmla="*/ 0 h 2389984"/>
                <a:gd name="connsiteX13" fmla="*/ 5885208 w 6529617"/>
                <a:gd name="connsiteY13" fmla="*/ 13855 h 2389984"/>
                <a:gd name="connsiteX14" fmla="*/ 6184090 w 6529617"/>
                <a:gd name="connsiteY14" fmla="*/ 39065 h 2389984"/>
                <a:gd name="connsiteX15" fmla="*/ 6378033 w 6529617"/>
                <a:gd name="connsiteY15" fmla="*/ 524810 h 2389984"/>
                <a:gd name="connsiteX16" fmla="*/ 6529617 w 6529617"/>
                <a:gd name="connsiteY16" fmla="*/ 829334 h 2389984"/>
                <a:gd name="connsiteX17" fmla="*/ 6131818 w 6529617"/>
                <a:gd name="connsiteY17" fmla="*/ 1076404 h 2389984"/>
                <a:gd name="connsiteX18" fmla="*/ 5840874 w 6529617"/>
                <a:gd name="connsiteY18" fmla="*/ 1312602 h 2389984"/>
                <a:gd name="connsiteX19" fmla="*/ 5511135 w 6529617"/>
                <a:gd name="connsiteY19" fmla="*/ 1612393 h 2389984"/>
                <a:gd name="connsiteX20" fmla="*/ 5271394 w 6529617"/>
                <a:gd name="connsiteY20" fmla="*/ 1879169 h 2389984"/>
                <a:gd name="connsiteX21" fmla="*/ 5037080 w 6529617"/>
                <a:gd name="connsiteY21" fmla="*/ 2159492 h 2389984"/>
                <a:gd name="connsiteX22" fmla="*/ 4883877 w 6529617"/>
                <a:gd name="connsiteY22" fmla="*/ 2389984 h 2389984"/>
                <a:gd name="connsiteX23" fmla="*/ 525923 w 6529617"/>
                <a:gd name="connsiteY23" fmla="*/ 2389983 h 2389984"/>
                <a:gd name="connsiteX24" fmla="*/ 0 w 6529617"/>
                <a:gd name="connsiteY24" fmla="*/ 2068584 h 2389984"/>
                <a:gd name="connsiteX0" fmla="*/ 0 w 6529617"/>
                <a:gd name="connsiteY0" fmla="*/ 2068584 h 2389984"/>
                <a:gd name="connsiteX1" fmla="*/ 509644 w 6529617"/>
                <a:gd name="connsiteY1" fmla="*/ 1661110 h 2389984"/>
                <a:gd name="connsiteX2" fmla="*/ 1024715 w 6529617"/>
                <a:gd name="connsiteY2" fmla="*/ 1333366 h 2389984"/>
                <a:gd name="connsiteX3" fmla="*/ 1458076 w 6529617"/>
                <a:gd name="connsiteY3" fmla="*/ 1070868 h 2389984"/>
                <a:gd name="connsiteX4" fmla="*/ 1842451 w 6529617"/>
                <a:gd name="connsiteY4" fmla="*/ 876870 h 2389984"/>
                <a:gd name="connsiteX5" fmla="*/ 2186044 w 6529617"/>
                <a:gd name="connsiteY5" fmla="*/ 723628 h 2389984"/>
                <a:gd name="connsiteX6" fmla="*/ 2593368 w 6529617"/>
                <a:gd name="connsiteY6" fmla="*/ 557373 h 2389984"/>
                <a:gd name="connsiteX7" fmla="*/ 2975753 w 6529617"/>
                <a:gd name="connsiteY7" fmla="*/ 415637 h 2389984"/>
                <a:gd name="connsiteX8" fmla="*/ 3322117 w 6529617"/>
                <a:gd name="connsiteY8" fmla="*/ 304800 h 2389984"/>
                <a:gd name="connsiteX9" fmla="*/ 3779317 w 6529617"/>
                <a:gd name="connsiteY9" fmla="*/ 193964 h 2389984"/>
                <a:gd name="connsiteX10" fmla="*/ 4222662 w 6529617"/>
                <a:gd name="connsiteY10" fmla="*/ 96982 h 2389984"/>
                <a:gd name="connsiteX11" fmla="*/ 4818408 w 6529617"/>
                <a:gd name="connsiteY11" fmla="*/ 27710 h 2389984"/>
                <a:gd name="connsiteX12" fmla="*/ 5414153 w 6529617"/>
                <a:gd name="connsiteY12" fmla="*/ 0 h 2389984"/>
                <a:gd name="connsiteX13" fmla="*/ 5885208 w 6529617"/>
                <a:gd name="connsiteY13" fmla="*/ 13855 h 2389984"/>
                <a:gd name="connsiteX14" fmla="*/ 6184090 w 6529617"/>
                <a:gd name="connsiteY14" fmla="*/ 39065 h 2389984"/>
                <a:gd name="connsiteX15" fmla="*/ 6378033 w 6529617"/>
                <a:gd name="connsiteY15" fmla="*/ 524810 h 2389984"/>
                <a:gd name="connsiteX16" fmla="*/ 6529617 w 6529617"/>
                <a:gd name="connsiteY16" fmla="*/ 829334 h 2389984"/>
                <a:gd name="connsiteX17" fmla="*/ 6131818 w 6529617"/>
                <a:gd name="connsiteY17" fmla="*/ 1076404 h 2389984"/>
                <a:gd name="connsiteX18" fmla="*/ 5840874 w 6529617"/>
                <a:gd name="connsiteY18" fmla="*/ 1312602 h 2389984"/>
                <a:gd name="connsiteX19" fmla="*/ 5511135 w 6529617"/>
                <a:gd name="connsiteY19" fmla="*/ 1612393 h 2389984"/>
                <a:gd name="connsiteX20" fmla="*/ 5271394 w 6529617"/>
                <a:gd name="connsiteY20" fmla="*/ 1879169 h 2389984"/>
                <a:gd name="connsiteX21" fmla="*/ 5037080 w 6529617"/>
                <a:gd name="connsiteY21" fmla="*/ 2159492 h 2389984"/>
                <a:gd name="connsiteX22" fmla="*/ 4883877 w 6529617"/>
                <a:gd name="connsiteY22" fmla="*/ 2389984 h 2389984"/>
                <a:gd name="connsiteX23" fmla="*/ 525923 w 6529617"/>
                <a:gd name="connsiteY23" fmla="*/ 2389983 h 2389984"/>
                <a:gd name="connsiteX24" fmla="*/ 0 w 6529617"/>
                <a:gd name="connsiteY24" fmla="*/ 2068584 h 2389984"/>
                <a:gd name="connsiteX0" fmla="*/ 0 w 6529617"/>
                <a:gd name="connsiteY0" fmla="*/ 2068584 h 2389984"/>
                <a:gd name="connsiteX1" fmla="*/ 509644 w 6529617"/>
                <a:gd name="connsiteY1" fmla="*/ 1661110 h 2389984"/>
                <a:gd name="connsiteX2" fmla="*/ 1024715 w 6529617"/>
                <a:gd name="connsiteY2" fmla="*/ 1333366 h 2389984"/>
                <a:gd name="connsiteX3" fmla="*/ 1458076 w 6529617"/>
                <a:gd name="connsiteY3" fmla="*/ 1070868 h 2389984"/>
                <a:gd name="connsiteX4" fmla="*/ 1842451 w 6529617"/>
                <a:gd name="connsiteY4" fmla="*/ 876870 h 2389984"/>
                <a:gd name="connsiteX5" fmla="*/ 2186044 w 6529617"/>
                <a:gd name="connsiteY5" fmla="*/ 723628 h 2389984"/>
                <a:gd name="connsiteX6" fmla="*/ 2593368 w 6529617"/>
                <a:gd name="connsiteY6" fmla="*/ 557373 h 2389984"/>
                <a:gd name="connsiteX7" fmla="*/ 2975753 w 6529617"/>
                <a:gd name="connsiteY7" fmla="*/ 415637 h 2389984"/>
                <a:gd name="connsiteX8" fmla="*/ 3322117 w 6529617"/>
                <a:gd name="connsiteY8" fmla="*/ 304800 h 2389984"/>
                <a:gd name="connsiteX9" fmla="*/ 3779317 w 6529617"/>
                <a:gd name="connsiteY9" fmla="*/ 193964 h 2389984"/>
                <a:gd name="connsiteX10" fmla="*/ 4222662 w 6529617"/>
                <a:gd name="connsiteY10" fmla="*/ 96982 h 2389984"/>
                <a:gd name="connsiteX11" fmla="*/ 4818408 w 6529617"/>
                <a:gd name="connsiteY11" fmla="*/ 27710 h 2389984"/>
                <a:gd name="connsiteX12" fmla="*/ 5414153 w 6529617"/>
                <a:gd name="connsiteY12" fmla="*/ 0 h 2389984"/>
                <a:gd name="connsiteX13" fmla="*/ 5885208 w 6529617"/>
                <a:gd name="connsiteY13" fmla="*/ 13855 h 2389984"/>
                <a:gd name="connsiteX14" fmla="*/ 6184090 w 6529617"/>
                <a:gd name="connsiteY14" fmla="*/ 39065 h 2389984"/>
                <a:gd name="connsiteX15" fmla="*/ 6378033 w 6529617"/>
                <a:gd name="connsiteY15" fmla="*/ 524810 h 2389984"/>
                <a:gd name="connsiteX16" fmla="*/ 6529617 w 6529617"/>
                <a:gd name="connsiteY16" fmla="*/ 829334 h 2389984"/>
                <a:gd name="connsiteX17" fmla="*/ 6148443 w 6529617"/>
                <a:gd name="connsiteY17" fmla="*/ 1087068 h 2389984"/>
                <a:gd name="connsiteX18" fmla="*/ 5840874 w 6529617"/>
                <a:gd name="connsiteY18" fmla="*/ 1312602 h 2389984"/>
                <a:gd name="connsiteX19" fmla="*/ 5511135 w 6529617"/>
                <a:gd name="connsiteY19" fmla="*/ 1612393 h 2389984"/>
                <a:gd name="connsiteX20" fmla="*/ 5271394 w 6529617"/>
                <a:gd name="connsiteY20" fmla="*/ 1879169 h 2389984"/>
                <a:gd name="connsiteX21" fmla="*/ 5037080 w 6529617"/>
                <a:gd name="connsiteY21" fmla="*/ 2159492 h 2389984"/>
                <a:gd name="connsiteX22" fmla="*/ 4883877 w 6529617"/>
                <a:gd name="connsiteY22" fmla="*/ 2389984 h 2389984"/>
                <a:gd name="connsiteX23" fmla="*/ 525923 w 6529617"/>
                <a:gd name="connsiteY23" fmla="*/ 2389983 h 2389984"/>
                <a:gd name="connsiteX24" fmla="*/ 0 w 6529617"/>
                <a:gd name="connsiteY24" fmla="*/ 2068584 h 2389984"/>
                <a:gd name="connsiteX0" fmla="*/ 0 w 6529617"/>
                <a:gd name="connsiteY0" fmla="*/ 2068584 h 2389984"/>
                <a:gd name="connsiteX1" fmla="*/ 509644 w 6529617"/>
                <a:gd name="connsiteY1" fmla="*/ 1661110 h 2389984"/>
                <a:gd name="connsiteX2" fmla="*/ 1024715 w 6529617"/>
                <a:gd name="connsiteY2" fmla="*/ 1333366 h 2389984"/>
                <a:gd name="connsiteX3" fmla="*/ 1458076 w 6529617"/>
                <a:gd name="connsiteY3" fmla="*/ 1070868 h 2389984"/>
                <a:gd name="connsiteX4" fmla="*/ 1842451 w 6529617"/>
                <a:gd name="connsiteY4" fmla="*/ 876870 h 2389984"/>
                <a:gd name="connsiteX5" fmla="*/ 2186044 w 6529617"/>
                <a:gd name="connsiteY5" fmla="*/ 723628 h 2389984"/>
                <a:gd name="connsiteX6" fmla="*/ 2593368 w 6529617"/>
                <a:gd name="connsiteY6" fmla="*/ 557373 h 2389984"/>
                <a:gd name="connsiteX7" fmla="*/ 2975753 w 6529617"/>
                <a:gd name="connsiteY7" fmla="*/ 415637 h 2389984"/>
                <a:gd name="connsiteX8" fmla="*/ 3322117 w 6529617"/>
                <a:gd name="connsiteY8" fmla="*/ 304800 h 2389984"/>
                <a:gd name="connsiteX9" fmla="*/ 3779317 w 6529617"/>
                <a:gd name="connsiteY9" fmla="*/ 193964 h 2389984"/>
                <a:gd name="connsiteX10" fmla="*/ 4222662 w 6529617"/>
                <a:gd name="connsiteY10" fmla="*/ 96982 h 2389984"/>
                <a:gd name="connsiteX11" fmla="*/ 4818408 w 6529617"/>
                <a:gd name="connsiteY11" fmla="*/ 27710 h 2389984"/>
                <a:gd name="connsiteX12" fmla="*/ 5414153 w 6529617"/>
                <a:gd name="connsiteY12" fmla="*/ 0 h 2389984"/>
                <a:gd name="connsiteX13" fmla="*/ 5885208 w 6529617"/>
                <a:gd name="connsiteY13" fmla="*/ 13855 h 2389984"/>
                <a:gd name="connsiteX14" fmla="*/ 6184090 w 6529617"/>
                <a:gd name="connsiteY14" fmla="*/ 39065 h 2389984"/>
                <a:gd name="connsiteX15" fmla="*/ 6378033 w 6529617"/>
                <a:gd name="connsiteY15" fmla="*/ 524810 h 2389984"/>
                <a:gd name="connsiteX16" fmla="*/ 6529617 w 6529617"/>
                <a:gd name="connsiteY16" fmla="*/ 850663 h 2389984"/>
                <a:gd name="connsiteX17" fmla="*/ 6148443 w 6529617"/>
                <a:gd name="connsiteY17" fmla="*/ 1087068 h 2389984"/>
                <a:gd name="connsiteX18" fmla="*/ 5840874 w 6529617"/>
                <a:gd name="connsiteY18" fmla="*/ 1312602 h 2389984"/>
                <a:gd name="connsiteX19" fmla="*/ 5511135 w 6529617"/>
                <a:gd name="connsiteY19" fmla="*/ 1612393 h 2389984"/>
                <a:gd name="connsiteX20" fmla="*/ 5271394 w 6529617"/>
                <a:gd name="connsiteY20" fmla="*/ 1879169 h 2389984"/>
                <a:gd name="connsiteX21" fmla="*/ 5037080 w 6529617"/>
                <a:gd name="connsiteY21" fmla="*/ 2159492 h 2389984"/>
                <a:gd name="connsiteX22" fmla="*/ 4883877 w 6529617"/>
                <a:gd name="connsiteY22" fmla="*/ 2389984 h 2389984"/>
                <a:gd name="connsiteX23" fmla="*/ 525923 w 6529617"/>
                <a:gd name="connsiteY23" fmla="*/ 2389983 h 2389984"/>
                <a:gd name="connsiteX24" fmla="*/ 0 w 6529617"/>
                <a:gd name="connsiteY24" fmla="*/ 2068584 h 2389984"/>
                <a:gd name="connsiteX0" fmla="*/ 0 w 6529617"/>
                <a:gd name="connsiteY0" fmla="*/ 2068584 h 2389984"/>
                <a:gd name="connsiteX1" fmla="*/ 509644 w 6529617"/>
                <a:gd name="connsiteY1" fmla="*/ 1661110 h 2389984"/>
                <a:gd name="connsiteX2" fmla="*/ 1024715 w 6529617"/>
                <a:gd name="connsiteY2" fmla="*/ 1333366 h 2389984"/>
                <a:gd name="connsiteX3" fmla="*/ 1458076 w 6529617"/>
                <a:gd name="connsiteY3" fmla="*/ 1070868 h 2389984"/>
                <a:gd name="connsiteX4" fmla="*/ 1842451 w 6529617"/>
                <a:gd name="connsiteY4" fmla="*/ 876870 h 2389984"/>
                <a:gd name="connsiteX5" fmla="*/ 2186044 w 6529617"/>
                <a:gd name="connsiteY5" fmla="*/ 723628 h 2389984"/>
                <a:gd name="connsiteX6" fmla="*/ 2593368 w 6529617"/>
                <a:gd name="connsiteY6" fmla="*/ 557373 h 2389984"/>
                <a:gd name="connsiteX7" fmla="*/ 2975753 w 6529617"/>
                <a:gd name="connsiteY7" fmla="*/ 415637 h 2389984"/>
                <a:gd name="connsiteX8" fmla="*/ 3322117 w 6529617"/>
                <a:gd name="connsiteY8" fmla="*/ 304800 h 2389984"/>
                <a:gd name="connsiteX9" fmla="*/ 3779317 w 6529617"/>
                <a:gd name="connsiteY9" fmla="*/ 193964 h 2389984"/>
                <a:gd name="connsiteX10" fmla="*/ 4222662 w 6529617"/>
                <a:gd name="connsiteY10" fmla="*/ 96982 h 2389984"/>
                <a:gd name="connsiteX11" fmla="*/ 4818408 w 6529617"/>
                <a:gd name="connsiteY11" fmla="*/ 27710 h 2389984"/>
                <a:gd name="connsiteX12" fmla="*/ 5414153 w 6529617"/>
                <a:gd name="connsiteY12" fmla="*/ 0 h 2389984"/>
                <a:gd name="connsiteX13" fmla="*/ 5885208 w 6529617"/>
                <a:gd name="connsiteY13" fmla="*/ 13855 h 2389984"/>
                <a:gd name="connsiteX14" fmla="*/ 6184090 w 6529617"/>
                <a:gd name="connsiteY14" fmla="*/ 39065 h 2389984"/>
                <a:gd name="connsiteX15" fmla="*/ 6378033 w 6529617"/>
                <a:gd name="connsiteY15" fmla="*/ 524810 h 2389984"/>
                <a:gd name="connsiteX16" fmla="*/ 6529617 w 6529617"/>
                <a:gd name="connsiteY16" fmla="*/ 850663 h 2389984"/>
                <a:gd name="connsiteX17" fmla="*/ 6148443 w 6529617"/>
                <a:gd name="connsiteY17" fmla="*/ 1087068 h 2389984"/>
                <a:gd name="connsiteX18" fmla="*/ 5840874 w 6529617"/>
                <a:gd name="connsiteY18" fmla="*/ 1312602 h 2389984"/>
                <a:gd name="connsiteX19" fmla="*/ 5527761 w 6529617"/>
                <a:gd name="connsiteY19" fmla="*/ 1617726 h 2389984"/>
                <a:gd name="connsiteX20" fmla="*/ 5271394 w 6529617"/>
                <a:gd name="connsiteY20" fmla="*/ 1879169 h 2389984"/>
                <a:gd name="connsiteX21" fmla="*/ 5037080 w 6529617"/>
                <a:gd name="connsiteY21" fmla="*/ 2159492 h 2389984"/>
                <a:gd name="connsiteX22" fmla="*/ 4883877 w 6529617"/>
                <a:gd name="connsiteY22" fmla="*/ 2389984 h 2389984"/>
                <a:gd name="connsiteX23" fmla="*/ 525923 w 6529617"/>
                <a:gd name="connsiteY23" fmla="*/ 2389983 h 2389984"/>
                <a:gd name="connsiteX24" fmla="*/ 0 w 6529617"/>
                <a:gd name="connsiteY24" fmla="*/ 2068584 h 2389984"/>
                <a:gd name="connsiteX0" fmla="*/ 0 w 6529617"/>
                <a:gd name="connsiteY0" fmla="*/ 2068584 h 2389984"/>
                <a:gd name="connsiteX1" fmla="*/ 509644 w 6529617"/>
                <a:gd name="connsiteY1" fmla="*/ 1661110 h 2389984"/>
                <a:gd name="connsiteX2" fmla="*/ 1024715 w 6529617"/>
                <a:gd name="connsiteY2" fmla="*/ 1333366 h 2389984"/>
                <a:gd name="connsiteX3" fmla="*/ 1458076 w 6529617"/>
                <a:gd name="connsiteY3" fmla="*/ 1070868 h 2389984"/>
                <a:gd name="connsiteX4" fmla="*/ 1842451 w 6529617"/>
                <a:gd name="connsiteY4" fmla="*/ 876870 h 2389984"/>
                <a:gd name="connsiteX5" fmla="*/ 2186044 w 6529617"/>
                <a:gd name="connsiteY5" fmla="*/ 723628 h 2389984"/>
                <a:gd name="connsiteX6" fmla="*/ 2593368 w 6529617"/>
                <a:gd name="connsiteY6" fmla="*/ 557373 h 2389984"/>
                <a:gd name="connsiteX7" fmla="*/ 2975753 w 6529617"/>
                <a:gd name="connsiteY7" fmla="*/ 415637 h 2389984"/>
                <a:gd name="connsiteX8" fmla="*/ 3322117 w 6529617"/>
                <a:gd name="connsiteY8" fmla="*/ 304800 h 2389984"/>
                <a:gd name="connsiteX9" fmla="*/ 3779317 w 6529617"/>
                <a:gd name="connsiteY9" fmla="*/ 193964 h 2389984"/>
                <a:gd name="connsiteX10" fmla="*/ 4222662 w 6529617"/>
                <a:gd name="connsiteY10" fmla="*/ 96982 h 2389984"/>
                <a:gd name="connsiteX11" fmla="*/ 4818408 w 6529617"/>
                <a:gd name="connsiteY11" fmla="*/ 27710 h 2389984"/>
                <a:gd name="connsiteX12" fmla="*/ 5414153 w 6529617"/>
                <a:gd name="connsiteY12" fmla="*/ 0 h 2389984"/>
                <a:gd name="connsiteX13" fmla="*/ 5885208 w 6529617"/>
                <a:gd name="connsiteY13" fmla="*/ 13855 h 2389984"/>
                <a:gd name="connsiteX14" fmla="*/ 6184090 w 6529617"/>
                <a:gd name="connsiteY14" fmla="*/ 39065 h 2389984"/>
                <a:gd name="connsiteX15" fmla="*/ 6378033 w 6529617"/>
                <a:gd name="connsiteY15" fmla="*/ 524810 h 2389984"/>
                <a:gd name="connsiteX16" fmla="*/ 6529617 w 6529617"/>
                <a:gd name="connsiteY16" fmla="*/ 850663 h 2389984"/>
                <a:gd name="connsiteX17" fmla="*/ 6148443 w 6529617"/>
                <a:gd name="connsiteY17" fmla="*/ 1087068 h 2389984"/>
                <a:gd name="connsiteX18" fmla="*/ 5840874 w 6529617"/>
                <a:gd name="connsiteY18" fmla="*/ 1312602 h 2389984"/>
                <a:gd name="connsiteX19" fmla="*/ 5527761 w 6529617"/>
                <a:gd name="connsiteY19" fmla="*/ 1617726 h 2389984"/>
                <a:gd name="connsiteX20" fmla="*/ 5271394 w 6529617"/>
                <a:gd name="connsiteY20" fmla="*/ 1879169 h 2389984"/>
                <a:gd name="connsiteX21" fmla="*/ 5053706 w 6529617"/>
                <a:gd name="connsiteY21" fmla="*/ 2164824 h 2389984"/>
                <a:gd name="connsiteX22" fmla="*/ 4883877 w 6529617"/>
                <a:gd name="connsiteY22" fmla="*/ 2389984 h 2389984"/>
                <a:gd name="connsiteX23" fmla="*/ 525923 w 6529617"/>
                <a:gd name="connsiteY23" fmla="*/ 2389983 h 2389984"/>
                <a:gd name="connsiteX24" fmla="*/ 0 w 6529617"/>
                <a:gd name="connsiteY24" fmla="*/ 2068584 h 2389984"/>
                <a:gd name="connsiteX0" fmla="*/ 0 w 6529617"/>
                <a:gd name="connsiteY0" fmla="*/ 2068584 h 2389984"/>
                <a:gd name="connsiteX1" fmla="*/ 509644 w 6529617"/>
                <a:gd name="connsiteY1" fmla="*/ 1661110 h 2389984"/>
                <a:gd name="connsiteX2" fmla="*/ 1024715 w 6529617"/>
                <a:gd name="connsiteY2" fmla="*/ 1333366 h 2389984"/>
                <a:gd name="connsiteX3" fmla="*/ 1458076 w 6529617"/>
                <a:gd name="connsiteY3" fmla="*/ 1070868 h 2389984"/>
                <a:gd name="connsiteX4" fmla="*/ 1842451 w 6529617"/>
                <a:gd name="connsiteY4" fmla="*/ 876870 h 2389984"/>
                <a:gd name="connsiteX5" fmla="*/ 2186044 w 6529617"/>
                <a:gd name="connsiteY5" fmla="*/ 723628 h 2389984"/>
                <a:gd name="connsiteX6" fmla="*/ 2593368 w 6529617"/>
                <a:gd name="connsiteY6" fmla="*/ 557373 h 2389984"/>
                <a:gd name="connsiteX7" fmla="*/ 2975753 w 6529617"/>
                <a:gd name="connsiteY7" fmla="*/ 415637 h 2389984"/>
                <a:gd name="connsiteX8" fmla="*/ 3322117 w 6529617"/>
                <a:gd name="connsiteY8" fmla="*/ 304800 h 2389984"/>
                <a:gd name="connsiteX9" fmla="*/ 3779317 w 6529617"/>
                <a:gd name="connsiteY9" fmla="*/ 193964 h 2389984"/>
                <a:gd name="connsiteX10" fmla="*/ 4222662 w 6529617"/>
                <a:gd name="connsiteY10" fmla="*/ 96982 h 2389984"/>
                <a:gd name="connsiteX11" fmla="*/ 4818408 w 6529617"/>
                <a:gd name="connsiteY11" fmla="*/ 27710 h 2389984"/>
                <a:gd name="connsiteX12" fmla="*/ 5414153 w 6529617"/>
                <a:gd name="connsiteY12" fmla="*/ 0 h 2389984"/>
                <a:gd name="connsiteX13" fmla="*/ 5885208 w 6529617"/>
                <a:gd name="connsiteY13" fmla="*/ 13855 h 2389984"/>
                <a:gd name="connsiteX14" fmla="*/ 6184090 w 6529617"/>
                <a:gd name="connsiteY14" fmla="*/ 60393 h 2389984"/>
                <a:gd name="connsiteX15" fmla="*/ 6378033 w 6529617"/>
                <a:gd name="connsiteY15" fmla="*/ 524810 h 2389984"/>
                <a:gd name="connsiteX16" fmla="*/ 6529617 w 6529617"/>
                <a:gd name="connsiteY16" fmla="*/ 850663 h 2389984"/>
                <a:gd name="connsiteX17" fmla="*/ 6148443 w 6529617"/>
                <a:gd name="connsiteY17" fmla="*/ 1087068 h 2389984"/>
                <a:gd name="connsiteX18" fmla="*/ 5840874 w 6529617"/>
                <a:gd name="connsiteY18" fmla="*/ 1312602 h 2389984"/>
                <a:gd name="connsiteX19" fmla="*/ 5527761 w 6529617"/>
                <a:gd name="connsiteY19" fmla="*/ 1617726 h 2389984"/>
                <a:gd name="connsiteX20" fmla="*/ 5271394 w 6529617"/>
                <a:gd name="connsiteY20" fmla="*/ 1879169 h 2389984"/>
                <a:gd name="connsiteX21" fmla="*/ 5053706 w 6529617"/>
                <a:gd name="connsiteY21" fmla="*/ 2164824 h 2389984"/>
                <a:gd name="connsiteX22" fmla="*/ 4883877 w 6529617"/>
                <a:gd name="connsiteY22" fmla="*/ 2389984 h 2389984"/>
                <a:gd name="connsiteX23" fmla="*/ 525923 w 6529617"/>
                <a:gd name="connsiteY23" fmla="*/ 2389983 h 2389984"/>
                <a:gd name="connsiteX24" fmla="*/ 0 w 6529617"/>
                <a:gd name="connsiteY24" fmla="*/ 2068584 h 2389984"/>
                <a:gd name="connsiteX0" fmla="*/ 0 w 6529617"/>
                <a:gd name="connsiteY0" fmla="*/ 2068584 h 2389984"/>
                <a:gd name="connsiteX1" fmla="*/ 509644 w 6529617"/>
                <a:gd name="connsiteY1" fmla="*/ 1661110 h 2389984"/>
                <a:gd name="connsiteX2" fmla="*/ 1024715 w 6529617"/>
                <a:gd name="connsiteY2" fmla="*/ 1333366 h 2389984"/>
                <a:gd name="connsiteX3" fmla="*/ 1458076 w 6529617"/>
                <a:gd name="connsiteY3" fmla="*/ 1070868 h 2389984"/>
                <a:gd name="connsiteX4" fmla="*/ 1842451 w 6529617"/>
                <a:gd name="connsiteY4" fmla="*/ 876870 h 2389984"/>
                <a:gd name="connsiteX5" fmla="*/ 2186044 w 6529617"/>
                <a:gd name="connsiteY5" fmla="*/ 723628 h 2389984"/>
                <a:gd name="connsiteX6" fmla="*/ 2593368 w 6529617"/>
                <a:gd name="connsiteY6" fmla="*/ 557373 h 2389984"/>
                <a:gd name="connsiteX7" fmla="*/ 2975753 w 6529617"/>
                <a:gd name="connsiteY7" fmla="*/ 415637 h 2389984"/>
                <a:gd name="connsiteX8" fmla="*/ 3322117 w 6529617"/>
                <a:gd name="connsiteY8" fmla="*/ 304800 h 2389984"/>
                <a:gd name="connsiteX9" fmla="*/ 3779317 w 6529617"/>
                <a:gd name="connsiteY9" fmla="*/ 193964 h 2389984"/>
                <a:gd name="connsiteX10" fmla="*/ 4222662 w 6529617"/>
                <a:gd name="connsiteY10" fmla="*/ 96982 h 2389984"/>
                <a:gd name="connsiteX11" fmla="*/ 4818408 w 6529617"/>
                <a:gd name="connsiteY11" fmla="*/ 27710 h 2389984"/>
                <a:gd name="connsiteX12" fmla="*/ 5414153 w 6529617"/>
                <a:gd name="connsiteY12" fmla="*/ 0 h 2389984"/>
                <a:gd name="connsiteX13" fmla="*/ 5879666 w 6529617"/>
                <a:gd name="connsiteY13" fmla="*/ 29852 h 2389984"/>
                <a:gd name="connsiteX14" fmla="*/ 6184090 w 6529617"/>
                <a:gd name="connsiteY14" fmla="*/ 60393 h 2389984"/>
                <a:gd name="connsiteX15" fmla="*/ 6378033 w 6529617"/>
                <a:gd name="connsiteY15" fmla="*/ 524810 h 2389984"/>
                <a:gd name="connsiteX16" fmla="*/ 6529617 w 6529617"/>
                <a:gd name="connsiteY16" fmla="*/ 850663 h 2389984"/>
                <a:gd name="connsiteX17" fmla="*/ 6148443 w 6529617"/>
                <a:gd name="connsiteY17" fmla="*/ 1087068 h 2389984"/>
                <a:gd name="connsiteX18" fmla="*/ 5840874 w 6529617"/>
                <a:gd name="connsiteY18" fmla="*/ 1312602 h 2389984"/>
                <a:gd name="connsiteX19" fmla="*/ 5527761 w 6529617"/>
                <a:gd name="connsiteY19" fmla="*/ 1617726 h 2389984"/>
                <a:gd name="connsiteX20" fmla="*/ 5271394 w 6529617"/>
                <a:gd name="connsiteY20" fmla="*/ 1879169 h 2389984"/>
                <a:gd name="connsiteX21" fmla="*/ 5053706 w 6529617"/>
                <a:gd name="connsiteY21" fmla="*/ 2164824 h 2389984"/>
                <a:gd name="connsiteX22" fmla="*/ 4883877 w 6529617"/>
                <a:gd name="connsiteY22" fmla="*/ 2389984 h 2389984"/>
                <a:gd name="connsiteX23" fmla="*/ 525923 w 6529617"/>
                <a:gd name="connsiteY23" fmla="*/ 2389983 h 2389984"/>
                <a:gd name="connsiteX24" fmla="*/ 0 w 6529617"/>
                <a:gd name="connsiteY24" fmla="*/ 2068584 h 2389984"/>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42451 w 6529617"/>
                <a:gd name="connsiteY4" fmla="*/ 854182 h 2367296"/>
                <a:gd name="connsiteX5" fmla="*/ 2186044 w 6529617"/>
                <a:gd name="connsiteY5" fmla="*/ 700940 h 2367296"/>
                <a:gd name="connsiteX6" fmla="*/ 2593368 w 6529617"/>
                <a:gd name="connsiteY6" fmla="*/ 534685 h 2367296"/>
                <a:gd name="connsiteX7" fmla="*/ 2975753 w 6529617"/>
                <a:gd name="connsiteY7" fmla="*/ 392949 h 2367296"/>
                <a:gd name="connsiteX8" fmla="*/ 3322117 w 6529617"/>
                <a:gd name="connsiteY8" fmla="*/ 282112 h 2367296"/>
                <a:gd name="connsiteX9" fmla="*/ 3779317 w 6529617"/>
                <a:gd name="connsiteY9" fmla="*/ 171276 h 2367296"/>
                <a:gd name="connsiteX10" fmla="*/ 4222662 w 6529617"/>
                <a:gd name="connsiteY10" fmla="*/ 74294 h 2367296"/>
                <a:gd name="connsiteX11" fmla="*/ 4818408 w 6529617"/>
                <a:gd name="connsiteY11" fmla="*/ 5022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42451 w 6529617"/>
                <a:gd name="connsiteY4" fmla="*/ 854182 h 2367296"/>
                <a:gd name="connsiteX5" fmla="*/ 2186044 w 6529617"/>
                <a:gd name="connsiteY5" fmla="*/ 700940 h 2367296"/>
                <a:gd name="connsiteX6" fmla="*/ 2593368 w 6529617"/>
                <a:gd name="connsiteY6" fmla="*/ 534685 h 2367296"/>
                <a:gd name="connsiteX7" fmla="*/ 2975753 w 6529617"/>
                <a:gd name="connsiteY7" fmla="*/ 392949 h 2367296"/>
                <a:gd name="connsiteX8" fmla="*/ 3322117 w 6529617"/>
                <a:gd name="connsiteY8" fmla="*/ 282112 h 2367296"/>
                <a:gd name="connsiteX9" fmla="*/ 3779317 w 6529617"/>
                <a:gd name="connsiteY9" fmla="*/ 171276 h 2367296"/>
                <a:gd name="connsiteX10" fmla="*/ 4222662 w 6529617"/>
                <a:gd name="connsiteY10" fmla="*/ 74294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42451 w 6529617"/>
                <a:gd name="connsiteY4" fmla="*/ 854182 h 2367296"/>
                <a:gd name="connsiteX5" fmla="*/ 2186044 w 6529617"/>
                <a:gd name="connsiteY5" fmla="*/ 700940 h 2367296"/>
                <a:gd name="connsiteX6" fmla="*/ 2593368 w 6529617"/>
                <a:gd name="connsiteY6" fmla="*/ 534685 h 2367296"/>
                <a:gd name="connsiteX7" fmla="*/ 2975753 w 6529617"/>
                <a:gd name="connsiteY7" fmla="*/ 392949 h 2367296"/>
                <a:gd name="connsiteX8" fmla="*/ 3322117 w 6529617"/>
                <a:gd name="connsiteY8" fmla="*/ 282112 h 2367296"/>
                <a:gd name="connsiteX9" fmla="*/ 3779317 w 6529617"/>
                <a:gd name="connsiteY9" fmla="*/ 171276 h 2367296"/>
                <a:gd name="connsiteX10" fmla="*/ 4222662 w 6529617"/>
                <a:gd name="connsiteY10" fmla="*/ 90290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42451 w 6529617"/>
                <a:gd name="connsiteY4" fmla="*/ 854182 h 2367296"/>
                <a:gd name="connsiteX5" fmla="*/ 2186044 w 6529617"/>
                <a:gd name="connsiteY5" fmla="*/ 700940 h 2367296"/>
                <a:gd name="connsiteX6" fmla="*/ 2593368 w 6529617"/>
                <a:gd name="connsiteY6" fmla="*/ 534685 h 2367296"/>
                <a:gd name="connsiteX7" fmla="*/ 2975753 w 6529617"/>
                <a:gd name="connsiteY7" fmla="*/ 392949 h 2367296"/>
                <a:gd name="connsiteX8" fmla="*/ 3322117 w 6529617"/>
                <a:gd name="connsiteY8" fmla="*/ 282112 h 2367296"/>
                <a:gd name="connsiteX9" fmla="*/ 3779317 w 6529617"/>
                <a:gd name="connsiteY9" fmla="*/ 192604 h 2367296"/>
                <a:gd name="connsiteX10" fmla="*/ 4222662 w 6529617"/>
                <a:gd name="connsiteY10" fmla="*/ 90290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42451 w 6529617"/>
                <a:gd name="connsiteY4" fmla="*/ 854182 h 2367296"/>
                <a:gd name="connsiteX5" fmla="*/ 2186044 w 6529617"/>
                <a:gd name="connsiteY5" fmla="*/ 700940 h 2367296"/>
                <a:gd name="connsiteX6" fmla="*/ 2593368 w 6529617"/>
                <a:gd name="connsiteY6" fmla="*/ 534685 h 2367296"/>
                <a:gd name="connsiteX7" fmla="*/ 2975753 w 6529617"/>
                <a:gd name="connsiteY7" fmla="*/ 392949 h 2367296"/>
                <a:gd name="connsiteX8" fmla="*/ 3322117 w 6529617"/>
                <a:gd name="connsiteY8" fmla="*/ 282112 h 2367296"/>
                <a:gd name="connsiteX9" fmla="*/ 3779317 w 6529617"/>
                <a:gd name="connsiteY9" fmla="*/ 192604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42451 w 6529617"/>
                <a:gd name="connsiteY4" fmla="*/ 854182 h 2367296"/>
                <a:gd name="connsiteX5" fmla="*/ 2186044 w 6529617"/>
                <a:gd name="connsiteY5" fmla="*/ 700940 h 2367296"/>
                <a:gd name="connsiteX6" fmla="*/ 2593368 w 6529617"/>
                <a:gd name="connsiteY6" fmla="*/ 534685 h 2367296"/>
                <a:gd name="connsiteX7" fmla="*/ 2975753 w 6529617"/>
                <a:gd name="connsiteY7" fmla="*/ 392949 h 2367296"/>
                <a:gd name="connsiteX8" fmla="*/ 3322117 w 6529617"/>
                <a:gd name="connsiteY8" fmla="*/ 282112 h 2367296"/>
                <a:gd name="connsiteX9" fmla="*/ 3795942 w 6529617"/>
                <a:gd name="connsiteY9" fmla="*/ 208600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42451 w 6529617"/>
                <a:gd name="connsiteY4" fmla="*/ 854182 h 2367296"/>
                <a:gd name="connsiteX5" fmla="*/ 2186044 w 6529617"/>
                <a:gd name="connsiteY5" fmla="*/ 700940 h 2367296"/>
                <a:gd name="connsiteX6" fmla="*/ 2593368 w 6529617"/>
                <a:gd name="connsiteY6" fmla="*/ 534685 h 2367296"/>
                <a:gd name="connsiteX7" fmla="*/ 2975753 w 6529617"/>
                <a:gd name="connsiteY7" fmla="*/ 392949 h 2367296"/>
                <a:gd name="connsiteX8" fmla="*/ 3338742 w 6529617"/>
                <a:gd name="connsiteY8" fmla="*/ 314105 h 2367296"/>
                <a:gd name="connsiteX9" fmla="*/ 3795942 w 6529617"/>
                <a:gd name="connsiteY9" fmla="*/ 208600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42451 w 6529617"/>
                <a:gd name="connsiteY4" fmla="*/ 854182 h 2367296"/>
                <a:gd name="connsiteX5" fmla="*/ 2186044 w 6529617"/>
                <a:gd name="connsiteY5" fmla="*/ 700940 h 2367296"/>
                <a:gd name="connsiteX6" fmla="*/ 2593368 w 6529617"/>
                <a:gd name="connsiteY6" fmla="*/ 534685 h 2367296"/>
                <a:gd name="connsiteX7" fmla="*/ 2997920 w 6529617"/>
                <a:gd name="connsiteY7" fmla="*/ 435606 h 2367296"/>
                <a:gd name="connsiteX8" fmla="*/ 3338742 w 6529617"/>
                <a:gd name="connsiteY8" fmla="*/ 314105 h 2367296"/>
                <a:gd name="connsiteX9" fmla="*/ 3795942 w 6529617"/>
                <a:gd name="connsiteY9" fmla="*/ 208600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42451 w 6529617"/>
                <a:gd name="connsiteY4" fmla="*/ 854182 h 2367296"/>
                <a:gd name="connsiteX5" fmla="*/ 2186044 w 6529617"/>
                <a:gd name="connsiteY5" fmla="*/ 700940 h 2367296"/>
                <a:gd name="connsiteX6" fmla="*/ 2593368 w 6529617"/>
                <a:gd name="connsiteY6" fmla="*/ 534685 h 2367296"/>
                <a:gd name="connsiteX7" fmla="*/ 2997920 w 6529617"/>
                <a:gd name="connsiteY7" fmla="*/ 419610 h 2367296"/>
                <a:gd name="connsiteX8" fmla="*/ 3338742 w 6529617"/>
                <a:gd name="connsiteY8" fmla="*/ 314105 h 2367296"/>
                <a:gd name="connsiteX9" fmla="*/ 3795942 w 6529617"/>
                <a:gd name="connsiteY9" fmla="*/ 208600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42451 w 6529617"/>
                <a:gd name="connsiteY4" fmla="*/ 854182 h 2367296"/>
                <a:gd name="connsiteX5" fmla="*/ 2186044 w 6529617"/>
                <a:gd name="connsiteY5" fmla="*/ 700940 h 2367296"/>
                <a:gd name="connsiteX6" fmla="*/ 2593368 w 6529617"/>
                <a:gd name="connsiteY6" fmla="*/ 534685 h 2367296"/>
                <a:gd name="connsiteX7" fmla="*/ 2997920 w 6529617"/>
                <a:gd name="connsiteY7" fmla="*/ 419610 h 2367296"/>
                <a:gd name="connsiteX8" fmla="*/ 3394160 w 6529617"/>
                <a:gd name="connsiteY8" fmla="*/ 298108 h 2367296"/>
                <a:gd name="connsiteX9" fmla="*/ 3795942 w 6529617"/>
                <a:gd name="connsiteY9" fmla="*/ 208600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42451 w 6529617"/>
                <a:gd name="connsiteY4" fmla="*/ 854182 h 2367296"/>
                <a:gd name="connsiteX5" fmla="*/ 2186044 w 6529617"/>
                <a:gd name="connsiteY5" fmla="*/ 700940 h 2367296"/>
                <a:gd name="connsiteX6" fmla="*/ 2593368 w 6529617"/>
                <a:gd name="connsiteY6" fmla="*/ 534685 h 2367296"/>
                <a:gd name="connsiteX7" fmla="*/ 2997920 w 6529617"/>
                <a:gd name="connsiteY7" fmla="*/ 419610 h 2367296"/>
                <a:gd name="connsiteX8" fmla="*/ 3394160 w 6529617"/>
                <a:gd name="connsiteY8" fmla="*/ 298108 h 2367296"/>
                <a:gd name="connsiteX9" fmla="*/ 3795942 w 6529617"/>
                <a:gd name="connsiteY9" fmla="*/ 192604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42451 w 6529617"/>
                <a:gd name="connsiteY4" fmla="*/ 854182 h 2367296"/>
                <a:gd name="connsiteX5" fmla="*/ 2186044 w 6529617"/>
                <a:gd name="connsiteY5" fmla="*/ 700940 h 2367296"/>
                <a:gd name="connsiteX6" fmla="*/ 2593368 w 6529617"/>
                <a:gd name="connsiteY6" fmla="*/ 534685 h 2367296"/>
                <a:gd name="connsiteX7" fmla="*/ 2997920 w 6529617"/>
                <a:gd name="connsiteY7" fmla="*/ 419610 h 2367296"/>
                <a:gd name="connsiteX8" fmla="*/ 3394160 w 6529617"/>
                <a:gd name="connsiteY8" fmla="*/ 298108 h 2367296"/>
                <a:gd name="connsiteX9" fmla="*/ 3795942 w 6529617"/>
                <a:gd name="connsiteY9" fmla="*/ 192604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42451 w 6529617"/>
                <a:gd name="connsiteY4" fmla="*/ 854182 h 2367296"/>
                <a:gd name="connsiteX5" fmla="*/ 2186044 w 6529617"/>
                <a:gd name="connsiteY5" fmla="*/ 700940 h 2367296"/>
                <a:gd name="connsiteX6" fmla="*/ 2593368 w 6529617"/>
                <a:gd name="connsiteY6" fmla="*/ 534685 h 2367296"/>
                <a:gd name="connsiteX7" fmla="*/ 3020087 w 6529617"/>
                <a:gd name="connsiteY7" fmla="*/ 403615 h 2367296"/>
                <a:gd name="connsiteX8" fmla="*/ 3394160 w 6529617"/>
                <a:gd name="connsiteY8" fmla="*/ 298108 h 2367296"/>
                <a:gd name="connsiteX9" fmla="*/ 3795942 w 6529617"/>
                <a:gd name="connsiteY9" fmla="*/ 192604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42451 w 6529617"/>
                <a:gd name="connsiteY4" fmla="*/ 854182 h 2367296"/>
                <a:gd name="connsiteX5" fmla="*/ 2186044 w 6529617"/>
                <a:gd name="connsiteY5" fmla="*/ 700940 h 2367296"/>
                <a:gd name="connsiteX6" fmla="*/ 2604451 w 6529617"/>
                <a:gd name="connsiteY6" fmla="*/ 540018 h 2367296"/>
                <a:gd name="connsiteX7" fmla="*/ 3020087 w 6529617"/>
                <a:gd name="connsiteY7" fmla="*/ 403615 h 2367296"/>
                <a:gd name="connsiteX8" fmla="*/ 3394160 w 6529617"/>
                <a:gd name="connsiteY8" fmla="*/ 298108 h 2367296"/>
                <a:gd name="connsiteX9" fmla="*/ 3795942 w 6529617"/>
                <a:gd name="connsiteY9" fmla="*/ 192604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42451 w 6529617"/>
                <a:gd name="connsiteY4" fmla="*/ 854182 h 2367296"/>
                <a:gd name="connsiteX5" fmla="*/ 2191585 w 6529617"/>
                <a:gd name="connsiteY5" fmla="*/ 716937 h 2367296"/>
                <a:gd name="connsiteX6" fmla="*/ 2604451 w 6529617"/>
                <a:gd name="connsiteY6" fmla="*/ 540018 h 2367296"/>
                <a:gd name="connsiteX7" fmla="*/ 3020087 w 6529617"/>
                <a:gd name="connsiteY7" fmla="*/ 403615 h 2367296"/>
                <a:gd name="connsiteX8" fmla="*/ 3394160 w 6529617"/>
                <a:gd name="connsiteY8" fmla="*/ 298108 h 2367296"/>
                <a:gd name="connsiteX9" fmla="*/ 3795942 w 6529617"/>
                <a:gd name="connsiteY9" fmla="*/ 192604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58076 w 6529617"/>
                <a:gd name="connsiteY3" fmla="*/ 1048180 h 2367296"/>
                <a:gd name="connsiteX4" fmla="*/ 1853535 w 6529617"/>
                <a:gd name="connsiteY4" fmla="*/ 864847 h 2367296"/>
                <a:gd name="connsiteX5" fmla="*/ 2191585 w 6529617"/>
                <a:gd name="connsiteY5" fmla="*/ 716937 h 2367296"/>
                <a:gd name="connsiteX6" fmla="*/ 2604451 w 6529617"/>
                <a:gd name="connsiteY6" fmla="*/ 540018 h 2367296"/>
                <a:gd name="connsiteX7" fmla="*/ 3020087 w 6529617"/>
                <a:gd name="connsiteY7" fmla="*/ 403615 h 2367296"/>
                <a:gd name="connsiteX8" fmla="*/ 3394160 w 6529617"/>
                <a:gd name="connsiteY8" fmla="*/ 298108 h 2367296"/>
                <a:gd name="connsiteX9" fmla="*/ 3795942 w 6529617"/>
                <a:gd name="connsiteY9" fmla="*/ 192604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24715 w 6529617"/>
                <a:gd name="connsiteY2" fmla="*/ 1310678 h 2367296"/>
                <a:gd name="connsiteX3" fmla="*/ 1469160 w 6529617"/>
                <a:gd name="connsiteY3" fmla="*/ 1064177 h 2367296"/>
                <a:gd name="connsiteX4" fmla="*/ 1853535 w 6529617"/>
                <a:gd name="connsiteY4" fmla="*/ 864847 h 2367296"/>
                <a:gd name="connsiteX5" fmla="*/ 2191585 w 6529617"/>
                <a:gd name="connsiteY5" fmla="*/ 716937 h 2367296"/>
                <a:gd name="connsiteX6" fmla="*/ 2604451 w 6529617"/>
                <a:gd name="connsiteY6" fmla="*/ 540018 h 2367296"/>
                <a:gd name="connsiteX7" fmla="*/ 3020087 w 6529617"/>
                <a:gd name="connsiteY7" fmla="*/ 403615 h 2367296"/>
                <a:gd name="connsiteX8" fmla="*/ 3394160 w 6529617"/>
                <a:gd name="connsiteY8" fmla="*/ 298108 h 2367296"/>
                <a:gd name="connsiteX9" fmla="*/ 3795942 w 6529617"/>
                <a:gd name="connsiteY9" fmla="*/ 192604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09644 w 6529617"/>
                <a:gd name="connsiteY1" fmla="*/ 1638422 h 2367296"/>
                <a:gd name="connsiteX2" fmla="*/ 1035799 w 6529617"/>
                <a:gd name="connsiteY2" fmla="*/ 1321341 h 2367296"/>
                <a:gd name="connsiteX3" fmla="*/ 1469160 w 6529617"/>
                <a:gd name="connsiteY3" fmla="*/ 1064177 h 2367296"/>
                <a:gd name="connsiteX4" fmla="*/ 1853535 w 6529617"/>
                <a:gd name="connsiteY4" fmla="*/ 864847 h 2367296"/>
                <a:gd name="connsiteX5" fmla="*/ 2191585 w 6529617"/>
                <a:gd name="connsiteY5" fmla="*/ 716937 h 2367296"/>
                <a:gd name="connsiteX6" fmla="*/ 2604451 w 6529617"/>
                <a:gd name="connsiteY6" fmla="*/ 540018 h 2367296"/>
                <a:gd name="connsiteX7" fmla="*/ 3020087 w 6529617"/>
                <a:gd name="connsiteY7" fmla="*/ 403615 h 2367296"/>
                <a:gd name="connsiteX8" fmla="*/ 3394160 w 6529617"/>
                <a:gd name="connsiteY8" fmla="*/ 298108 h 2367296"/>
                <a:gd name="connsiteX9" fmla="*/ 3795942 w 6529617"/>
                <a:gd name="connsiteY9" fmla="*/ 192604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20727 w 6529617"/>
                <a:gd name="connsiteY1" fmla="*/ 1649087 h 2367296"/>
                <a:gd name="connsiteX2" fmla="*/ 1035799 w 6529617"/>
                <a:gd name="connsiteY2" fmla="*/ 1321341 h 2367296"/>
                <a:gd name="connsiteX3" fmla="*/ 1469160 w 6529617"/>
                <a:gd name="connsiteY3" fmla="*/ 1064177 h 2367296"/>
                <a:gd name="connsiteX4" fmla="*/ 1853535 w 6529617"/>
                <a:gd name="connsiteY4" fmla="*/ 864847 h 2367296"/>
                <a:gd name="connsiteX5" fmla="*/ 2191585 w 6529617"/>
                <a:gd name="connsiteY5" fmla="*/ 716937 h 2367296"/>
                <a:gd name="connsiteX6" fmla="*/ 2604451 w 6529617"/>
                <a:gd name="connsiteY6" fmla="*/ 540018 h 2367296"/>
                <a:gd name="connsiteX7" fmla="*/ 3020087 w 6529617"/>
                <a:gd name="connsiteY7" fmla="*/ 403615 h 2367296"/>
                <a:gd name="connsiteX8" fmla="*/ 3394160 w 6529617"/>
                <a:gd name="connsiteY8" fmla="*/ 298108 h 2367296"/>
                <a:gd name="connsiteX9" fmla="*/ 3795942 w 6529617"/>
                <a:gd name="connsiteY9" fmla="*/ 192604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84090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29617"/>
                <a:gd name="connsiteY0" fmla="*/ 2045896 h 2367296"/>
                <a:gd name="connsiteX1" fmla="*/ 520727 w 6529617"/>
                <a:gd name="connsiteY1" fmla="*/ 1649087 h 2367296"/>
                <a:gd name="connsiteX2" fmla="*/ 1035799 w 6529617"/>
                <a:gd name="connsiteY2" fmla="*/ 1321341 h 2367296"/>
                <a:gd name="connsiteX3" fmla="*/ 1469160 w 6529617"/>
                <a:gd name="connsiteY3" fmla="*/ 1064177 h 2367296"/>
                <a:gd name="connsiteX4" fmla="*/ 1853535 w 6529617"/>
                <a:gd name="connsiteY4" fmla="*/ 864847 h 2367296"/>
                <a:gd name="connsiteX5" fmla="*/ 2191585 w 6529617"/>
                <a:gd name="connsiteY5" fmla="*/ 716937 h 2367296"/>
                <a:gd name="connsiteX6" fmla="*/ 2604451 w 6529617"/>
                <a:gd name="connsiteY6" fmla="*/ 540018 h 2367296"/>
                <a:gd name="connsiteX7" fmla="*/ 3020087 w 6529617"/>
                <a:gd name="connsiteY7" fmla="*/ 403615 h 2367296"/>
                <a:gd name="connsiteX8" fmla="*/ 3394160 w 6529617"/>
                <a:gd name="connsiteY8" fmla="*/ 298108 h 2367296"/>
                <a:gd name="connsiteX9" fmla="*/ 3795942 w 6529617"/>
                <a:gd name="connsiteY9" fmla="*/ 192604 h 2367296"/>
                <a:gd name="connsiteX10" fmla="*/ 4278081 w 6529617"/>
                <a:gd name="connsiteY10" fmla="*/ 95622 h 2367296"/>
                <a:gd name="connsiteX11" fmla="*/ 4823950 w 6529617"/>
                <a:gd name="connsiteY11" fmla="*/ 21019 h 2367296"/>
                <a:gd name="connsiteX12" fmla="*/ 5419695 w 6529617"/>
                <a:gd name="connsiteY12" fmla="*/ 0 h 2367296"/>
                <a:gd name="connsiteX13" fmla="*/ 5879666 w 6529617"/>
                <a:gd name="connsiteY13" fmla="*/ 7164 h 2367296"/>
                <a:gd name="connsiteX14" fmla="*/ 6170509 w 6529617"/>
                <a:gd name="connsiteY14" fmla="*/ 37705 h 2367296"/>
                <a:gd name="connsiteX15" fmla="*/ 6378033 w 6529617"/>
                <a:gd name="connsiteY15" fmla="*/ 502122 h 2367296"/>
                <a:gd name="connsiteX16" fmla="*/ 6529617 w 6529617"/>
                <a:gd name="connsiteY16" fmla="*/ 827975 h 2367296"/>
                <a:gd name="connsiteX17" fmla="*/ 6148443 w 6529617"/>
                <a:gd name="connsiteY17" fmla="*/ 1064380 h 2367296"/>
                <a:gd name="connsiteX18" fmla="*/ 5840874 w 6529617"/>
                <a:gd name="connsiteY18" fmla="*/ 1289914 h 2367296"/>
                <a:gd name="connsiteX19" fmla="*/ 5527761 w 6529617"/>
                <a:gd name="connsiteY19" fmla="*/ 1595038 h 2367296"/>
                <a:gd name="connsiteX20" fmla="*/ 5271394 w 6529617"/>
                <a:gd name="connsiteY20" fmla="*/ 1856481 h 2367296"/>
                <a:gd name="connsiteX21" fmla="*/ 5053706 w 6529617"/>
                <a:gd name="connsiteY21" fmla="*/ 2142136 h 2367296"/>
                <a:gd name="connsiteX22" fmla="*/ 4883877 w 6529617"/>
                <a:gd name="connsiteY22" fmla="*/ 2367296 h 2367296"/>
                <a:gd name="connsiteX23" fmla="*/ 525923 w 6529617"/>
                <a:gd name="connsiteY23" fmla="*/ 2367295 h 2367296"/>
                <a:gd name="connsiteX24" fmla="*/ 0 w 6529617"/>
                <a:gd name="connsiteY24" fmla="*/ 2045896 h 2367296"/>
                <a:gd name="connsiteX0" fmla="*/ 0 w 6511510"/>
                <a:gd name="connsiteY0" fmla="*/ 2045896 h 2367296"/>
                <a:gd name="connsiteX1" fmla="*/ 520727 w 6511510"/>
                <a:gd name="connsiteY1" fmla="*/ 1649087 h 2367296"/>
                <a:gd name="connsiteX2" fmla="*/ 1035799 w 6511510"/>
                <a:gd name="connsiteY2" fmla="*/ 1321341 h 2367296"/>
                <a:gd name="connsiteX3" fmla="*/ 1469160 w 6511510"/>
                <a:gd name="connsiteY3" fmla="*/ 1064177 h 2367296"/>
                <a:gd name="connsiteX4" fmla="*/ 1853535 w 6511510"/>
                <a:gd name="connsiteY4" fmla="*/ 864847 h 2367296"/>
                <a:gd name="connsiteX5" fmla="*/ 2191585 w 6511510"/>
                <a:gd name="connsiteY5" fmla="*/ 716937 h 2367296"/>
                <a:gd name="connsiteX6" fmla="*/ 2604451 w 6511510"/>
                <a:gd name="connsiteY6" fmla="*/ 540018 h 2367296"/>
                <a:gd name="connsiteX7" fmla="*/ 3020087 w 6511510"/>
                <a:gd name="connsiteY7" fmla="*/ 403615 h 2367296"/>
                <a:gd name="connsiteX8" fmla="*/ 3394160 w 6511510"/>
                <a:gd name="connsiteY8" fmla="*/ 298108 h 2367296"/>
                <a:gd name="connsiteX9" fmla="*/ 3795942 w 6511510"/>
                <a:gd name="connsiteY9" fmla="*/ 192604 h 2367296"/>
                <a:gd name="connsiteX10" fmla="*/ 4278081 w 6511510"/>
                <a:gd name="connsiteY10" fmla="*/ 95622 h 2367296"/>
                <a:gd name="connsiteX11" fmla="*/ 4823950 w 6511510"/>
                <a:gd name="connsiteY11" fmla="*/ 21019 h 2367296"/>
                <a:gd name="connsiteX12" fmla="*/ 5419695 w 6511510"/>
                <a:gd name="connsiteY12" fmla="*/ 0 h 2367296"/>
                <a:gd name="connsiteX13" fmla="*/ 5879666 w 6511510"/>
                <a:gd name="connsiteY13" fmla="*/ 7164 h 2367296"/>
                <a:gd name="connsiteX14" fmla="*/ 6170509 w 6511510"/>
                <a:gd name="connsiteY14" fmla="*/ 37705 h 2367296"/>
                <a:gd name="connsiteX15" fmla="*/ 6378033 w 6511510"/>
                <a:gd name="connsiteY15" fmla="*/ 502122 h 2367296"/>
                <a:gd name="connsiteX16" fmla="*/ 6511510 w 6511510"/>
                <a:gd name="connsiteY16" fmla="*/ 827975 h 2367296"/>
                <a:gd name="connsiteX17" fmla="*/ 6148443 w 6511510"/>
                <a:gd name="connsiteY17" fmla="*/ 1064380 h 2367296"/>
                <a:gd name="connsiteX18" fmla="*/ 5840874 w 6511510"/>
                <a:gd name="connsiteY18" fmla="*/ 1289914 h 2367296"/>
                <a:gd name="connsiteX19" fmla="*/ 5527761 w 6511510"/>
                <a:gd name="connsiteY19" fmla="*/ 1595038 h 2367296"/>
                <a:gd name="connsiteX20" fmla="*/ 5271394 w 6511510"/>
                <a:gd name="connsiteY20" fmla="*/ 1856481 h 2367296"/>
                <a:gd name="connsiteX21" fmla="*/ 5053706 w 6511510"/>
                <a:gd name="connsiteY21" fmla="*/ 2142136 h 2367296"/>
                <a:gd name="connsiteX22" fmla="*/ 4883877 w 6511510"/>
                <a:gd name="connsiteY22" fmla="*/ 2367296 h 2367296"/>
                <a:gd name="connsiteX23" fmla="*/ 525923 w 6511510"/>
                <a:gd name="connsiteY23" fmla="*/ 2367295 h 2367296"/>
                <a:gd name="connsiteX24" fmla="*/ 0 w 6511510"/>
                <a:gd name="connsiteY24" fmla="*/ 2045896 h 2367296"/>
                <a:gd name="connsiteX0" fmla="*/ 0 w 6520564"/>
                <a:gd name="connsiteY0" fmla="*/ 2045896 h 2367296"/>
                <a:gd name="connsiteX1" fmla="*/ 520727 w 6520564"/>
                <a:gd name="connsiteY1" fmla="*/ 1649087 h 2367296"/>
                <a:gd name="connsiteX2" fmla="*/ 1035799 w 6520564"/>
                <a:gd name="connsiteY2" fmla="*/ 1321341 h 2367296"/>
                <a:gd name="connsiteX3" fmla="*/ 1469160 w 6520564"/>
                <a:gd name="connsiteY3" fmla="*/ 1064177 h 2367296"/>
                <a:gd name="connsiteX4" fmla="*/ 1853535 w 6520564"/>
                <a:gd name="connsiteY4" fmla="*/ 864847 h 2367296"/>
                <a:gd name="connsiteX5" fmla="*/ 2191585 w 6520564"/>
                <a:gd name="connsiteY5" fmla="*/ 716937 h 2367296"/>
                <a:gd name="connsiteX6" fmla="*/ 2604451 w 6520564"/>
                <a:gd name="connsiteY6" fmla="*/ 540018 h 2367296"/>
                <a:gd name="connsiteX7" fmla="*/ 3020087 w 6520564"/>
                <a:gd name="connsiteY7" fmla="*/ 403615 h 2367296"/>
                <a:gd name="connsiteX8" fmla="*/ 3394160 w 6520564"/>
                <a:gd name="connsiteY8" fmla="*/ 298108 h 2367296"/>
                <a:gd name="connsiteX9" fmla="*/ 3795942 w 6520564"/>
                <a:gd name="connsiteY9" fmla="*/ 192604 h 2367296"/>
                <a:gd name="connsiteX10" fmla="*/ 4278081 w 6520564"/>
                <a:gd name="connsiteY10" fmla="*/ 95622 h 2367296"/>
                <a:gd name="connsiteX11" fmla="*/ 4823950 w 6520564"/>
                <a:gd name="connsiteY11" fmla="*/ 21019 h 2367296"/>
                <a:gd name="connsiteX12" fmla="*/ 5419695 w 6520564"/>
                <a:gd name="connsiteY12" fmla="*/ 0 h 2367296"/>
                <a:gd name="connsiteX13" fmla="*/ 5879666 w 6520564"/>
                <a:gd name="connsiteY13" fmla="*/ 7164 h 2367296"/>
                <a:gd name="connsiteX14" fmla="*/ 6170509 w 6520564"/>
                <a:gd name="connsiteY14" fmla="*/ 37705 h 2367296"/>
                <a:gd name="connsiteX15" fmla="*/ 6378033 w 6520564"/>
                <a:gd name="connsiteY15" fmla="*/ 502122 h 2367296"/>
                <a:gd name="connsiteX16" fmla="*/ 6520564 w 6520564"/>
                <a:gd name="connsiteY16" fmla="*/ 823620 h 2367296"/>
                <a:gd name="connsiteX17" fmla="*/ 6148443 w 6520564"/>
                <a:gd name="connsiteY17" fmla="*/ 1064380 h 2367296"/>
                <a:gd name="connsiteX18" fmla="*/ 5840874 w 6520564"/>
                <a:gd name="connsiteY18" fmla="*/ 1289914 h 2367296"/>
                <a:gd name="connsiteX19" fmla="*/ 5527761 w 6520564"/>
                <a:gd name="connsiteY19" fmla="*/ 1595038 h 2367296"/>
                <a:gd name="connsiteX20" fmla="*/ 5271394 w 6520564"/>
                <a:gd name="connsiteY20" fmla="*/ 1856481 h 2367296"/>
                <a:gd name="connsiteX21" fmla="*/ 5053706 w 6520564"/>
                <a:gd name="connsiteY21" fmla="*/ 2142136 h 2367296"/>
                <a:gd name="connsiteX22" fmla="*/ 4883877 w 6520564"/>
                <a:gd name="connsiteY22" fmla="*/ 2367296 h 2367296"/>
                <a:gd name="connsiteX23" fmla="*/ 525923 w 6520564"/>
                <a:gd name="connsiteY23" fmla="*/ 2367295 h 2367296"/>
                <a:gd name="connsiteX24" fmla="*/ 0 w 6520564"/>
                <a:gd name="connsiteY24" fmla="*/ 2045896 h 2367296"/>
                <a:gd name="connsiteX0" fmla="*/ 0 w 6520564"/>
                <a:gd name="connsiteY0" fmla="*/ 2045896 h 2367296"/>
                <a:gd name="connsiteX1" fmla="*/ 520727 w 6520564"/>
                <a:gd name="connsiteY1" fmla="*/ 1649087 h 2367296"/>
                <a:gd name="connsiteX2" fmla="*/ 1035799 w 6520564"/>
                <a:gd name="connsiteY2" fmla="*/ 1321341 h 2367296"/>
                <a:gd name="connsiteX3" fmla="*/ 1469160 w 6520564"/>
                <a:gd name="connsiteY3" fmla="*/ 1064177 h 2367296"/>
                <a:gd name="connsiteX4" fmla="*/ 1853535 w 6520564"/>
                <a:gd name="connsiteY4" fmla="*/ 864847 h 2367296"/>
                <a:gd name="connsiteX5" fmla="*/ 2191585 w 6520564"/>
                <a:gd name="connsiteY5" fmla="*/ 716937 h 2367296"/>
                <a:gd name="connsiteX6" fmla="*/ 2604451 w 6520564"/>
                <a:gd name="connsiteY6" fmla="*/ 540018 h 2367296"/>
                <a:gd name="connsiteX7" fmla="*/ 3020087 w 6520564"/>
                <a:gd name="connsiteY7" fmla="*/ 403615 h 2367296"/>
                <a:gd name="connsiteX8" fmla="*/ 3394160 w 6520564"/>
                <a:gd name="connsiteY8" fmla="*/ 298108 h 2367296"/>
                <a:gd name="connsiteX9" fmla="*/ 3795942 w 6520564"/>
                <a:gd name="connsiteY9" fmla="*/ 192604 h 2367296"/>
                <a:gd name="connsiteX10" fmla="*/ 4278081 w 6520564"/>
                <a:gd name="connsiteY10" fmla="*/ 95622 h 2367296"/>
                <a:gd name="connsiteX11" fmla="*/ 4823950 w 6520564"/>
                <a:gd name="connsiteY11" fmla="*/ 21019 h 2367296"/>
                <a:gd name="connsiteX12" fmla="*/ 5419695 w 6520564"/>
                <a:gd name="connsiteY12" fmla="*/ 0 h 2367296"/>
                <a:gd name="connsiteX13" fmla="*/ 5879666 w 6520564"/>
                <a:gd name="connsiteY13" fmla="*/ 7164 h 2367296"/>
                <a:gd name="connsiteX14" fmla="*/ 6170509 w 6520564"/>
                <a:gd name="connsiteY14" fmla="*/ 37705 h 2367296"/>
                <a:gd name="connsiteX15" fmla="*/ 6359926 w 6520564"/>
                <a:gd name="connsiteY15" fmla="*/ 510833 h 2367296"/>
                <a:gd name="connsiteX16" fmla="*/ 6520564 w 6520564"/>
                <a:gd name="connsiteY16" fmla="*/ 823620 h 2367296"/>
                <a:gd name="connsiteX17" fmla="*/ 6148443 w 6520564"/>
                <a:gd name="connsiteY17" fmla="*/ 1064380 h 2367296"/>
                <a:gd name="connsiteX18" fmla="*/ 5840874 w 6520564"/>
                <a:gd name="connsiteY18" fmla="*/ 1289914 h 2367296"/>
                <a:gd name="connsiteX19" fmla="*/ 5527761 w 6520564"/>
                <a:gd name="connsiteY19" fmla="*/ 1595038 h 2367296"/>
                <a:gd name="connsiteX20" fmla="*/ 5271394 w 6520564"/>
                <a:gd name="connsiteY20" fmla="*/ 1856481 h 2367296"/>
                <a:gd name="connsiteX21" fmla="*/ 5053706 w 6520564"/>
                <a:gd name="connsiteY21" fmla="*/ 2142136 h 2367296"/>
                <a:gd name="connsiteX22" fmla="*/ 4883877 w 6520564"/>
                <a:gd name="connsiteY22" fmla="*/ 2367296 h 2367296"/>
                <a:gd name="connsiteX23" fmla="*/ 525923 w 6520564"/>
                <a:gd name="connsiteY23" fmla="*/ 2367295 h 2367296"/>
                <a:gd name="connsiteX24" fmla="*/ 0 w 6520564"/>
                <a:gd name="connsiteY24" fmla="*/ 2045896 h 2367296"/>
                <a:gd name="connsiteX0" fmla="*/ 0 w 6520564"/>
                <a:gd name="connsiteY0" fmla="*/ 2045896 h 2367296"/>
                <a:gd name="connsiteX1" fmla="*/ 520727 w 6520564"/>
                <a:gd name="connsiteY1" fmla="*/ 1649087 h 2367296"/>
                <a:gd name="connsiteX2" fmla="*/ 1035799 w 6520564"/>
                <a:gd name="connsiteY2" fmla="*/ 1321341 h 2367296"/>
                <a:gd name="connsiteX3" fmla="*/ 1469160 w 6520564"/>
                <a:gd name="connsiteY3" fmla="*/ 1064177 h 2367296"/>
                <a:gd name="connsiteX4" fmla="*/ 1853535 w 6520564"/>
                <a:gd name="connsiteY4" fmla="*/ 864847 h 2367296"/>
                <a:gd name="connsiteX5" fmla="*/ 2191585 w 6520564"/>
                <a:gd name="connsiteY5" fmla="*/ 716937 h 2367296"/>
                <a:gd name="connsiteX6" fmla="*/ 2604451 w 6520564"/>
                <a:gd name="connsiteY6" fmla="*/ 540018 h 2367296"/>
                <a:gd name="connsiteX7" fmla="*/ 3020087 w 6520564"/>
                <a:gd name="connsiteY7" fmla="*/ 403615 h 2367296"/>
                <a:gd name="connsiteX8" fmla="*/ 3394160 w 6520564"/>
                <a:gd name="connsiteY8" fmla="*/ 298108 h 2367296"/>
                <a:gd name="connsiteX9" fmla="*/ 3795942 w 6520564"/>
                <a:gd name="connsiteY9" fmla="*/ 192604 h 2367296"/>
                <a:gd name="connsiteX10" fmla="*/ 4278081 w 6520564"/>
                <a:gd name="connsiteY10" fmla="*/ 95622 h 2367296"/>
                <a:gd name="connsiteX11" fmla="*/ 4823950 w 6520564"/>
                <a:gd name="connsiteY11" fmla="*/ 21019 h 2367296"/>
                <a:gd name="connsiteX12" fmla="*/ 5419695 w 6520564"/>
                <a:gd name="connsiteY12" fmla="*/ 0 h 2367296"/>
                <a:gd name="connsiteX13" fmla="*/ 5879666 w 6520564"/>
                <a:gd name="connsiteY13" fmla="*/ 7164 h 2367296"/>
                <a:gd name="connsiteX14" fmla="*/ 6170509 w 6520564"/>
                <a:gd name="connsiteY14" fmla="*/ 37705 h 2367296"/>
                <a:gd name="connsiteX15" fmla="*/ 6359926 w 6520564"/>
                <a:gd name="connsiteY15" fmla="*/ 510833 h 2367296"/>
                <a:gd name="connsiteX16" fmla="*/ 6520564 w 6520564"/>
                <a:gd name="connsiteY16" fmla="*/ 823620 h 2367296"/>
                <a:gd name="connsiteX17" fmla="*/ 6148443 w 6520564"/>
                <a:gd name="connsiteY17" fmla="*/ 1064380 h 2367296"/>
                <a:gd name="connsiteX18" fmla="*/ 5840874 w 6520564"/>
                <a:gd name="connsiteY18" fmla="*/ 1289914 h 2367296"/>
                <a:gd name="connsiteX19" fmla="*/ 5527761 w 6520564"/>
                <a:gd name="connsiteY19" fmla="*/ 1595038 h 2367296"/>
                <a:gd name="connsiteX20" fmla="*/ 5271394 w 6520564"/>
                <a:gd name="connsiteY20" fmla="*/ 1856481 h 2367296"/>
                <a:gd name="connsiteX21" fmla="*/ 5053706 w 6520564"/>
                <a:gd name="connsiteY21" fmla="*/ 2142136 h 2367296"/>
                <a:gd name="connsiteX22" fmla="*/ 4883877 w 6520564"/>
                <a:gd name="connsiteY22" fmla="*/ 2367296 h 2367296"/>
                <a:gd name="connsiteX23" fmla="*/ 525923 w 6520564"/>
                <a:gd name="connsiteY23" fmla="*/ 2367295 h 2367296"/>
                <a:gd name="connsiteX24" fmla="*/ 0 w 6520564"/>
                <a:gd name="connsiteY24" fmla="*/ 2045896 h 2367296"/>
                <a:gd name="connsiteX0" fmla="*/ 0 w 6520564"/>
                <a:gd name="connsiteY0" fmla="*/ 2045896 h 2367296"/>
                <a:gd name="connsiteX1" fmla="*/ 520727 w 6520564"/>
                <a:gd name="connsiteY1" fmla="*/ 1649087 h 2367296"/>
                <a:gd name="connsiteX2" fmla="*/ 1035799 w 6520564"/>
                <a:gd name="connsiteY2" fmla="*/ 1321341 h 2367296"/>
                <a:gd name="connsiteX3" fmla="*/ 1469160 w 6520564"/>
                <a:gd name="connsiteY3" fmla="*/ 1064177 h 2367296"/>
                <a:gd name="connsiteX4" fmla="*/ 1853535 w 6520564"/>
                <a:gd name="connsiteY4" fmla="*/ 864847 h 2367296"/>
                <a:gd name="connsiteX5" fmla="*/ 2191585 w 6520564"/>
                <a:gd name="connsiteY5" fmla="*/ 716937 h 2367296"/>
                <a:gd name="connsiteX6" fmla="*/ 2604451 w 6520564"/>
                <a:gd name="connsiteY6" fmla="*/ 540018 h 2367296"/>
                <a:gd name="connsiteX7" fmla="*/ 3020087 w 6520564"/>
                <a:gd name="connsiteY7" fmla="*/ 403615 h 2367296"/>
                <a:gd name="connsiteX8" fmla="*/ 3394160 w 6520564"/>
                <a:gd name="connsiteY8" fmla="*/ 298108 h 2367296"/>
                <a:gd name="connsiteX9" fmla="*/ 3795942 w 6520564"/>
                <a:gd name="connsiteY9" fmla="*/ 192604 h 2367296"/>
                <a:gd name="connsiteX10" fmla="*/ 4278081 w 6520564"/>
                <a:gd name="connsiteY10" fmla="*/ 95622 h 2367296"/>
                <a:gd name="connsiteX11" fmla="*/ 4823950 w 6520564"/>
                <a:gd name="connsiteY11" fmla="*/ 21019 h 2367296"/>
                <a:gd name="connsiteX12" fmla="*/ 5419695 w 6520564"/>
                <a:gd name="connsiteY12" fmla="*/ 0 h 2367296"/>
                <a:gd name="connsiteX13" fmla="*/ 5879666 w 6520564"/>
                <a:gd name="connsiteY13" fmla="*/ 7164 h 2367296"/>
                <a:gd name="connsiteX14" fmla="*/ 6170509 w 6520564"/>
                <a:gd name="connsiteY14" fmla="*/ 37705 h 2367296"/>
                <a:gd name="connsiteX15" fmla="*/ 6359926 w 6520564"/>
                <a:gd name="connsiteY15" fmla="*/ 510833 h 2367296"/>
                <a:gd name="connsiteX16" fmla="*/ 6520564 w 6520564"/>
                <a:gd name="connsiteY16" fmla="*/ 823620 h 2367296"/>
                <a:gd name="connsiteX17" fmla="*/ 6148443 w 6520564"/>
                <a:gd name="connsiteY17" fmla="*/ 1064380 h 2367296"/>
                <a:gd name="connsiteX18" fmla="*/ 5840874 w 6520564"/>
                <a:gd name="connsiteY18" fmla="*/ 1289914 h 2367296"/>
                <a:gd name="connsiteX19" fmla="*/ 5527761 w 6520564"/>
                <a:gd name="connsiteY19" fmla="*/ 1595038 h 2367296"/>
                <a:gd name="connsiteX20" fmla="*/ 5271394 w 6520564"/>
                <a:gd name="connsiteY20" fmla="*/ 1856481 h 2367296"/>
                <a:gd name="connsiteX21" fmla="*/ 5053706 w 6520564"/>
                <a:gd name="connsiteY21" fmla="*/ 2142136 h 2367296"/>
                <a:gd name="connsiteX22" fmla="*/ 4883877 w 6520564"/>
                <a:gd name="connsiteY22" fmla="*/ 2367296 h 2367296"/>
                <a:gd name="connsiteX23" fmla="*/ 525923 w 6520564"/>
                <a:gd name="connsiteY23" fmla="*/ 2367295 h 2367296"/>
                <a:gd name="connsiteX24" fmla="*/ 0 w 6520564"/>
                <a:gd name="connsiteY24" fmla="*/ 2045896 h 2367296"/>
                <a:gd name="connsiteX0" fmla="*/ 0 w 6511511"/>
                <a:gd name="connsiteY0" fmla="*/ 2045896 h 2367296"/>
                <a:gd name="connsiteX1" fmla="*/ 520727 w 6511511"/>
                <a:gd name="connsiteY1" fmla="*/ 1649087 h 2367296"/>
                <a:gd name="connsiteX2" fmla="*/ 1035799 w 6511511"/>
                <a:gd name="connsiteY2" fmla="*/ 1321341 h 2367296"/>
                <a:gd name="connsiteX3" fmla="*/ 1469160 w 6511511"/>
                <a:gd name="connsiteY3" fmla="*/ 1064177 h 2367296"/>
                <a:gd name="connsiteX4" fmla="*/ 1853535 w 6511511"/>
                <a:gd name="connsiteY4" fmla="*/ 864847 h 2367296"/>
                <a:gd name="connsiteX5" fmla="*/ 2191585 w 6511511"/>
                <a:gd name="connsiteY5" fmla="*/ 716937 h 2367296"/>
                <a:gd name="connsiteX6" fmla="*/ 2604451 w 6511511"/>
                <a:gd name="connsiteY6" fmla="*/ 540018 h 2367296"/>
                <a:gd name="connsiteX7" fmla="*/ 3020087 w 6511511"/>
                <a:gd name="connsiteY7" fmla="*/ 403615 h 2367296"/>
                <a:gd name="connsiteX8" fmla="*/ 3394160 w 6511511"/>
                <a:gd name="connsiteY8" fmla="*/ 298108 h 2367296"/>
                <a:gd name="connsiteX9" fmla="*/ 3795942 w 6511511"/>
                <a:gd name="connsiteY9" fmla="*/ 192604 h 2367296"/>
                <a:gd name="connsiteX10" fmla="*/ 4278081 w 6511511"/>
                <a:gd name="connsiteY10" fmla="*/ 95622 h 2367296"/>
                <a:gd name="connsiteX11" fmla="*/ 4823950 w 6511511"/>
                <a:gd name="connsiteY11" fmla="*/ 21019 h 2367296"/>
                <a:gd name="connsiteX12" fmla="*/ 5419695 w 6511511"/>
                <a:gd name="connsiteY12" fmla="*/ 0 h 2367296"/>
                <a:gd name="connsiteX13" fmla="*/ 5879666 w 6511511"/>
                <a:gd name="connsiteY13" fmla="*/ 7164 h 2367296"/>
                <a:gd name="connsiteX14" fmla="*/ 6170509 w 6511511"/>
                <a:gd name="connsiteY14" fmla="*/ 37705 h 2367296"/>
                <a:gd name="connsiteX15" fmla="*/ 6359926 w 6511511"/>
                <a:gd name="connsiteY15" fmla="*/ 510833 h 2367296"/>
                <a:gd name="connsiteX16" fmla="*/ 6511511 w 6511511"/>
                <a:gd name="connsiteY16" fmla="*/ 819266 h 2367296"/>
                <a:gd name="connsiteX17" fmla="*/ 6148443 w 6511511"/>
                <a:gd name="connsiteY17" fmla="*/ 1064380 h 2367296"/>
                <a:gd name="connsiteX18" fmla="*/ 5840874 w 6511511"/>
                <a:gd name="connsiteY18" fmla="*/ 1289914 h 2367296"/>
                <a:gd name="connsiteX19" fmla="*/ 5527761 w 6511511"/>
                <a:gd name="connsiteY19" fmla="*/ 1595038 h 2367296"/>
                <a:gd name="connsiteX20" fmla="*/ 5271394 w 6511511"/>
                <a:gd name="connsiteY20" fmla="*/ 1856481 h 2367296"/>
                <a:gd name="connsiteX21" fmla="*/ 5053706 w 6511511"/>
                <a:gd name="connsiteY21" fmla="*/ 2142136 h 2367296"/>
                <a:gd name="connsiteX22" fmla="*/ 4883877 w 6511511"/>
                <a:gd name="connsiteY22" fmla="*/ 2367296 h 2367296"/>
                <a:gd name="connsiteX23" fmla="*/ 525923 w 6511511"/>
                <a:gd name="connsiteY23" fmla="*/ 2367295 h 2367296"/>
                <a:gd name="connsiteX24" fmla="*/ 0 w 6511511"/>
                <a:gd name="connsiteY24" fmla="*/ 2045896 h 2367296"/>
                <a:gd name="connsiteX0" fmla="*/ 0 w 6511511"/>
                <a:gd name="connsiteY0" fmla="*/ 2045896 h 2367296"/>
                <a:gd name="connsiteX1" fmla="*/ 520727 w 6511511"/>
                <a:gd name="connsiteY1" fmla="*/ 1649087 h 2367296"/>
                <a:gd name="connsiteX2" fmla="*/ 1035799 w 6511511"/>
                <a:gd name="connsiteY2" fmla="*/ 1321341 h 2367296"/>
                <a:gd name="connsiteX3" fmla="*/ 1469160 w 6511511"/>
                <a:gd name="connsiteY3" fmla="*/ 1064177 h 2367296"/>
                <a:gd name="connsiteX4" fmla="*/ 1853535 w 6511511"/>
                <a:gd name="connsiteY4" fmla="*/ 864847 h 2367296"/>
                <a:gd name="connsiteX5" fmla="*/ 2191585 w 6511511"/>
                <a:gd name="connsiteY5" fmla="*/ 716937 h 2367296"/>
                <a:gd name="connsiteX6" fmla="*/ 2604451 w 6511511"/>
                <a:gd name="connsiteY6" fmla="*/ 540018 h 2367296"/>
                <a:gd name="connsiteX7" fmla="*/ 3020087 w 6511511"/>
                <a:gd name="connsiteY7" fmla="*/ 403615 h 2367296"/>
                <a:gd name="connsiteX8" fmla="*/ 3394160 w 6511511"/>
                <a:gd name="connsiteY8" fmla="*/ 298108 h 2367296"/>
                <a:gd name="connsiteX9" fmla="*/ 3795942 w 6511511"/>
                <a:gd name="connsiteY9" fmla="*/ 192604 h 2367296"/>
                <a:gd name="connsiteX10" fmla="*/ 4278081 w 6511511"/>
                <a:gd name="connsiteY10" fmla="*/ 95622 h 2367296"/>
                <a:gd name="connsiteX11" fmla="*/ 4823950 w 6511511"/>
                <a:gd name="connsiteY11" fmla="*/ 21019 h 2367296"/>
                <a:gd name="connsiteX12" fmla="*/ 5419695 w 6511511"/>
                <a:gd name="connsiteY12" fmla="*/ 0 h 2367296"/>
                <a:gd name="connsiteX13" fmla="*/ 5879666 w 6511511"/>
                <a:gd name="connsiteY13" fmla="*/ 7164 h 2367296"/>
                <a:gd name="connsiteX14" fmla="*/ 6170509 w 6511511"/>
                <a:gd name="connsiteY14" fmla="*/ 37705 h 2367296"/>
                <a:gd name="connsiteX15" fmla="*/ 6359926 w 6511511"/>
                <a:gd name="connsiteY15" fmla="*/ 510833 h 2367296"/>
                <a:gd name="connsiteX16" fmla="*/ 6511511 w 6511511"/>
                <a:gd name="connsiteY16" fmla="*/ 819266 h 2367296"/>
                <a:gd name="connsiteX17" fmla="*/ 6148443 w 6511511"/>
                <a:gd name="connsiteY17" fmla="*/ 1064380 h 2367296"/>
                <a:gd name="connsiteX18" fmla="*/ 5840874 w 6511511"/>
                <a:gd name="connsiteY18" fmla="*/ 1289914 h 2367296"/>
                <a:gd name="connsiteX19" fmla="*/ 5527761 w 6511511"/>
                <a:gd name="connsiteY19" fmla="*/ 1595038 h 2367296"/>
                <a:gd name="connsiteX20" fmla="*/ 5271394 w 6511511"/>
                <a:gd name="connsiteY20" fmla="*/ 1856481 h 2367296"/>
                <a:gd name="connsiteX21" fmla="*/ 5053706 w 6511511"/>
                <a:gd name="connsiteY21" fmla="*/ 2142136 h 2367296"/>
                <a:gd name="connsiteX22" fmla="*/ 4883877 w 6511511"/>
                <a:gd name="connsiteY22" fmla="*/ 2367296 h 2367296"/>
                <a:gd name="connsiteX23" fmla="*/ 525923 w 6511511"/>
                <a:gd name="connsiteY23" fmla="*/ 2367295 h 2367296"/>
                <a:gd name="connsiteX24" fmla="*/ 0 w 6511511"/>
                <a:gd name="connsiteY24" fmla="*/ 2045896 h 2367296"/>
                <a:gd name="connsiteX0" fmla="*/ 0 w 6511511"/>
                <a:gd name="connsiteY0" fmla="*/ 2045896 h 2367296"/>
                <a:gd name="connsiteX1" fmla="*/ 520727 w 6511511"/>
                <a:gd name="connsiteY1" fmla="*/ 1649087 h 2367296"/>
                <a:gd name="connsiteX2" fmla="*/ 1035799 w 6511511"/>
                <a:gd name="connsiteY2" fmla="*/ 1321341 h 2367296"/>
                <a:gd name="connsiteX3" fmla="*/ 1469160 w 6511511"/>
                <a:gd name="connsiteY3" fmla="*/ 1064177 h 2367296"/>
                <a:gd name="connsiteX4" fmla="*/ 1853535 w 6511511"/>
                <a:gd name="connsiteY4" fmla="*/ 864847 h 2367296"/>
                <a:gd name="connsiteX5" fmla="*/ 2191585 w 6511511"/>
                <a:gd name="connsiteY5" fmla="*/ 716937 h 2367296"/>
                <a:gd name="connsiteX6" fmla="*/ 2604451 w 6511511"/>
                <a:gd name="connsiteY6" fmla="*/ 540018 h 2367296"/>
                <a:gd name="connsiteX7" fmla="*/ 3020087 w 6511511"/>
                <a:gd name="connsiteY7" fmla="*/ 403615 h 2367296"/>
                <a:gd name="connsiteX8" fmla="*/ 3394160 w 6511511"/>
                <a:gd name="connsiteY8" fmla="*/ 298108 h 2367296"/>
                <a:gd name="connsiteX9" fmla="*/ 3795942 w 6511511"/>
                <a:gd name="connsiteY9" fmla="*/ 192604 h 2367296"/>
                <a:gd name="connsiteX10" fmla="*/ 4278081 w 6511511"/>
                <a:gd name="connsiteY10" fmla="*/ 95622 h 2367296"/>
                <a:gd name="connsiteX11" fmla="*/ 4823950 w 6511511"/>
                <a:gd name="connsiteY11" fmla="*/ 30379 h 2367296"/>
                <a:gd name="connsiteX12" fmla="*/ 5419695 w 6511511"/>
                <a:gd name="connsiteY12" fmla="*/ 0 h 2367296"/>
                <a:gd name="connsiteX13" fmla="*/ 5879666 w 6511511"/>
                <a:gd name="connsiteY13" fmla="*/ 7164 h 2367296"/>
                <a:gd name="connsiteX14" fmla="*/ 6170509 w 6511511"/>
                <a:gd name="connsiteY14" fmla="*/ 37705 h 2367296"/>
                <a:gd name="connsiteX15" fmla="*/ 6359926 w 6511511"/>
                <a:gd name="connsiteY15" fmla="*/ 510833 h 2367296"/>
                <a:gd name="connsiteX16" fmla="*/ 6511511 w 6511511"/>
                <a:gd name="connsiteY16" fmla="*/ 819266 h 2367296"/>
                <a:gd name="connsiteX17" fmla="*/ 6148443 w 6511511"/>
                <a:gd name="connsiteY17" fmla="*/ 1064380 h 2367296"/>
                <a:gd name="connsiteX18" fmla="*/ 5840874 w 6511511"/>
                <a:gd name="connsiteY18" fmla="*/ 1289914 h 2367296"/>
                <a:gd name="connsiteX19" fmla="*/ 5527761 w 6511511"/>
                <a:gd name="connsiteY19" fmla="*/ 1595038 h 2367296"/>
                <a:gd name="connsiteX20" fmla="*/ 5271394 w 6511511"/>
                <a:gd name="connsiteY20" fmla="*/ 1856481 h 2367296"/>
                <a:gd name="connsiteX21" fmla="*/ 5053706 w 6511511"/>
                <a:gd name="connsiteY21" fmla="*/ 2142136 h 2367296"/>
                <a:gd name="connsiteX22" fmla="*/ 4883877 w 6511511"/>
                <a:gd name="connsiteY22" fmla="*/ 2367296 h 2367296"/>
                <a:gd name="connsiteX23" fmla="*/ 525923 w 6511511"/>
                <a:gd name="connsiteY23" fmla="*/ 2367295 h 2367296"/>
                <a:gd name="connsiteX24" fmla="*/ 0 w 6511511"/>
                <a:gd name="connsiteY24" fmla="*/ 2045896 h 2367296"/>
                <a:gd name="connsiteX0" fmla="*/ 0 w 6511511"/>
                <a:gd name="connsiteY0" fmla="*/ 2045896 h 2367296"/>
                <a:gd name="connsiteX1" fmla="*/ 520727 w 6511511"/>
                <a:gd name="connsiteY1" fmla="*/ 1649087 h 2367296"/>
                <a:gd name="connsiteX2" fmla="*/ 1035799 w 6511511"/>
                <a:gd name="connsiteY2" fmla="*/ 1321341 h 2367296"/>
                <a:gd name="connsiteX3" fmla="*/ 1469160 w 6511511"/>
                <a:gd name="connsiteY3" fmla="*/ 1064177 h 2367296"/>
                <a:gd name="connsiteX4" fmla="*/ 1853535 w 6511511"/>
                <a:gd name="connsiteY4" fmla="*/ 864847 h 2367296"/>
                <a:gd name="connsiteX5" fmla="*/ 2191585 w 6511511"/>
                <a:gd name="connsiteY5" fmla="*/ 716937 h 2367296"/>
                <a:gd name="connsiteX6" fmla="*/ 2604451 w 6511511"/>
                <a:gd name="connsiteY6" fmla="*/ 540018 h 2367296"/>
                <a:gd name="connsiteX7" fmla="*/ 3020087 w 6511511"/>
                <a:gd name="connsiteY7" fmla="*/ 403615 h 2367296"/>
                <a:gd name="connsiteX8" fmla="*/ 3394160 w 6511511"/>
                <a:gd name="connsiteY8" fmla="*/ 298108 h 2367296"/>
                <a:gd name="connsiteX9" fmla="*/ 3795942 w 6511511"/>
                <a:gd name="connsiteY9" fmla="*/ 192604 h 2367296"/>
                <a:gd name="connsiteX10" fmla="*/ 4278081 w 6511511"/>
                <a:gd name="connsiteY10" fmla="*/ 95622 h 2367296"/>
                <a:gd name="connsiteX11" fmla="*/ 4819087 w 6511511"/>
                <a:gd name="connsiteY11" fmla="*/ 25700 h 2367296"/>
                <a:gd name="connsiteX12" fmla="*/ 5419695 w 6511511"/>
                <a:gd name="connsiteY12" fmla="*/ 0 h 2367296"/>
                <a:gd name="connsiteX13" fmla="*/ 5879666 w 6511511"/>
                <a:gd name="connsiteY13" fmla="*/ 7164 h 2367296"/>
                <a:gd name="connsiteX14" fmla="*/ 6170509 w 6511511"/>
                <a:gd name="connsiteY14" fmla="*/ 37705 h 2367296"/>
                <a:gd name="connsiteX15" fmla="*/ 6359926 w 6511511"/>
                <a:gd name="connsiteY15" fmla="*/ 510833 h 2367296"/>
                <a:gd name="connsiteX16" fmla="*/ 6511511 w 6511511"/>
                <a:gd name="connsiteY16" fmla="*/ 819266 h 2367296"/>
                <a:gd name="connsiteX17" fmla="*/ 6148443 w 6511511"/>
                <a:gd name="connsiteY17" fmla="*/ 1064380 h 2367296"/>
                <a:gd name="connsiteX18" fmla="*/ 5840874 w 6511511"/>
                <a:gd name="connsiteY18" fmla="*/ 1289914 h 2367296"/>
                <a:gd name="connsiteX19" fmla="*/ 5527761 w 6511511"/>
                <a:gd name="connsiteY19" fmla="*/ 1595038 h 2367296"/>
                <a:gd name="connsiteX20" fmla="*/ 5271394 w 6511511"/>
                <a:gd name="connsiteY20" fmla="*/ 1856481 h 2367296"/>
                <a:gd name="connsiteX21" fmla="*/ 5053706 w 6511511"/>
                <a:gd name="connsiteY21" fmla="*/ 2142136 h 2367296"/>
                <a:gd name="connsiteX22" fmla="*/ 4883877 w 6511511"/>
                <a:gd name="connsiteY22" fmla="*/ 2367296 h 2367296"/>
                <a:gd name="connsiteX23" fmla="*/ 525923 w 6511511"/>
                <a:gd name="connsiteY23" fmla="*/ 2367295 h 2367296"/>
                <a:gd name="connsiteX24" fmla="*/ 0 w 6511511"/>
                <a:gd name="connsiteY24" fmla="*/ 2045896 h 2367296"/>
                <a:gd name="connsiteX0" fmla="*/ 0 w 6521036"/>
                <a:gd name="connsiteY0" fmla="*/ 2045896 h 2367296"/>
                <a:gd name="connsiteX1" fmla="*/ 520727 w 6521036"/>
                <a:gd name="connsiteY1" fmla="*/ 1649087 h 2367296"/>
                <a:gd name="connsiteX2" fmla="*/ 1035799 w 6521036"/>
                <a:gd name="connsiteY2" fmla="*/ 1321341 h 2367296"/>
                <a:gd name="connsiteX3" fmla="*/ 1469160 w 6521036"/>
                <a:gd name="connsiteY3" fmla="*/ 1064177 h 2367296"/>
                <a:gd name="connsiteX4" fmla="*/ 1853535 w 6521036"/>
                <a:gd name="connsiteY4" fmla="*/ 864847 h 2367296"/>
                <a:gd name="connsiteX5" fmla="*/ 2191585 w 6521036"/>
                <a:gd name="connsiteY5" fmla="*/ 716937 h 2367296"/>
                <a:gd name="connsiteX6" fmla="*/ 2604451 w 6521036"/>
                <a:gd name="connsiteY6" fmla="*/ 540018 h 2367296"/>
                <a:gd name="connsiteX7" fmla="*/ 3020087 w 6521036"/>
                <a:gd name="connsiteY7" fmla="*/ 403615 h 2367296"/>
                <a:gd name="connsiteX8" fmla="*/ 3394160 w 6521036"/>
                <a:gd name="connsiteY8" fmla="*/ 298108 h 2367296"/>
                <a:gd name="connsiteX9" fmla="*/ 3795942 w 6521036"/>
                <a:gd name="connsiteY9" fmla="*/ 192604 h 2367296"/>
                <a:gd name="connsiteX10" fmla="*/ 4278081 w 6521036"/>
                <a:gd name="connsiteY10" fmla="*/ 95622 h 2367296"/>
                <a:gd name="connsiteX11" fmla="*/ 4819087 w 6521036"/>
                <a:gd name="connsiteY11" fmla="*/ 25700 h 2367296"/>
                <a:gd name="connsiteX12" fmla="*/ 5419695 w 6521036"/>
                <a:gd name="connsiteY12" fmla="*/ 0 h 2367296"/>
                <a:gd name="connsiteX13" fmla="*/ 5879666 w 6521036"/>
                <a:gd name="connsiteY13" fmla="*/ 7164 h 2367296"/>
                <a:gd name="connsiteX14" fmla="*/ 6170509 w 6521036"/>
                <a:gd name="connsiteY14" fmla="*/ 37705 h 2367296"/>
                <a:gd name="connsiteX15" fmla="*/ 6359926 w 6521036"/>
                <a:gd name="connsiteY15" fmla="*/ 510833 h 2367296"/>
                <a:gd name="connsiteX16" fmla="*/ 6521036 w 6521036"/>
                <a:gd name="connsiteY16" fmla="*/ 846759 h 2367296"/>
                <a:gd name="connsiteX17" fmla="*/ 6148443 w 6521036"/>
                <a:gd name="connsiteY17" fmla="*/ 1064380 h 2367296"/>
                <a:gd name="connsiteX18" fmla="*/ 5840874 w 6521036"/>
                <a:gd name="connsiteY18" fmla="*/ 1289914 h 2367296"/>
                <a:gd name="connsiteX19" fmla="*/ 5527761 w 6521036"/>
                <a:gd name="connsiteY19" fmla="*/ 1595038 h 2367296"/>
                <a:gd name="connsiteX20" fmla="*/ 5271394 w 6521036"/>
                <a:gd name="connsiteY20" fmla="*/ 1856481 h 2367296"/>
                <a:gd name="connsiteX21" fmla="*/ 5053706 w 6521036"/>
                <a:gd name="connsiteY21" fmla="*/ 2142136 h 2367296"/>
                <a:gd name="connsiteX22" fmla="*/ 4883877 w 6521036"/>
                <a:gd name="connsiteY22" fmla="*/ 2367296 h 2367296"/>
                <a:gd name="connsiteX23" fmla="*/ 525923 w 6521036"/>
                <a:gd name="connsiteY23" fmla="*/ 2367295 h 2367296"/>
                <a:gd name="connsiteX24" fmla="*/ 0 w 6521036"/>
                <a:gd name="connsiteY24" fmla="*/ 2045896 h 2367296"/>
                <a:gd name="connsiteX0" fmla="*/ 0 w 6521036"/>
                <a:gd name="connsiteY0" fmla="*/ 2045896 h 2367296"/>
                <a:gd name="connsiteX1" fmla="*/ 520727 w 6521036"/>
                <a:gd name="connsiteY1" fmla="*/ 1649087 h 2367296"/>
                <a:gd name="connsiteX2" fmla="*/ 1035799 w 6521036"/>
                <a:gd name="connsiteY2" fmla="*/ 1321341 h 2367296"/>
                <a:gd name="connsiteX3" fmla="*/ 1469160 w 6521036"/>
                <a:gd name="connsiteY3" fmla="*/ 1064177 h 2367296"/>
                <a:gd name="connsiteX4" fmla="*/ 1853535 w 6521036"/>
                <a:gd name="connsiteY4" fmla="*/ 864847 h 2367296"/>
                <a:gd name="connsiteX5" fmla="*/ 2191585 w 6521036"/>
                <a:gd name="connsiteY5" fmla="*/ 716937 h 2367296"/>
                <a:gd name="connsiteX6" fmla="*/ 2604451 w 6521036"/>
                <a:gd name="connsiteY6" fmla="*/ 540018 h 2367296"/>
                <a:gd name="connsiteX7" fmla="*/ 3020087 w 6521036"/>
                <a:gd name="connsiteY7" fmla="*/ 403615 h 2367296"/>
                <a:gd name="connsiteX8" fmla="*/ 3394160 w 6521036"/>
                <a:gd name="connsiteY8" fmla="*/ 298108 h 2367296"/>
                <a:gd name="connsiteX9" fmla="*/ 3795942 w 6521036"/>
                <a:gd name="connsiteY9" fmla="*/ 192604 h 2367296"/>
                <a:gd name="connsiteX10" fmla="*/ 4278081 w 6521036"/>
                <a:gd name="connsiteY10" fmla="*/ 95622 h 2367296"/>
                <a:gd name="connsiteX11" fmla="*/ 4819087 w 6521036"/>
                <a:gd name="connsiteY11" fmla="*/ 25700 h 2367296"/>
                <a:gd name="connsiteX12" fmla="*/ 5419695 w 6521036"/>
                <a:gd name="connsiteY12" fmla="*/ 0 h 2367296"/>
                <a:gd name="connsiteX13" fmla="*/ 5879666 w 6521036"/>
                <a:gd name="connsiteY13" fmla="*/ 7164 h 2367296"/>
                <a:gd name="connsiteX14" fmla="*/ 6170509 w 6521036"/>
                <a:gd name="connsiteY14" fmla="*/ 37705 h 2367296"/>
                <a:gd name="connsiteX15" fmla="*/ 6359926 w 6521036"/>
                <a:gd name="connsiteY15" fmla="*/ 510833 h 2367296"/>
                <a:gd name="connsiteX16" fmla="*/ 6521036 w 6521036"/>
                <a:gd name="connsiteY16" fmla="*/ 846759 h 2367296"/>
                <a:gd name="connsiteX17" fmla="*/ 6148443 w 6521036"/>
                <a:gd name="connsiteY17" fmla="*/ 1064380 h 2367296"/>
                <a:gd name="connsiteX18" fmla="*/ 5850399 w 6521036"/>
                <a:gd name="connsiteY18" fmla="*/ 1299079 h 2367296"/>
                <a:gd name="connsiteX19" fmla="*/ 5527761 w 6521036"/>
                <a:gd name="connsiteY19" fmla="*/ 1595038 h 2367296"/>
                <a:gd name="connsiteX20" fmla="*/ 5271394 w 6521036"/>
                <a:gd name="connsiteY20" fmla="*/ 1856481 h 2367296"/>
                <a:gd name="connsiteX21" fmla="*/ 5053706 w 6521036"/>
                <a:gd name="connsiteY21" fmla="*/ 2142136 h 2367296"/>
                <a:gd name="connsiteX22" fmla="*/ 4883877 w 6521036"/>
                <a:gd name="connsiteY22" fmla="*/ 2367296 h 2367296"/>
                <a:gd name="connsiteX23" fmla="*/ 525923 w 6521036"/>
                <a:gd name="connsiteY23" fmla="*/ 2367295 h 2367296"/>
                <a:gd name="connsiteX24" fmla="*/ 0 w 6521036"/>
                <a:gd name="connsiteY24" fmla="*/ 2045896 h 2367296"/>
                <a:gd name="connsiteX0" fmla="*/ 0 w 6501986"/>
                <a:gd name="connsiteY0" fmla="*/ 2073390 h 2367296"/>
                <a:gd name="connsiteX1" fmla="*/ 501677 w 6501986"/>
                <a:gd name="connsiteY1" fmla="*/ 1649087 h 2367296"/>
                <a:gd name="connsiteX2" fmla="*/ 1016749 w 6501986"/>
                <a:gd name="connsiteY2" fmla="*/ 1321341 h 2367296"/>
                <a:gd name="connsiteX3" fmla="*/ 1450110 w 6501986"/>
                <a:gd name="connsiteY3" fmla="*/ 1064177 h 2367296"/>
                <a:gd name="connsiteX4" fmla="*/ 1834485 w 6501986"/>
                <a:gd name="connsiteY4" fmla="*/ 864847 h 2367296"/>
                <a:gd name="connsiteX5" fmla="*/ 2172535 w 6501986"/>
                <a:gd name="connsiteY5" fmla="*/ 716937 h 2367296"/>
                <a:gd name="connsiteX6" fmla="*/ 2585401 w 6501986"/>
                <a:gd name="connsiteY6" fmla="*/ 540018 h 2367296"/>
                <a:gd name="connsiteX7" fmla="*/ 3001037 w 6501986"/>
                <a:gd name="connsiteY7" fmla="*/ 403615 h 2367296"/>
                <a:gd name="connsiteX8" fmla="*/ 3375110 w 6501986"/>
                <a:gd name="connsiteY8" fmla="*/ 298108 h 2367296"/>
                <a:gd name="connsiteX9" fmla="*/ 3776892 w 6501986"/>
                <a:gd name="connsiteY9" fmla="*/ 192604 h 2367296"/>
                <a:gd name="connsiteX10" fmla="*/ 4259031 w 6501986"/>
                <a:gd name="connsiteY10" fmla="*/ 95622 h 2367296"/>
                <a:gd name="connsiteX11" fmla="*/ 4800037 w 6501986"/>
                <a:gd name="connsiteY11" fmla="*/ 25700 h 2367296"/>
                <a:gd name="connsiteX12" fmla="*/ 5400645 w 6501986"/>
                <a:gd name="connsiteY12" fmla="*/ 0 h 2367296"/>
                <a:gd name="connsiteX13" fmla="*/ 5860616 w 6501986"/>
                <a:gd name="connsiteY13" fmla="*/ 7164 h 2367296"/>
                <a:gd name="connsiteX14" fmla="*/ 6151459 w 6501986"/>
                <a:gd name="connsiteY14" fmla="*/ 37705 h 2367296"/>
                <a:gd name="connsiteX15" fmla="*/ 6340876 w 6501986"/>
                <a:gd name="connsiteY15" fmla="*/ 510833 h 2367296"/>
                <a:gd name="connsiteX16" fmla="*/ 6501986 w 6501986"/>
                <a:gd name="connsiteY16" fmla="*/ 846759 h 2367296"/>
                <a:gd name="connsiteX17" fmla="*/ 6129393 w 6501986"/>
                <a:gd name="connsiteY17" fmla="*/ 1064380 h 2367296"/>
                <a:gd name="connsiteX18" fmla="*/ 5831349 w 6501986"/>
                <a:gd name="connsiteY18" fmla="*/ 1299079 h 2367296"/>
                <a:gd name="connsiteX19" fmla="*/ 5508711 w 6501986"/>
                <a:gd name="connsiteY19" fmla="*/ 1595038 h 2367296"/>
                <a:gd name="connsiteX20" fmla="*/ 5252344 w 6501986"/>
                <a:gd name="connsiteY20" fmla="*/ 1856481 h 2367296"/>
                <a:gd name="connsiteX21" fmla="*/ 5034656 w 6501986"/>
                <a:gd name="connsiteY21" fmla="*/ 2142136 h 2367296"/>
                <a:gd name="connsiteX22" fmla="*/ 4864827 w 6501986"/>
                <a:gd name="connsiteY22" fmla="*/ 2367296 h 2367296"/>
                <a:gd name="connsiteX23" fmla="*/ 506873 w 6501986"/>
                <a:gd name="connsiteY23" fmla="*/ 2367295 h 2367296"/>
                <a:gd name="connsiteX24" fmla="*/ 0 w 6501986"/>
                <a:gd name="connsiteY24" fmla="*/ 2073390 h 2367296"/>
                <a:gd name="connsiteX0" fmla="*/ 0 w 6501986"/>
                <a:gd name="connsiteY0" fmla="*/ 2073390 h 2371295"/>
                <a:gd name="connsiteX1" fmla="*/ 501677 w 6501986"/>
                <a:gd name="connsiteY1" fmla="*/ 1649087 h 2371295"/>
                <a:gd name="connsiteX2" fmla="*/ 1016749 w 6501986"/>
                <a:gd name="connsiteY2" fmla="*/ 1321341 h 2371295"/>
                <a:gd name="connsiteX3" fmla="*/ 1450110 w 6501986"/>
                <a:gd name="connsiteY3" fmla="*/ 1064177 h 2371295"/>
                <a:gd name="connsiteX4" fmla="*/ 1834485 w 6501986"/>
                <a:gd name="connsiteY4" fmla="*/ 864847 h 2371295"/>
                <a:gd name="connsiteX5" fmla="*/ 2172535 w 6501986"/>
                <a:gd name="connsiteY5" fmla="*/ 716937 h 2371295"/>
                <a:gd name="connsiteX6" fmla="*/ 2585401 w 6501986"/>
                <a:gd name="connsiteY6" fmla="*/ 540018 h 2371295"/>
                <a:gd name="connsiteX7" fmla="*/ 3001037 w 6501986"/>
                <a:gd name="connsiteY7" fmla="*/ 403615 h 2371295"/>
                <a:gd name="connsiteX8" fmla="*/ 3375110 w 6501986"/>
                <a:gd name="connsiteY8" fmla="*/ 298108 h 2371295"/>
                <a:gd name="connsiteX9" fmla="*/ 3776892 w 6501986"/>
                <a:gd name="connsiteY9" fmla="*/ 192604 h 2371295"/>
                <a:gd name="connsiteX10" fmla="*/ 4259031 w 6501986"/>
                <a:gd name="connsiteY10" fmla="*/ 95622 h 2371295"/>
                <a:gd name="connsiteX11" fmla="*/ 4800037 w 6501986"/>
                <a:gd name="connsiteY11" fmla="*/ 25700 h 2371295"/>
                <a:gd name="connsiteX12" fmla="*/ 5400645 w 6501986"/>
                <a:gd name="connsiteY12" fmla="*/ 0 h 2371295"/>
                <a:gd name="connsiteX13" fmla="*/ 5860616 w 6501986"/>
                <a:gd name="connsiteY13" fmla="*/ 7164 h 2371295"/>
                <a:gd name="connsiteX14" fmla="*/ 6151459 w 6501986"/>
                <a:gd name="connsiteY14" fmla="*/ 37705 h 2371295"/>
                <a:gd name="connsiteX15" fmla="*/ 6340876 w 6501986"/>
                <a:gd name="connsiteY15" fmla="*/ 510833 h 2371295"/>
                <a:gd name="connsiteX16" fmla="*/ 6501986 w 6501986"/>
                <a:gd name="connsiteY16" fmla="*/ 846759 h 2371295"/>
                <a:gd name="connsiteX17" fmla="*/ 6129393 w 6501986"/>
                <a:gd name="connsiteY17" fmla="*/ 1064380 h 2371295"/>
                <a:gd name="connsiteX18" fmla="*/ 5831349 w 6501986"/>
                <a:gd name="connsiteY18" fmla="*/ 1299079 h 2371295"/>
                <a:gd name="connsiteX19" fmla="*/ 5508711 w 6501986"/>
                <a:gd name="connsiteY19" fmla="*/ 1595038 h 2371295"/>
                <a:gd name="connsiteX20" fmla="*/ 5252344 w 6501986"/>
                <a:gd name="connsiteY20" fmla="*/ 1856481 h 2371295"/>
                <a:gd name="connsiteX21" fmla="*/ 5034656 w 6501986"/>
                <a:gd name="connsiteY21" fmla="*/ 2142136 h 2371295"/>
                <a:gd name="connsiteX22" fmla="*/ 4864827 w 6501986"/>
                <a:gd name="connsiteY22" fmla="*/ 2367296 h 2371295"/>
                <a:gd name="connsiteX23" fmla="*/ 497348 w 6501986"/>
                <a:gd name="connsiteY23" fmla="*/ 2371295 h 2371295"/>
                <a:gd name="connsiteX24" fmla="*/ 0 w 6501986"/>
                <a:gd name="connsiteY24" fmla="*/ 2073390 h 2371295"/>
                <a:gd name="connsiteX0" fmla="*/ 0 w 6501986"/>
                <a:gd name="connsiteY0" fmla="*/ 2073390 h 2398788"/>
                <a:gd name="connsiteX1" fmla="*/ 501677 w 6501986"/>
                <a:gd name="connsiteY1" fmla="*/ 1649087 h 2398788"/>
                <a:gd name="connsiteX2" fmla="*/ 1016749 w 6501986"/>
                <a:gd name="connsiteY2" fmla="*/ 1321341 h 2398788"/>
                <a:gd name="connsiteX3" fmla="*/ 1450110 w 6501986"/>
                <a:gd name="connsiteY3" fmla="*/ 1064177 h 2398788"/>
                <a:gd name="connsiteX4" fmla="*/ 1834485 w 6501986"/>
                <a:gd name="connsiteY4" fmla="*/ 864847 h 2398788"/>
                <a:gd name="connsiteX5" fmla="*/ 2172535 w 6501986"/>
                <a:gd name="connsiteY5" fmla="*/ 716937 h 2398788"/>
                <a:gd name="connsiteX6" fmla="*/ 2585401 w 6501986"/>
                <a:gd name="connsiteY6" fmla="*/ 540018 h 2398788"/>
                <a:gd name="connsiteX7" fmla="*/ 3001037 w 6501986"/>
                <a:gd name="connsiteY7" fmla="*/ 403615 h 2398788"/>
                <a:gd name="connsiteX8" fmla="*/ 3375110 w 6501986"/>
                <a:gd name="connsiteY8" fmla="*/ 298108 h 2398788"/>
                <a:gd name="connsiteX9" fmla="*/ 3776892 w 6501986"/>
                <a:gd name="connsiteY9" fmla="*/ 192604 h 2398788"/>
                <a:gd name="connsiteX10" fmla="*/ 4259031 w 6501986"/>
                <a:gd name="connsiteY10" fmla="*/ 95622 h 2398788"/>
                <a:gd name="connsiteX11" fmla="*/ 4800037 w 6501986"/>
                <a:gd name="connsiteY11" fmla="*/ 25700 h 2398788"/>
                <a:gd name="connsiteX12" fmla="*/ 5400645 w 6501986"/>
                <a:gd name="connsiteY12" fmla="*/ 0 h 2398788"/>
                <a:gd name="connsiteX13" fmla="*/ 5860616 w 6501986"/>
                <a:gd name="connsiteY13" fmla="*/ 7164 h 2398788"/>
                <a:gd name="connsiteX14" fmla="*/ 6151459 w 6501986"/>
                <a:gd name="connsiteY14" fmla="*/ 37705 h 2398788"/>
                <a:gd name="connsiteX15" fmla="*/ 6340876 w 6501986"/>
                <a:gd name="connsiteY15" fmla="*/ 510833 h 2398788"/>
                <a:gd name="connsiteX16" fmla="*/ 6501986 w 6501986"/>
                <a:gd name="connsiteY16" fmla="*/ 846759 h 2398788"/>
                <a:gd name="connsiteX17" fmla="*/ 6129393 w 6501986"/>
                <a:gd name="connsiteY17" fmla="*/ 1064380 h 2398788"/>
                <a:gd name="connsiteX18" fmla="*/ 5831349 w 6501986"/>
                <a:gd name="connsiteY18" fmla="*/ 1299079 h 2398788"/>
                <a:gd name="connsiteX19" fmla="*/ 5508711 w 6501986"/>
                <a:gd name="connsiteY19" fmla="*/ 1595038 h 2398788"/>
                <a:gd name="connsiteX20" fmla="*/ 5252344 w 6501986"/>
                <a:gd name="connsiteY20" fmla="*/ 1856481 h 2398788"/>
                <a:gd name="connsiteX21" fmla="*/ 5034656 w 6501986"/>
                <a:gd name="connsiteY21" fmla="*/ 2142136 h 2398788"/>
                <a:gd name="connsiteX22" fmla="*/ 4864827 w 6501986"/>
                <a:gd name="connsiteY22" fmla="*/ 2367296 h 2398788"/>
                <a:gd name="connsiteX23" fmla="*/ 535448 w 6501986"/>
                <a:gd name="connsiteY23" fmla="*/ 2398788 h 2398788"/>
                <a:gd name="connsiteX24" fmla="*/ 0 w 6501986"/>
                <a:gd name="connsiteY24" fmla="*/ 2073390 h 2398788"/>
                <a:gd name="connsiteX0" fmla="*/ 0 w 6501986"/>
                <a:gd name="connsiteY0" fmla="*/ 2073390 h 2403954"/>
                <a:gd name="connsiteX1" fmla="*/ 501677 w 6501986"/>
                <a:gd name="connsiteY1" fmla="*/ 1649087 h 2403954"/>
                <a:gd name="connsiteX2" fmla="*/ 1016749 w 6501986"/>
                <a:gd name="connsiteY2" fmla="*/ 1321341 h 2403954"/>
                <a:gd name="connsiteX3" fmla="*/ 1450110 w 6501986"/>
                <a:gd name="connsiteY3" fmla="*/ 1064177 h 2403954"/>
                <a:gd name="connsiteX4" fmla="*/ 1834485 w 6501986"/>
                <a:gd name="connsiteY4" fmla="*/ 864847 h 2403954"/>
                <a:gd name="connsiteX5" fmla="*/ 2172535 w 6501986"/>
                <a:gd name="connsiteY5" fmla="*/ 716937 h 2403954"/>
                <a:gd name="connsiteX6" fmla="*/ 2585401 w 6501986"/>
                <a:gd name="connsiteY6" fmla="*/ 540018 h 2403954"/>
                <a:gd name="connsiteX7" fmla="*/ 3001037 w 6501986"/>
                <a:gd name="connsiteY7" fmla="*/ 403615 h 2403954"/>
                <a:gd name="connsiteX8" fmla="*/ 3375110 w 6501986"/>
                <a:gd name="connsiteY8" fmla="*/ 298108 h 2403954"/>
                <a:gd name="connsiteX9" fmla="*/ 3776892 w 6501986"/>
                <a:gd name="connsiteY9" fmla="*/ 192604 h 2403954"/>
                <a:gd name="connsiteX10" fmla="*/ 4259031 w 6501986"/>
                <a:gd name="connsiteY10" fmla="*/ 95622 h 2403954"/>
                <a:gd name="connsiteX11" fmla="*/ 4800037 w 6501986"/>
                <a:gd name="connsiteY11" fmla="*/ 25700 h 2403954"/>
                <a:gd name="connsiteX12" fmla="*/ 5400645 w 6501986"/>
                <a:gd name="connsiteY12" fmla="*/ 0 h 2403954"/>
                <a:gd name="connsiteX13" fmla="*/ 5860616 w 6501986"/>
                <a:gd name="connsiteY13" fmla="*/ 7164 h 2403954"/>
                <a:gd name="connsiteX14" fmla="*/ 6151459 w 6501986"/>
                <a:gd name="connsiteY14" fmla="*/ 37705 h 2403954"/>
                <a:gd name="connsiteX15" fmla="*/ 6340876 w 6501986"/>
                <a:gd name="connsiteY15" fmla="*/ 510833 h 2403954"/>
                <a:gd name="connsiteX16" fmla="*/ 6501986 w 6501986"/>
                <a:gd name="connsiteY16" fmla="*/ 846759 h 2403954"/>
                <a:gd name="connsiteX17" fmla="*/ 6129393 w 6501986"/>
                <a:gd name="connsiteY17" fmla="*/ 1064380 h 2403954"/>
                <a:gd name="connsiteX18" fmla="*/ 5831349 w 6501986"/>
                <a:gd name="connsiteY18" fmla="*/ 1299079 h 2403954"/>
                <a:gd name="connsiteX19" fmla="*/ 5508711 w 6501986"/>
                <a:gd name="connsiteY19" fmla="*/ 1595038 h 2403954"/>
                <a:gd name="connsiteX20" fmla="*/ 5252344 w 6501986"/>
                <a:gd name="connsiteY20" fmla="*/ 1856481 h 2403954"/>
                <a:gd name="connsiteX21" fmla="*/ 5034656 w 6501986"/>
                <a:gd name="connsiteY21" fmla="*/ 2142136 h 2403954"/>
                <a:gd name="connsiteX22" fmla="*/ 4845777 w 6501986"/>
                <a:gd name="connsiteY22" fmla="*/ 2403954 h 2403954"/>
                <a:gd name="connsiteX23" fmla="*/ 535448 w 6501986"/>
                <a:gd name="connsiteY23" fmla="*/ 2398788 h 2403954"/>
                <a:gd name="connsiteX24" fmla="*/ 0 w 6501986"/>
                <a:gd name="connsiteY24" fmla="*/ 2073390 h 2403954"/>
                <a:gd name="connsiteX0" fmla="*/ 0 w 6501986"/>
                <a:gd name="connsiteY0" fmla="*/ 2073390 h 2403954"/>
                <a:gd name="connsiteX1" fmla="*/ 501677 w 6501986"/>
                <a:gd name="connsiteY1" fmla="*/ 1649087 h 2403954"/>
                <a:gd name="connsiteX2" fmla="*/ 1016749 w 6501986"/>
                <a:gd name="connsiteY2" fmla="*/ 1321341 h 2403954"/>
                <a:gd name="connsiteX3" fmla="*/ 1450110 w 6501986"/>
                <a:gd name="connsiteY3" fmla="*/ 1064177 h 2403954"/>
                <a:gd name="connsiteX4" fmla="*/ 1834485 w 6501986"/>
                <a:gd name="connsiteY4" fmla="*/ 864847 h 2403954"/>
                <a:gd name="connsiteX5" fmla="*/ 2172535 w 6501986"/>
                <a:gd name="connsiteY5" fmla="*/ 716937 h 2403954"/>
                <a:gd name="connsiteX6" fmla="*/ 2585401 w 6501986"/>
                <a:gd name="connsiteY6" fmla="*/ 540018 h 2403954"/>
                <a:gd name="connsiteX7" fmla="*/ 3001037 w 6501986"/>
                <a:gd name="connsiteY7" fmla="*/ 403615 h 2403954"/>
                <a:gd name="connsiteX8" fmla="*/ 3375110 w 6501986"/>
                <a:gd name="connsiteY8" fmla="*/ 298108 h 2403954"/>
                <a:gd name="connsiteX9" fmla="*/ 3776892 w 6501986"/>
                <a:gd name="connsiteY9" fmla="*/ 192604 h 2403954"/>
                <a:gd name="connsiteX10" fmla="*/ 4259031 w 6501986"/>
                <a:gd name="connsiteY10" fmla="*/ 95622 h 2403954"/>
                <a:gd name="connsiteX11" fmla="*/ 4800037 w 6501986"/>
                <a:gd name="connsiteY11" fmla="*/ 25700 h 2403954"/>
                <a:gd name="connsiteX12" fmla="*/ 5400645 w 6501986"/>
                <a:gd name="connsiteY12" fmla="*/ 0 h 2403954"/>
                <a:gd name="connsiteX13" fmla="*/ 5860616 w 6501986"/>
                <a:gd name="connsiteY13" fmla="*/ 7164 h 2403954"/>
                <a:gd name="connsiteX14" fmla="*/ 6151459 w 6501986"/>
                <a:gd name="connsiteY14" fmla="*/ 37705 h 2403954"/>
                <a:gd name="connsiteX15" fmla="*/ 6340876 w 6501986"/>
                <a:gd name="connsiteY15" fmla="*/ 510833 h 2403954"/>
                <a:gd name="connsiteX16" fmla="*/ 6501986 w 6501986"/>
                <a:gd name="connsiteY16" fmla="*/ 846759 h 2403954"/>
                <a:gd name="connsiteX17" fmla="*/ 6129393 w 6501986"/>
                <a:gd name="connsiteY17" fmla="*/ 1064380 h 2403954"/>
                <a:gd name="connsiteX18" fmla="*/ 5831349 w 6501986"/>
                <a:gd name="connsiteY18" fmla="*/ 1299079 h 2403954"/>
                <a:gd name="connsiteX19" fmla="*/ 5508711 w 6501986"/>
                <a:gd name="connsiteY19" fmla="*/ 1595038 h 2403954"/>
                <a:gd name="connsiteX20" fmla="*/ 5290444 w 6501986"/>
                <a:gd name="connsiteY20" fmla="*/ 1873941 h 2403954"/>
                <a:gd name="connsiteX21" fmla="*/ 5034656 w 6501986"/>
                <a:gd name="connsiteY21" fmla="*/ 2142136 h 2403954"/>
                <a:gd name="connsiteX22" fmla="*/ 4845777 w 6501986"/>
                <a:gd name="connsiteY22" fmla="*/ 2403954 h 2403954"/>
                <a:gd name="connsiteX23" fmla="*/ 535448 w 6501986"/>
                <a:gd name="connsiteY23" fmla="*/ 2398788 h 2403954"/>
                <a:gd name="connsiteX24" fmla="*/ 0 w 6501986"/>
                <a:gd name="connsiteY24" fmla="*/ 2073390 h 2403954"/>
                <a:gd name="connsiteX0" fmla="*/ 0 w 6501986"/>
                <a:gd name="connsiteY0" fmla="*/ 2073390 h 2403954"/>
                <a:gd name="connsiteX1" fmla="*/ 501677 w 6501986"/>
                <a:gd name="connsiteY1" fmla="*/ 1649087 h 2403954"/>
                <a:gd name="connsiteX2" fmla="*/ 1016749 w 6501986"/>
                <a:gd name="connsiteY2" fmla="*/ 1321341 h 2403954"/>
                <a:gd name="connsiteX3" fmla="*/ 1450110 w 6501986"/>
                <a:gd name="connsiteY3" fmla="*/ 1064177 h 2403954"/>
                <a:gd name="connsiteX4" fmla="*/ 1834485 w 6501986"/>
                <a:gd name="connsiteY4" fmla="*/ 864847 h 2403954"/>
                <a:gd name="connsiteX5" fmla="*/ 2172535 w 6501986"/>
                <a:gd name="connsiteY5" fmla="*/ 716937 h 2403954"/>
                <a:gd name="connsiteX6" fmla="*/ 2585401 w 6501986"/>
                <a:gd name="connsiteY6" fmla="*/ 540018 h 2403954"/>
                <a:gd name="connsiteX7" fmla="*/ 3001037 w 6501986"/>
                <a:gd name="connsiteY7" fmla="*/ 403615 h 2403954"/>
                <a:gd name="connsiteX8" fmla="*/ 3375110 w 6501986"/>
                <a:gd name="connsiteY8" fmla="*/ 298108 h 2403954"/>
                <a:gd name="connsiteX9" fmla="*/ 3776892 w 6501986"/>
                <a:gd name="connsiteY9" fmla="*/ 192604 h 2403954"/>
                <a:gd name="connsiteX10" fmla="*/ 4259031 w 6501986"/>
                <a:gd name="connsiteY10" fmla="*/ 95622 h 2403954"/>
                <a:gd name="connsiteX11" fmla="*/ 4800037 w 6501986"/>
                <a:gd name="connsiteY11" fmla="*/ 25700 h 2403954"/>
                <a:gd name="connsiteX12" fmla="*/ 5400645 w 6501986"/>
                <a:gd name="connsiteY12" fmla="*/ 0 h 2403954"/>
                <a:gd name="connsiteX13" fmla="*/ 5860616 w 6501986"/>
                <a:gd name="connsiteY13" fmla="*/ 7164 h 2403954"/>
                <a:gd name="connsiteX14" fmla="*/ 6151459 w 6501986"/>
                <a:gd name="connsiteY14" fmla="*/ 37705 h 2403954"/>
                <a:gd name="connsiteX15" fmla="*/ 6340876 w 6501986"/>
                <a:gd name="connsiteY15" fmla="*/ 510833 h 2403954"/>
                <a:gd name="connsiteX16" fmla="*/ 6501986 w 6501986"/>
                <a:gd name="connsiteY16" fmla="*/ 846759 h 2403954"/>
                <a:gd name="connsiteX17" fmla="*/ 6140823 w 6501986"/>
                <a:gd name="connsiteY17" fmla="*/ 1079043 h 2403954"/>
                <a:gd name="connsiteX18" fmla="*/ 5831349 w 6501986"/>
                <a:gd name="connsiteY18" fmla="*/ 1299079 h 2403954"/>
                <a:gd name="connsiteX19" fmla="*/ 5508711 w 6501986"/>
                <a:gd name="connsiteY19" fmla="*/ 1595038 h 2403954"/>
                <a:gd name="connsiteX20" fmla="*/ 5290444 w 6501986"/>
                <a:gd name="connsiteY20" fmla="*/ 1873941 h 2403954"/>
                <a:gd name="connsiteX21" fmla="*/ 5034656 w 6501986"/>
                <a:gd name="connsiteY21" fmla="*/ 2142136 h 2403954"/>
                <a:gd name="connsiteX22" fmla="*/ 4845777 w 6501986"/>
                <a:gd name="connsiteY22" fmla="*/ 2403954 h 2403954"/>
                <a:gd name="connsiteX23" fmla="*/ 535448 w 6501986"/>
                <a:gd name="connsiteY23" fmla="*/ 2398788 h 2403954"/>
                <a:gd name="connsiteX24" fmla="*/ 0 w 6501986"/>
                <a:gd name="connsiteY24" fmla="*/ 2073390 h 2403954"/>
                <a:gd name="connsiteX0" fmla="*/ 0 w 6501986"/>
                <a:gd name="connsiteY0" fmla="*/ 2073390 h 2403954"/>
                <a:gd name="connsiteX1" fmla="*/ 501677 w 6501986"/>
                <a:gd name="connsiteY1" fmla="*/ 1649087 h 2403954"/>
                <a:gd name="connsiteX2" fmla="*/ 1016749 w 6501986"/>
                <a:gd name="connsiteY2" fmla="*/ 1321341 h 2403954"/>
                <a:gd name="connsiteX3" fmla="*/ 1450110 w 6501986"/>
                <a:gd name="connsiteY3" fmla="*/ 1064177 h 2403954"/>
                <a:gd name="connsiteX4" fmla="*/ 1834485 w 6501986"/>
                <a:gd name="connsiteY4" fmla="*/ 864847 h 2403954"/>
                <a:gd name="connsiteX5" fmla="*/ 2172535 w 6501986"/>
                <a:gd name="connsiteY5" fmla="*/ 716937 h 2403954"/>
                <a:gd name="connsiteX6" fmla="*/ 2585401 w 6501986"/>
                <a:gd name="connsiteY6" fmla="*/ 540018 h 2403954"/>
                <a:gd name="connsiteX7" fmla="*/ 3001037 w 6501986"/>
                <a:gd name="connsiteY7" fmla="*/ 403615 h 2403954"/>
                <a:gd name="connsiteX8" fmla="*/ 3375110 w 6501986"/>
                <a:gd name="connsiteY8" fmla="*/ 298108 h 2403954"/>
                <a:gd name="connsiteX9" fmla="*/ 3776892 w 6501986"/>
                <a:gd name="connsiteY9" fmla="*/ 192604 h 2403954"/>
                <a:gd name="connsiteX10" fmla="*/ 4259031 w 6501986"/>
                <a:gd name="connsiteY10" fmla="*/ 95622 h 2403954"/>
                <a:gd name="connsiteX11" fmla="*/ 4800037 w 6501986"/>
                <a:gd name="connsiteY11" fmla="*/ 25700 h 2403954"/>
                <a:gd name="connsiteX12" fmla="*/ 5400645 w 6501986"/>
                <a:gd name="connsiteY12" fmla="*/ 0 h 2403954"/>
                <a:gd name="connsiteX13" fmla="*/ 5860616 w 6501986"/>
                <a:gd name="connsiteY13" fmla="*/ 7164 h 2403954"/>
                <a:gd name="connsiteX14" fmla="*/ 6151459 w 6501986"/>
                <a:gd name="connsiteY14" fmla="*/ 37705 h 2403954"/>
                <a:gd name="connsiteX15" fmla="*/ 6340876 w 6501986"/>
                <a:gd name="connsiteY15" fmla="*/ 510833 h 2403954"/>
                <a:gd name="connsiteX16" fmla="*/ 6501986 w 6501986"/>
                <a:gd name="connsiteY16" fmla="*/ 846759 h 2403954"/>
                <a:gd name="connsiteX17" fmla="*/ 6140823 w 6501986"/>
                <a:gd name="connsiteY17" fmla="*/ 1079043 h 2403954"/>
                <a:gd name="connsiteX18" fmla="*/ 5842779 w 6501986"/>
                <a:gd name="connsiteY18" fmla="*/ 1310077 h 2403954"/>
                <a:gd name="connsiteX19" fmla="*/ 5508711 w 6501986"/>
                <a:gd name="connsiteY19" fmla="*/ 1595038 h 2403954"/>
                <a:gd name="connsiteX20" fmla="*/ 5290444 w 6501986"/>
                <a:gd name="connsiteY20" fmla="*/ 1873941 h 2403954"/>
                <a:gd name="connsiteX21" fmla="*/ 5034656 w 6501986"/>
                <a:gd name="connsiteY21" fmla="*/ 2142136 h 2403954"/>
                <a:gd name="connsiteX22" fmla="*/ 4845777 w 6501986"/>
                <a:gd name="connsiteY22" fmla="*/ 2403954 h 2403954"/>
                <a:gd name="connsiteX23" fmla="*/ 535448 w 6501986"/>
                <a:gd name="connsiteY23" fmla="*/ 2398788 h 2403954"/>
                <a:gd name="connsiteX24" fmla="*/ 0 w 6501986"/>
                <a:gd name="connsiteY24" fmla="*/ 2073390 h 2403954"/>
                <a:gd name="connsiteX0" fmla="*/ 0 w 6501986"/>
                <a:gd name="connsiteY0" fmla="*/ 2073390 h 2403954"/>
                <a:gd name="connsiteX1" fmla="*/ 501677 w 6501986"/>
                <a:gd name="connsiteY1" fmla="*/ 1649087 h 2403954"/>
                <a:gd name="connsiteX2" fmla="*/ 1016749 w 6501986"/>
                <a:gd name="connsiteY2" fmla="*/ 1321341 h 2403954"/>
                <a:gd name="connsiteX3" fmla="*/ 1450110 w 6501986"/>
                <a:gd name="connsiteY3" fmla="*/ 1064177 h 2403954"/>
                <a:gd name="connsiteX4" fmla="*/ 1834485 w 6501986"/>
                <a:gd name="connsiteY4" fmla="*/ 864847 h 2403954"/>
                <a:gd name="connsiteX5" fmla="*/ 2172535 w 6501986"/>
                <a:gd name="connsiteY5" fmla="*/ 716937 h 2403954"/>
                <a:gd name="connsiteX6" fmla="*/ 2585401 w 6501986"/>
                <a:gd name="connsiteY6" fmla="*/ 540018 h 2403954"/>
                <a:gd name="connsiteX7" fmla="*/ 3001037 w 6501986"/>
                <a:gd name="connsiteY7" fmla="*/ 403615 h 2403954"/>
                <a:gd name="connsiteX8" fmla="*/ 3375110 w 6501986"/>
                <a:gd name="connsiteY8" fmla="*/ 298108 h 2403954"/>
                <a:gd name="connsiteX9" fmla="*/ 3776892 w 6501986"/>
                <a:gd name="connsiteY9" fmla="*/ 192604 h 2403954"/>
                <a:gd name="connsiteX10" fmla="*/ 4259031 w 6501986"/>
                <a:gd name="connsiteY10" fmla="*/ 95622 h 2403954"/>
                <a:gd name="connsiteX11" fmla="*/ 4800037 w 6501986"/>
                <a:gd name="connsiteY11" fmla="*/ 25700 h 2403954"/>
                <a:gd name="connsiteX12" fmla="*/ 5400645 w 6501986"/>
                <a:gd name="connsiteY12" fmla="*/ 0 h 2403954"/>
                <a:gd name="connsiteX13" fmla="*/ 5860616 w 6501986"/>
                <a:gd name="connsiteY13" fmla="*/ 7164 h 2403954"/>
                <a:gd name="connsiteX14" fmla="*/ 6151459 w 6501986"/>
                <a:gd name="connsiteY14" fmla="*/ 37705 h 2403954"/>
                <a:gd name="connsiteX15" fmla="*/ 6340876 w 6501986"/>
                <a:gd name="connsiteY15" fmla="*/ 510833 h 2403954"/>
                <a:gd name="connsiteX16" fmla="*/ 6501986 w 6501986"/>
                <a:gd name="connsiteY16" fmla="*/ 846759 h 2403954"/>
                <a:gd name="connsiteX17" fmla="*/ 6140823 w 6501986"/>
                <a:gd name="connsiteY17" fmla="*/ 1079043 h 2403954"/>
                <a:gd name="connsiteX18" fmla="*/ 5842779 w 6501986"/>
                <a:gd name="connsiteY18" fmla="*/ 1310077 h 2403954"/>
                <a:gd name="connsiteX19" fmla="*/ 5520141 w 6501986"/>
                <a:gd name="connsiteY19" fmla="*/ 1606035 h 2403954"/>
                <a:gd name="connsiteX20" fmla="*/ 5290444 w 6501986"/>
                <a:gd name="connsiteY20" fmla="*/ 1873941 h 2403954"/>
                <a:gd name="connsiteX21" fmla="*/ 5034656 w 6501986"/>
                <a:gd name="connsiteY21" fmla="*/ 2142136 h 2403954"/>
                <a:gd name="connsiteX22" fmla="*/ 4845777 w 6501986"/>
                <a:gd name="connsiteY22" fmla="*/ 2403954 h 2403954"/>
                <a:gd name="connsiteX23" fmla="*/ 535448 w 6501986"/>
                <a:gd name="connsiteY23" fmla="*/ 2398788 h 2403954"/>
                <a:gd name="connsiteX24" fmla="*/ 0 w 6501986"/>
                <a:gd name="connsiteY24" fmla="*/ 2073390 h 2403954"/>
                <a:gd name="connsiteX0" fmla="*/ 0 w 6501986"/>
                <a:gd name="connsiteY0" fmla="*/ 2073390 h 2403954"/>
                <a:gd name="connsiteX1" fmla="*/ 501677 w 6501986"/>
                <a:gd name="connsiteY1" fmla="*/ 1649087 h 2403954"/>
                <a:gd name="connsiteX2" fmla="*/ 1016749 w 6501986"/>
                <a:gd name="connsiteY2" fmla="*/ 1321341 h 2403954"/>
                <a:gd name="connsiteX3" fmla="*/ 1450110 w 6501986"/>
                <a:gd name="connsiteY3" fmla="*/ 1064177 h 2403954"/>
                <a:gd name="connsiteX4" fmla="*/ 1834485 w 6501986"/>
                <a:gd name="connsiteY4" fmla="*/ 864847 h 2403954"/>
                <a:gd name="connsiteX5" fmla="*/ 2172535 w 6501986"/>
                <a:gd name="connsiteY5" fmla="*/ 716937 h 2403954"/>
                <a:gd name="connsiteX6" fmla="*/ 2585401 w 6501986"/>
                <a:gd name="connsiteY6" fmla="*/ 540018 h 2403954"/>
                <a:gd name="connsiteX7" fmla="*/ 3001037 w 6501986"/>
                <a:gd name="connsiteY7" fmla="*/ 403615 h 2403954"/>
                <a:gd name="connsiteX8" fmla="*/ 3375110 w 6501986"/>
                <a:gd name="connsiteY8" fmla="*/ 298108 h 2403954"/>
                <a:gd name="connsiteX9" fmla="*/ 3776892 w 6501986"/>
                <a:gd name="connsiteY9" fmla="*/ 192604 h 2403954"/>
                <a:gd name="connsiteX10" fmla="*/ 4259031 w 6501986"/>
                <a:gd name="connsiteY10" fmla="*/ 95622 h 2403954"/>
                <a:gd name="connsiteX11" fmla="*/ 4800037 w 6501986"/>
                <a:gd name="connsiteY11" fmla="*/ 25700 h 2403954"/>
                <a:gd name="connsiteX12" fmla="*/ 5400645 w 6501986"/>
                <a:gd name="connsiteY12" fmla="*/ 0 h 2403954"/>
                <a:gd name="connsiteX13" fmla="*/ 5860616 w 6501986"/>
                <a:gd name="connsiteY13" fmla="*/ 7164 h 2403954"/>
                <a:gd name="connsiteX14" fmla="*/ 6151459 w 6501986"/>
                <a:gd name="connsiteY14" fmla="*/ 37705 h 2403954"/>
                <a:gd name="connsiteX15" fmla="*/ 6340876 w 6501986"/>
                <a:gd name="connsiteY15" fmla="*/ 510833 h 2403954"/>
                <a:gd name="connsiteX16" fmla="*/ 6501986 w 6501986"/>
                <a:gd name="connsiteY16" fmla="*/ 846759 h 2403954"/>
                <a:gd name="connsiteX17" fmla="*/ 6140823 w 6501986"/>
                <a:gd name="connsiteY17" fmla="*/ 1079043 h 2403954"/>
                <a:gd name="connsiteX18" fmla="*/ 5842779 w 6501986"/>
                <a:gd name="connsiteY18" fmla="*/ 1310077 h 2403954"/>
                <a:gd name="connsiteX19" fmla="*/ 5520141 w 6501986"/>
                <a:gd name="connsiteY19" fmla="*/ 1606035 h 2403954"/>
                <a:gd name="connsiteX20" fmla="*/ 5290444 w 6501986"/>
                <a:gd name="connsiteY20" fmla="*/ 1873941 h 2403954"/>
                <a:gd name="connsiteX21" fmla="*/ 5042276 w 6501986"/>
                <a:gd name="connsiteY21" fmla="*/ 2153134 h 2403954"/>
                <a:gd name="connsiteX22" fmla="*/ 4845777 w 6501986"/>
                <a:gd name="connsiteY22" fmla="*/ 2403954 h 2403954"/>
                <a:gd name="connsiteX23" fmla="*/ 535448 w 6501986"/>
                <a:gd name="connsiteY23" fmla="*/ 2398788 h 2403954"/>
                <a:gd name="connsiteX24" fmla="*/ 0 w 6501986"/>
                <a:gd name="connsiteY24" fmla="*/ 2073390 h 2403954"/>
                <a:gd name="connsiteX0" fmla="*/ 0 w 6501986"/>
                <a:gd name="connsiteY0" fmla="*/ 2073390 h 2403954"/>
                <a:gd name="connsiteX1" fmla="*/ 501677 w 6501986"/>
                <a:gd name="connsiteY1" fmla="*/ 1649087 h 2403954"/>
                <a:gd name="connsiteX2" fmla="*/ 1016749 w 6501986"/>
                <a:gd name="connsiteY2" fmla="*/ 1321341 h 2403954"/>
                <a:gd name="connsiteX3" fmla="*/ 1450110 w 6501986"/>
                <a:gd name="connsiteY3" fmla="*/ 1064177 h 2403954"/>
                <a:gd name="connsiteX4" fmla="*/ 1834485 w 6501986"/>
                <a:gd name="connsiteY4" fmla="*/ 864847 h 2403954"/>
                <a:gd name="connsiteX5" fmla="*/ 2172535 w 6501986"/>
                <a:gd name="connsiteY5" fmla="*/ 716937 h 2403954"/>
                <a:gd name="connsiteX6" fmla="*/ 2585401 w 6501986"/>
                <a:gd name="connsiteY6" fmla="*/ 540018 h 2403954"/>
                <a:gd name="connsiteX7" fmla="*/ 3001037 w 6501986"/>
                <a:gd name="connsiteY7" fmla="*/ 403615 h 2403954"/>
                <a:gd name="connsiteX8" fmla="*/ 3375110 w 6501986"/>
                <a:gd name="connsiteY8" fmla="*/ 298108 h 2403954"/>
                <a:gd name="connsiteX9" fmla="*/ 3776892 w 6501986"/>
                <a:gd name="connsiteY9" fmla="*/ 192604 h 2403954"/>
                <a:gd name="connsiteX10" fmla="*/ 4259031 w 6501986"/>
                <a:gd name="connsiteY10" fmla="*/ 95622 h 2403954"/>
                <a:gd name="connsiteX11" fmla="*/ 4800037 w 6501986"/>
                <a:gd name="connsiteY11" fmla="*/ 25700 h 2403954"/>
                <a:gd name="connsiteX12" fmla="*/ 5400645 w 6501986"/>
                <a:gd name="connsiteY12" fmla="*/ 0 h 2403954"/>
                <a:gd name="connsiteX13" fmla="*/ 5860616 w 6501986"/>
                <a:gd name="connsiteY13" fmla="*/ 7164 h 2403954"/>
                <a:gd name="connsiteX14" fmla="*/ 6151459 w 6501986"/>
                <a:gd name="connsiteY14" fmla="*/ 37705 h 2403954"/>
                <a:gd name="connsiteX15" fmla="*/ 6340876 w 6501986"/>
                <a:gd name="connsiteY15" fmla="*/ 510833 h 2403954"/>
                <a:gd name="connsiteX16" fmla="*/ 6501986 w 6501986"/>
                <a:gd name="connsiteY16" fmla="*/ 846759 h 2403954"/>
                <a:gd name="connsiteX17" fmla="*/ 6140823 w 6501986"/>
                <a:gd name="connsiteY17" fmla="*/ 1079043 h 2403954"/>
                <a:gd name="connsiteX18" fmla="*/ 5842779 w 6501986"/>
                <a:gd name="connsiteY18" fmla="*/ 1310077 h 2403954"/>
                <a:gd name="connsiteX19" fmla="*/ 5520141 w 6501986"/>
                <a:gd name="connsiteY19" fmla="*/ 1606035 h 2403954"/>
                <a:gd name="connsiteX20" fmla="*/ 5279014 w 6501986"/>
                <a:gd name="connsiteY20" fmla="*/ 1873941 h 2403954"/>
                <a:gd name="connsiteX21" fmla="*/ 5042276 w 6501986"/>
                <a:gd name="connsiteY21" fmla="*/ 2153134 h 2403954"/>
                <a:gd name="connsiteX22" fmla="*/ 4845777 w 6501986"/>
                <a:gd name="connsiteY22" fmla="*/ 2403954 h 2403954"/>
                <a:gd name="connsiteX23" fmla="*/ 535448 w 6501986"/>
                <a:gd name="connsiteY23" fmla="*/ 2398788 h 2403954"/>
                <a:gd name="connsiteX24" fmla="*/ 0 w 6501986"/>
                <a:gd name="connsiteY24" fmla="*/ 2073390 h 2403954"/>
                <a:gd name="connsiteX0" fmla="*/ 0 w 6501986"/>
                <a:gd name="connsiteY0" fmla="*/ 2055061 h 2403954"/>
                <a:gd name="connsiteX1" fmla="*/ 501677 w 6501986"/>
                <a:gd name="connsiteY1" fmla="*/ 1649087 h 2403954"/>
                <a:gd name="connsiteX2" fmla="*/ 1016749 w 6501986"/>
                <a:gd name="connsiteY2" fmla="*/ 1321341 h 2403954"/>
                <a:gd name="connsiteX3" fmla="*/ 1450110 w 6501986"/>
                <a:gd name="connsiteY3" fmla="*/ 1064177 h 2403954"/>
                <a:gd name="connsiteX4" fmla="*/ 1834485 w 6501986"/>
                <a:gd name="connsiteY4" fmla="*/ 864847 h 2403954"/>
                <a:gd name="connsiteX5" fmla="*/ 2172535 w 6501986"/>
                <a:gd name="connsiteY5" fmla="*/ 716937 h 2403954"/>
                <a:gd name="connsiteX6" fmla="*/ 2585401 w 6501986"/>
                <a:gd name="connsiteY6" fmla="*/ 540018 h 2403954"/>
                <a:gd name="connsiteX7" fmla="*/ 3001037 w 6501986"/>
                <a:gd name="connsiteY7" fmla="*/ 403615 h 2403954"/>
                <a:gd name="connsiteX8" fmla="*/ 3375110 w 6501986"/>
                <a:gd name="connsiteY8" fmla="*/ 298108 h 2403954"/>
                <a:gd name="connsiteX9" fmla="*/ 3776892 w 6501986"/>
                <a:gd name="connsiteY9" fmla="*/ 192604 h 2403954"/>
                <a:gd name="connsiteX10" fmla="*/ 4259031 w 6501986"/>
                <a:gd name="connsiteY10" fmla="*/ 95622 h 2403954"/>
                <a:gd name="connsiteX11" fmla="*/ 4800037 w 6501986"/>
                <a:gd name="connsiteY11" fmla="*/ 25700 h 2403954"/>
                <a:gd name="connsiteX12" fmla="*/ 5400645 w 6501986"/>
                <a:gd name="connsiteY12" fmla="*/ 0 h 2403954"/>
                <a:gd name="connsiteX13" fmla="*/ 5860616 w 6501986"/>
                <a:gd name="connsiteY13" fmla="*/ 7164 h 2403954"/>
                <a:gd name="connsiteX14" fmla="*/ 6151459 w 6501986"/>
                <a:gd name="connsiteY14" fmla="*/ 37705 h 2403954"/>
                <a:gd name="connsiteX15" fmla="*/ 6340876 w 6501986"/>
                <a:gd name="connsiteY15" fmla="*/ 510833 h 2403954"/>
                <a:gd name="connsiteX16" fmla="*/ 6501986 w 6501986"/>
                <a:gd name="connsiteY16" fmla="*/ 846759 h 2403954"/>
                <a:gd name="connsiteX17" fmla="*/ 6140823 w 6501986"/>
                <a:gd name="connsiteY17" fmla="*/ 1079043 h 2403954"/>
                <a:gd name="connsiteX18" fmla="*/ 5842779 w 6501986"/>
                <a:gd name="connsiteY18" fmla="*/ 1310077 h 2403954"/>
                <a:gd name="connsiteX19" fmla="*/ 5520141 w 6501986"/>
                <a:gd name="connsiteY19" fmla="*/ 1606035 h 2403954"/>
                <a:gd name="connsiteX20" fmla="*/ 5279014 w 6501986"/>
                <a:gd name="connsiteY20" fmla="*/ 1873941 h 2403954"/>
                <a:gd name="connsiteX21" fmla="*/ 5042276 w 6501986"/>
                <a:gd name="connsiteY21" fmla="*/ 2153134 h 2403954"/>
                <a:gd name="connsiteX22" fmla="*/ 4845777 w 6501986"/>
                <a:gd name="connsiteY22" fmla="*/ 2403954 h 2403954"/>
                <a:gd name="connsiteX23" fmla="*/ 535448 w 6501986"/>
                <a:gd name="connsiteY23" fmla="*/ 2398788 h 2403954"/>
                <a:gd name="connsiteX24" fmla="*/ 0 w 6501986"/>
                <a:gd name="connsiteY24" fmla="*/ 2055061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61829 w 6521036"/>
                <a:gd name="connsiteY18" fmla="*/ 1310077 h 2403954"/>
                <a:gd name="connsiteX19" fmla="*/ 5539191 w 6521036"/>
                <a:gd name="connsiteY19" fmla="*/ 1606035 h 2403954"/>
                <a:gd name="connsiteX20" fmla="*/ 5298064 w 6521036"/>
                <a:gd name="connsiteY20" fmla="*/ 1873941 h 2403954"/>
                <a:gd name="connsiteX21" fmla="*/ 5061326 w 6521036"/>
                <a:gd name="connsiteY21" fmla="*/ 2153134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61829 w 6521036"/>
                <a:gd name="connsiteY18" fmla="*/ 1310077 h 2403954"/>
                <a:gd name="connsiteX19" fmla="*/ 5539191 w 6521036"/>
                <a:gd name="connsiteY19" fmla="*/ 1606035 h 2403954"/>
                <a:gd name="connsiteX20" fmla="*/ 5298064 w 6521036"/>
                <a:gd name="connsiteY20" fmla="*/ 1873941 h 2403954"/>
                <a:gd name="connsiteX21" fmla="*/ 5061326 w 6521036"/>
                <a:gd name="connsiteY21" fmla="*/ 2153134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61829 w 6521036"/>
                <a:gd name="connsiteY18" fmla="*/ 1310077 h 2403954"/>
                <a:gd name="connsiteX19" fmla="*/ 5539191 w 6521036"/>
                <a:gd name="connsiteY19" fmla="*/ 1606035 h 2403954"/>
                <a:gd name="connsiteX20" fmla="*/ 5298064 w 6521036"/>
                <a:gd name="connsiteY20" fmla="*/ 1873941 h 2403954"/>
                <a:gd name="connsiteX21" fmla="*/ 5061326 w 6521036"/>
                <a:gd name="connsiteY21" fmla="*/ 2153134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6578"/>
                <a:gd name="connsiteY0" fmla="*/ 2058726 h 2403954"/>
                <a:gd name="connsiteX1" fmla="*/ 520727 w 6526578"/>
                <a:gd name="connsiteY1" fmla="*/ 1649087 h 2403954"/>
                <a:gd name="connsiteX2" fmla="*/ 1035799 w 6526578"/>
                <a:gd name="connsiteY2" fmla="*/ 1321341 h 2403954"/>
                <a:gd name="connsiteX3" fmla="*/ 1469160 w 6526578"/>
                <a:gd name="connsiteY3" fmla="*/ 1064177 h 2403954"/>
                <a:gd name="connsiteX4" fmla="*/ 1853535 w 6526578"/>
                <a:gd name="connsiteY4" fmla="*/ 864847 h 2403954"/>
                <a:gd name="connsiteX5" fmla="*/ 2191585 w 6526578"/>
                <a:gd name="connsiteY5" fmla="*/ 716937 h 2403954"/>
                <a:gd name="connsiteX6" fmla="*/ 2604451 w 6526578"/>
                <a:gd name="connsiteY6" fmla="*/ 540018 h 2403954"/>
                <a:gd name="connsiteX7" fmla="*/ 3020087 w 6526578"/>
                <a:gd name="connsiteY7" fmla="*/ 403615 h 2403954"/>
                <a:gd name="connsiteX8" fmla="*/ 3394160 w 6526578"/>
                <a:gd name="connsiteY8" fmla="*/ 298108 h 2403954"/>
                <a:gd name="connsiteX9" fmla="*/ 3795942 w 6526578"/>
                <a:gd name="connsiteY9" fmla="*/ 192604 h 2403954"/>
                <a:gd name="connsiteX10" fmla="*/ 4278081 w 6526578"/>
                <a:gd name="connsiteY10" fmla="*/ 95622 h 2403954"/>
                <a:gd name="connsiteX11" fmla="*/ 4819087 w 6526578"/>
                <a:gd name="connsiteY11" fmla="*/ 25700 h 2403954"/>
                <a:gd name="connsiteX12" fmla="*/ 5419695 w 6526578"/>
                <a:gd name="connsiteY12" fmla="*/ 0 h 2403954"/>
                <a:gd name="connsiteX13" fmla="*/ 5879666 w 6526578"/>
                <a:gd name="connsiteY13" fmla="*/ 7164 h 2403954"/>
                <a:gd name="connsiteX14" fmla="*/ 6170509 w 6526578"/>
                <a:gd name="connsiteY14" fmla="*/ 37705 h 2403954"/>
                <a:gd name="connsiteX15" fmla="*/ 6359926 w 6526578"/>
                <a:gd name="connsiteY15" fmla="*/ 510833 h 2403954"/>
                <a:gd name="connsiteX16" fmla="*/ 6526578 w 6526578"/>
                <a:gd name="connsiteY16" fmla="*/ 830763 h 2403954"/>
                <a:gd name="connsiteX17" fmla="*/ 6159873 w 6526578"/>
                <a:gd name="connsiteY17" fmla="*/ 1079043 h 2403954"/>
                <a:gd name="connsiteX18" fmla="*/ 5861829 w 6526578"/>
                <a:gd name="connsiteY18" fmla="*/ 1310077 h 2403954"/>
                <a:gd name="connsiteX19" fmla="*/ 5539191 w 6526578"/>
                <a:gd name="connsiteY19" fmla="*/ 1606035 h 2403954"/>
                <a:gd name="connsiteX20" fmla="*/ 5298064 w 6526578"/>
                <a:gd name="connsiteY20" fmla="*/ 1873941 h 2403954"/>
                <a:gd name="connsiteX21" fmla="*/ 5061326 w 6526578"/>
                <a:gd name="connsiteY21" fmla="*/ 2153134 h 2403954"/>
                <a:gd name="connsiteX22" fmla="*/ 4864827 w 6526578"/>
                <a:gd name="connsiteY22" fmla="*/ 2403954 h 2403954"/>
                <a:gd name="connsiteX23" fmla="*/ 554498 w 6526578"/>
                <a:gd name="connsiteY23" fmla="*/ 2398788 h 2403954"/>
                <a:gd name="connsiteX24" fmla="*/ 0 w 6526578"/>
                <a:gd name="connsiteY24" fmla="*/ 2058726 h 2403954"/>
                <a:gd name="connsiteX0" fmla="*/ 0 w 6526578"/>
                <a:gd name="connsiteY0" fmla="*/ 2058726 h 2403954"/>
                <a:gd name="connsiteX1" fmla="*/ 520727 w 6526578"/>
                <a:gd name="connsiteY1" fmla="*/ 1649087 h 2403954"/>
                <a:gd name="connsiteX2" fmla="*/ 1035799 w 6526578"/>
                <a:gd name="connsiteY2" fmla="*/ 1321341 h 2403954"/>
                <a:gd name="connsiteX3" fmla="*/ 1469160 w 6526578"/>
                <a:gd name="connsiteY3" fmla="*/ 1064177 h 2403954"/>
                <a:gd name="connsiteX4" fmla="*/ 1853535 w 6526578"/>
                <a:gd name="connsiteY4" fmla="*/ 864847 h 2403954"/>
                <a:gd name="connsiteX5" fmla="*/ 2191585 w 6526578"/>
                <a:gd name="connsiteY5" fmla="*/ 716937 h 2403954"/>
                <a:gd name="connsiteX6" fmla="*/ 2604451 w 6526578"/>
                <a:gd name="connsiteY6" fmla="*/ 540018 h 2403954"/>
                <a:gd name="connsiteX7" fmla="*/ 3020087 w 6526578"/>
                <a:gd name="connsiteY7" fmla="*/ 403615 h 2403954"/>
                <a:gd name="connsiteX8" fmla="*/ 3394160 w 6526578"/>
                <a:gd name="connsiteY8" fmla="*/ 298108 h 2403954"/>
                <a:gd name="connsiteX9" fmla="*/ 3795942 w 6526578"/>
                <a:gd name="connsiteY9" fmla="*/ 192604 h 2403954"/>
                <a:gd name="connsiteX10" fmla="*/ 4278081 w 6526578"/>
                <a:gd name="connsiteY10" fmla="*/ 95622 h 2403954"/>
                <a:gd name="connsiteX11" fmla="*/ 4819087 w 6526578"/>
                <a:gd name="connsiteY11" fmla="*/ 25700 h 2403954"/>
                <a:gd name="connsiteX12" fmla="*/ 5419695 w 6526578"/>
                <a:gd name="connsiteY12" fmla="*/ 0 h 2403954"/>
                <a:gd name="connsiteX13" fmla="*/ 5879666 w 6526578"/>
                <a:gd name="connsiteY13" fmla="*/ 7164 h 2403954"/>
                <a:gd name="connsiteX14" fmla="*/ 6170509 w 6526578"/>
                <a:gd name="connsiteY14" fmla="*/ 37705 h 2403954"/>
                <a:gd name="connsiteX15" fmla="*/ 6359926 w 6526578"/>
                <a:gd name="connsiteY15" fmla="*/ 510833 h 2403954"/>
                <a:gd name="connsiteX16" fmla="*/ 6526578 w 6526578"/>
                <a:gd name="connsiteY16" fmla="*/ 830763 h 2403954"/>
                <a:gd name="connsiteX17" fmla="*/ 6159873 w 6526578"/>
                <a:gd name="connsiteY17" fmla="*/ 1079043 h 2403954"/>
                <a:gd name="connsiteX18" fmla="*/ 5856288 w 6526578"/>
                <a:gd name="connsiteY18" fmla="*/ 1304745 h 2403954"/>
                <a:gd name="connsiteX19" fmla="*/ 5539191 w 6526578"/>
                <a:gd name="connsiteY19" fmla="*/ 1606035 h 2403954"/>
                <a:gd name="connsiteX20" fmla="*/ 5298064 w 6526578"/>
                <a:gd name="connsiteY20" fmla="*/ 1873941 h 2403954"/>
                <a:gd name="connsiteX21" fmla="*/ 5061326 w 6526578"/>
                <a:gd name="connsiteY21" fmla="*/ 2153134 h 2403954"/>
                <a:gd name="connsiteX22" fmla="*/ 4864827 w 6526578"/>
                <a:gd name="connsiteY22" fmla="*/ 2403954 h 2403954"/>
                <a:gd name="connsiteX23" fmla="*/ 554498 w 6526578"/>
                <a:gd name="connsiteY23" fmla="*/ 2398788 h 2403954"/>
                <a:gd name="connsiteX24" fmla="*/ 0 w 6526578"/>
                <a:gd name="connsiteY24" fmla="*/ 2058726 h 2403954"/>
                <a:gd name="connsiteX0" fmla="*/ 0 w 6526578"/>
                <a:gd name="connsiteY0" fmla="*/ 2058726 h 2403954"/>
                <a:gd name="connsiteX1" fmla="*/ 520727 w 6526578"/>
                <a:gd name="connsiteY1" fmla="*/ 1649087 h 2403954"/>
                <a:gd name="connsiteX2" fmla="*/ 1035799 w 6526578"/>
                <a:gd name="connsiteY2" fmla="*/ 1321341 h 2403954"/>
                <a:gd name="connsiteX3" fmla="*/ 1469160 w 6526578"/>
                <a:gd name="connsiteY3" fmla="*/ 1064177 h 2403954"/>
                <a:gd name="connsiteX4" fmla="*/ 1853535 w 6526578"/>
                <a:gd name="connsiteY4" fmla="*/ 864847 h 2403954"/>
                <a:gd name="connsiteX5" fmla="*/ 2191585 w 6526578"/>
                <a:gd name="connsiteY5" fmla="*/ 716937 h 2403954"/>
                <a:gd name="connsiteX6" fmla="*/ 2604451 w 6526578"/>
                <a:gd name="connsiteY6" fmla="*/ 540018 h 2403954"/>
                <a:gd name="connsiteX7" fmla="*/ 3020087 w 6526578"/>
                <a:gd name="connsiteY7" fmla="*/ 403615 h 2403954"/>
                <a:gd name="connsiteX8" fmla="*/ 3394160 w 6526578"/>
                <a:gd name="connsiteY8" fmla="*/ 298108 h 2403954"/>
                <a:gd name="connsiteX9" fmla="*/ 3795942 w 6526578"/>
                <a:gd name="connsiteY9" fmla="*/ 192604 h 2403954"/>
                <a:gd name="connsiteX10" fmla="*/ 4278081 w 6526578"/>
                <a:gd name="connsiteY10" fmla="*/ 95622 h 2403954"/>
                <a:gd name="connsiteX11" fmla="*/ 4819087 w 6526578"/>
                <a:gd name="connsiteY11" fmla="*/ 25700 h 2403954"/>
                <a:gd name="connsiteX12" fmla="*/ 5419695 w 6526578"/>
                <a:gd name="connsiteY12" fmla="*/ 0 h 2403954"/>
                <a:gd name="connsiteX13" fmla="*/ 5879666 w 6526578"/>
                <a:gd name="connsiteY13" fmla="*/ 7164 h 2403954"/>
                <a:gd name="connsiteX14" fmla="*/ 6170509 w 6526578"/>
                <a:gd name="connsiteY14" fmla="*/ 37705 h 2403954"/>
                <a:gd name="connsiteX15" fmla="*/ 6359926 w 6526578"/>
                <a:gd name="connsiteY15" fmla="*/ 510833 h 2403954"/>
                <a:gd name="connsiteX16" fmla="*/ 6526578 w 6526578"/>
                <a:gd name="connsiteY16" fmla="*/ 830763 h 2403954"/>
                <a:gd name="connsiteX17" fmla="*/ 6159873 w 6526578"/>
                <a:gd name="connsiteY17" fmla="*/ 1079043 h 2403954"/>
                <a:gd name="connsiteX18" fmla="*/ 5856288 w 6526578"/>
                <a:gd name="connsiteY18" fmla="*/ 1304745 h 2403954"/>
                <a:gd name="connsiteX19" fmla="*/ 5539191 w 6526578"/>
                <a:gd name="connsiteY19" fmla="*/ 1606035 h 2403954"/>
                <a:gd name="connsiteX20" fmla="*/ 5292522 w 6526578"/>
                <a:gd name="connsiteY20" fmla="*/ 1868610 h 2403954"/>
                <a:gd name="connsiteX21" fmla="*/ 5061326 w 6526578"/>
                <a:gd name="connsiteY21" fmla="*/ 2153134 h 2403954"/>
                <a:gd name="connsiteX22" fmla="*/ 4864827 w 6526578"/>
                <a:gd name="connsiteY22" fmla="*/ 2403954 h 2403954"/>
                <a:gd name="connsiteX23" fmla="*/ 554498 w 6526578"/>
                <a:gd name="connsiteY23" fmla="*/ 2398788 h 2403954"/>
                <a:gd name="connsiteX24" fmla="*/ 0 w 6526578"/>
                <a:gd name="connsiteY24" fmla="*/ 2058726 h 2403954"/>
                <a:gd name="connsiteX0" fmla="*/ 0 w 6526578"/>
                <a:gd name="connsiteY0" fmla="*/ 2058726 h 2403954"/>
                <a:gd name="connsiteX1" fmla="*/ 520727 w 6526578"/>
                <a:gd name="connsiteY1" fmla="*/ 1649087 h 2403954"/>
                <a:gd name="connsiteX2" fmla="*/ 1035799 w 6526578"/>
                <a:gd name="connsiteY2" fmla="*/ 1321341 h 2403954"/>
                <a:gd name="connsiteX3" fmla="*/ 1469160 w 6526578"/>
                <a:gd name="connsiteY3" fmla="*/ 1064177 h 2403954"/>
                <a:gd name="connsiteX4" fmla="*/ 1853535 w 6526578"/>
                <a:gd name="connsiteY4" fmla="*/ 864847 h 2403954"/>
                <a:gd name="connsiteX5" fmla="*/ 2191585 w 6526578"/>
                <a:gd name="connsiteY5" fmla="*/ 716937 h 2403954"/>
                <a:gd name="connsiteX6" fmla="*/ 2604451 w 6526578"/>
                <a:gd name="connsiteY6" fmla="*/ 540018 h 2403954"/>
                <a:gd name="connsiteX7" fmla="*/ 3020087 w 6526578"/>
                <a:gd name="connsiteY7" fmla="*/ 403615 h 2403954"/>
                <a:gd name="connsiteX8" fmla="*/ 3394160 w 6526578"/>
                <a:gd name="connsiteY8" fmla="*/ 298108 h 2403954"/>
                <a:gd name="connsiteX9" fmla="*/ 3795942 w 6526578"/>
                <a:gd name="connsiteY9" fmla="*/ 192604 h 2403954"/>
                <a:gd name="connsiteX10" fmla="*/ 4278081 w 6526578"/>
                <a:gd name="connsiteY10" fmla="*/ 95622 h 2403954"/>
                <a:gd name="connsiteX11" fmla="*/ 4819087 w 6526578"/>
                <a:gd name="connsiteY11" fmla="*/ 25700 h 2403954"/>
                <a:gd name="connsiteX12" fmla="*/ 5419695 w 6526578"/>
                <a:gd name="connsiteY12" fmla="*/ 0 h 2403954"/>
                <a:gd name="connsiteX13" fmla="*/ 5879666 w 6526578"/>
                <a:gd name="connsiteY13" fmla="*/ 7164 h 2403954"/>
                <a:gd name="connsiteX14" fmla="*/ 6170509 w 6526578"/>
                <a:gd name="connsiteY14" fmla="*/ 37705 h 2403954"/>
                <a:gd name="connsiteX15" fmla="*/ 6359926 w 6526578"/>
                <a:gd name="connsiteY15" fmla="*/ 510833 h 2403954"/>
                <a:gd name="connsiteX16" fmla="*/ 6526578 w 6526578"/>
                <a:gd name="connsiteY16" fmla="*/ 830763 h 2403954"/>
                <a:gd name="connsiteX17" fmla="*/ 6159873 w 6526578"/>
                <a:gd name="connsiteY17" fmla="*/ 1079043 h 2403954"/>
                <a:gd name="connsiteX18" fmla="*/ 5856288 w 6526578"/>
                <a:gd name="connsiteY18" fmla="*/ 1304745 h 2403954"/>
                <a:gd name="connsiteX19" fmla="*/ 5566901 w 6526578"/>
                <a:gd name="connsiteY19" fmla="*/ 1574043 h 2403954"/>
                <a:gd name="connsiteX20" fmla="*/ 5292522 w 6526578"/>
                <a:gd name="connsiteY20" fmla="*/ 1868610 h 2403954"/>
                <a:gd name="connsiteX21" fmla="*/ 5061326 w 6526578"/>
                <a:gd name="connsiteY21" fmla="*/ 2153134 h 2403954"/>
                <a:gd name="connsiteX22" fmla="*/ 4864827 w 6526578"/>
                <a:gd name="connsiteY22" fmla="*/ 2403954 h 2403954"/>
                <a:gd name="connsiteX23" fmla="*/ 554498 w 6526578"/>
                <a:gd name="connsiteY23" fmla="*/ 2398788 h 2403954"/>
                <a:gd name="connsiteX24" fmla="*/ 0 w 6526578"/>
                <a:gd name="connsiteY24" fmla="*/ 2058726 h 2403954"/>
                <a:gd name="connsiteX0" fmla="*/ 0 w 6526578"/>
                <a:gd name="connsiteY0" fmla="*/ 2058726 h 2403954"/>
                <a:gd name="connsiteX1" fmla="*/ 520727 w 6526578"/>
                <a:gd name="connsiteY1" fmla="*/ 1649087 h 2403954"/>
                <a:gd name="connsiteX2" fmla="*/ 1035799 w 6526578"/>
                <a:gd name="connsiteY2" fmla="*/ 1321341 h 2403954"/>
                <a:gd name="connsiteX3" fmla="*/ 1469160 w 6526578"/>
                <a:gd name="connsiteY3" fmla="*/ 1064177 h 2403954"/>
                <a:gd name="connsiteX4" fmla="*/ 1853535 w 6526578"/>
                <a:gd name="connsiteY4" fmla="*/ 864847 h 2403954"/>
                <a:gd name="connsiteX5" fmla="*/ 2191585 w 6526578"/>
                <a:gd name="connsiteY5" fmla="*/ 716937 h 2403954"/>
                <a:gd name="connsiteX6" fmla="*/ 2604451 w 6526578"/>
                <a:gd name="connsiteY6" fmla="*/ 540018 h 2403954"/>
                <a:gd name="connsiteX7" fmla="*/ 3020087 w 6526578"/>
                <a:gd name="connsiteY7" fmla="*/ 403615 h 2403954"/>
                <a:gd name="connsiteX8" fmla="*/ 3394160 w 6526578"/>
                <a:gd name="connsiteY8" fmla="*/ 298108 h 2403954"/>
                <a:gd name="connsiteX9" fmla="*/ 3795942 w 6526578"/>
                <a:gd name="connsiteY9" fmla="*/ 192604 h 2403954"/>
                <a:gd name="connsiteX10" fmla="*/ 4278081 w 6526578"/>
                <a:gd name="connsiteY10" fmla="*/ 95622 h 2403954"/>
                <a:gd name="connsiteX11" fmla="*/ 4819087 w 6526578"/>
                <a:gd name="connsiteY11" fmla="*/ 25700 h 2403954"/>
                <a:gd name="connsiteX12" fmla="*/ 5419695 w 6526578"/>
                <a:gd name="connsiteY12" fmla="*/ 0 h 2403954"/>
                <a:gd name="connsiteX13" fmla="*/ 5879666 w 6526578"/>
                <a:gd name="connsiteY13" fmla="*/ 7164 h 2403954"/>
                <a:gd name="connsiteX14" fmla="*/ 6170509 w 6526578"/>
                <a:gd name="connsiteY14" fmla="*/ 37705 h 2403954"/>
                <a:gd name="connsiteX15" fmla="*/ 6359926 w 6526578"/>
                <a:gd name="connsiteY15" fmla="*/ 510833 h 2403954"/>
                <a:gd name="connsiteX16" fmla="*/ 6526578 w 6526578"/>
                <a:gd name="connsiteY16" fmla="*/ 830763 h 2403954"/>
                <a:gd name="connsiteX17" fmla="*/ 6159873 w 6526578"/>
                <a:gd name="connsiteY17" fmla="*/ 1079043 h 2403954"/>
                <a:gd name="connsiteX18" fmla="*/ 5856288 w 6526578"/>
                <a:gd name="connsiteY18" fmla="*/ 1304745 h 2403954"/>
                <a:gd name="connsiteX19" fmla="*/ 5566901 w 6526578"/>
                <a:gd name="connsiteY19" fmla="*/ 1574043 h 2403954"/>
                <a:gd name="connsiteX20" fmla="*/ 5281439 w 6526578"/>
                <a:gd name="connsiteY20" fmla="*/ 1868610 h 2403954"/>
                <a:gd name="connsiteX21" fmla="*/ 5061326 w 6526578"/>
                <a:gd name="connsiteY21" fmla="*/ 2153134 h 2403954"/>
                <a:gd name="connsiteX22" fmla="*/ 4864827 w 6526578"/>
                <a:gd name="connsiteY22" fmla="*/ 2403954 h 2403954"/>
                <a:gd name="connsiteX23" fmla="*/ 554498 w 6526578"/>
                <a:gd name="connsiteY23" fmla="*/ 2398788 h 2403954"/>
                <a:gd name="connsiteX24" fmla="*/ 0 w 6526578"/>
                <a:gd name="connsiteY24" fmla="*/ 2058726 h 2403954"/>
                <a:gd name="connsiteX0" fmla="*/ 0 w 6526578"/>
                <a:gd name="connsiteY0" fmla="*/ 2058726 h 2403954"/>
                <a:gd name="connsiteX1" fmla="*/ 520727 w 6526578"/>
                <a:gd name="connsiteY1" fmla="*/ 1649087 h 2403954"/>
                <a:gd name="connsiteX2" fmla="*/ 1035799 w 6526578"/>
                <a:gd name="connsiteY2" fmla="*/ 1321341 h 2403954"/>
                <a:gd name="connsiteX3" fmla="*/ 1469160 w 6526578"/>
                <a:gd name="connsiteY3" fmla="*/ 1064177 h 2403954"/>
                <a:gd name="connsiteX4" fmla="*/ 1853535 w 6526578"/>
                <a:gd name="connsiteY4" fmla="*/ 864847 h 2403954"/>
                <a:gd name="connsiteX5" fmla="*/ 2191585 w 6526578"/>
                <a:gd name="connsiteY5" fmla="*/ 716937 h 2403954"/>
                <a:gd name="connsiteX6" fmla="*/ 2604451 w 6526578"/>
                <a:gd name="connsiteY6" fmla="*/ 540018 h 2403954"/>
                <a:gd name="connsiteX7" fmla="*/ 3020087 w 6526578"/>
                <a:gd name="connsiteY7" fmla="*/ 403615 h 2403954"/>
                <a:gd name="connsiteX8" fmla="*/ 3394160 w 6526578"/>
                <a:gd name="connsiteY8" fmla="*/ 298108 h 2403954"/>
                <a:gd name="connsiteX9" fmla="*/ 3795942 w 6526578"/>
                <a:gd name="connsiteY9" fmla="*/ 192604 h 2403954"/>
                <a:gd name="connsiteX10" fmla="*/ 4278081 w 6526578"/>
                <a:gd name="connsiteY10" fmla="*/ 95622 h 2403954"/>
                <a:gd name="connsiteX11" fmla="*/ 4819087 w 6526578"/>
                <a:gd name="connsiteY11" fmla="*/ 25700 h 2403954"/>
                <a:gd name="connsiteX12" fmla="*/ 5419695 w 6526578"/>
                <a:gd name="connsiteY12" fmla="*/ 0 h 2403954"/>
                <a:gd name="connsiteX13" fmla="*/ 5879666 w 6526578"/>
                <a:gd name="connsiteY13" fmla="*/ 7164 h 2403954"/>
                <a:gd name="connsiteX14" fmla="*/ 6170509 w 6526578"/>
                <a:gd name="connsiteY14" fmla="*/ 37705 h 2403954"/>
                <a:gd name="connsiteX15" fmla="*/ 6359926 w 6526578"/>
                <a:gd name="connsiteY15" fmla="*/ 510833 h 2403954"/>
                <a:gd name="connsiteX16" fmla="*/ 6526578 w 6526578"/>
                <a:gd name="connsiteY16" fmla="*/ 841427 h 2403954"/>
                <a:gd name="connsiteX17" fmla="*/ 6159873 w 6526578"/>
                <a:gd name="connsiteY17" fmla="*/ 1079043 h 2403954"/>
                <a:gd name="connsiteX18" fmla="*/ 5856288 w 6526578"/>
                <a:gd name="connsiteY18" fmla="*/ 1304745 h 2403954"/>
                <a:gd name="connsiteX19" fmla="*/ 5566901 w 6526578"/>
                <a:gd name="connsiteY19" fmla="*/ 1574043 h 2403954"/>
                <a:gd name="connsiteX20" fmla="*/ 5281439 w 6526578"/>
                <a:gd name="connsiteY20" fmla="*/ 1868610 h 2403954"/>
                <a:gd name="connsiteX21" fmla="*/ 5061326 w 6526578"/>
                <a:gd name="connsiteY21" fmla="*/ 2153134 h 2403954"/>
                <a:gd name="connsiteX22" fmla="*/ 4864827 w 6526578"/>
                <a:gd name="connsiteY22" fmla="*/ 2403954 h 2403954"/>
                <a:gd name="connsiteX23" fmla="*/ 554498 w 6526578"/>
                <a:gd name="connsiteY23" fmla="*/ 2398788 h 2403954"/>
                <a:gd name="connsiteX24" fmla="*/ 0 w 6526578"/>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56288 w 6521036"/>
                <a:gd name="connsiteY18" fmla="*/ 1304745 h 2403954"/>
                <a:gd name="connsiteX19" fmla="*/ 5566901 w 6521036"/>
                <a:gd name="connsiteY19" fmla="*/ 1574043 h 2403954"/>
                <a:gd name="connsiteX20" fmla="*/ 5281439 w 6521036"/>
                <a:gd name="connsiteY20" fmla="*/ 1868610 h 2403954"/>
                <a:gd name="connsiteX21" fmla="*/ 5061326 w 6521036"/>
                <a:gd name="connsiteY21" fmla="*/ 2153134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56288 w 6521036"/>
                <a:gd name="connsiteY18" fmla="*/ 1304745 h 2403954"/>
                <a:gd name="connsiteX19" fmla="*/ 5566901 w 6521036"/>
                <a:gd name="connsiteY19" fmla="*/ 1574043 h 2403954"/>
                <a:gd name="connsiteX20" fmla="*/ 5281439 w 6521036"/>
                <a:gd name="connsiteY20" fmla="*/ 1868610 h 2403954"/>
                <a:gd name="connsiteX21" fmla="*/ 5061326 w 6521036"/>
                <a:gd name="connsiteY21" fmla="*/ 2153134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56288 w 6521036"/>
                <a:gd name="connsiteY18" fmla="*/ 1304745 h 2403954"/>
                <a:gd name="connsiteX19" fmla="*/ 5566901 w 6521036"/>
                <a:gd name="connsiteY19" fmla="*/ 1574043 h 2403954"/>
                <a:gd name="connsiteX20" fmla="*/ 5281439 w 6521036"/>
                <a:gd name="connsiteY20" fmla="*/ 1868610 h 2403954"/>
                <a:gd name="connsiteX21" fmla="*/ 5061326 w 6521036"/>
                <a:gd name="connsiteY21" fmla="*/ 2153134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56288 w 6521036"/>
                <a:gd name="connsiteY18" fmla="*/ 1304745 h 2403954"/>
                <a:gd name="connsiteX19" fmla="*/ 5566901 w 6521036"/>
                <a:gd name="connsiteY19" fmla="*/ 1574043 h 2403954"/>
                <a:gd name="connsiteX20" fmla="*/ 5281439 w 6521036"/>
                <a:gd name="connsiteY20" fmla="*/ 1868610 h 2403954"/>
                <a:gd name="connsiteX21" fmla="*/ 5061326 w 6521036"/>
                <a:gd name="connsiteY21" fmla="*/ 2153134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56288 w 6521036"/>
                <a:gd name="connsiteY18" fmla="*/ 1304745 h 2403954"/>
                <a:gd name="connsiteX19" fmla="*/ 5566901 w 6521036"/>
                <a:gd name="connsiteY19" fmla="*/ 1574043 h 2403954"/>
                <a:gd name="connsiteX20" fmla="*/ 5281439 w 6521036"/>
                <a:gd name="connsiteY20" fmla="*/ 1868610 h 2403954"/>
                <a:gd name="connsiteX21" fmla="*/ 5033616 w 6521036"/>
                <a:gd name="connsiteY21" fmla="*/ 2215146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56288 w 6521036"/>
                <a:gd name="connsiteY18" fmla="*/ 1304745 h 2403954"/>
                <a:gd name="connsiteX19" fmla="*/ 5566901 w 6521036"/>
                <a:gd name="connsiteY19" fmla="*/ 1574043 h 2403954"/>
                <a:gd name="connsiteX20" fmla="*/ 5281439 w 6521036"/>
                <a:gd name="connsiteY20" fmla="*/ 1868610 h 2403954"/>
                <a:gd name="connsiteX21" fmla="*/ 5039157 w 6521036"/>
                <a:gd name="connsiteY21" fmla="*/ 2183154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56288 w 6521036"/>
                <a:gd name="connsiteY18" fmla="*/ 1304745 h 2403954"/>
                <a:gd name="connsiteX19" fmla="*/ 5566901 w 6521036"/>
                <a:gd name="connsiteY19" fmla="*/ 1574043 h 2403954"/>
                <a:gd name="connsiteX20" fmla="*/ 5281439 w 6521036"/>
                <a:gd name="connsiteY20" fmla="*/ 1868610 h 2403954"/>
                <a:gd name="connsiteX21" fmla="*/ 5033615 w 6521036"/>
                <a:gd name="connsiteY21" fmla="*/ 2177822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56288 w 6521036"/>
                <a:gd name="connsiteY18" fmla="*/ 1304745 h 2403954"/>
                <a:gd name="connsiteX19" fmla="*/ 5566901 w 6521036"/>
                <a:gd name="connsiteY19" fmla="*/ 1574043 h 2403954"/>
                <a:gd name="connsiteX20" fmla="*/ 5281439 w 6521036"/>
                <a:gd name="connsiteY20" fmla="*/ 1868610 h 2403954"/>
                <a:gd name="connsiteX21" fmla="*/ 5022531 w 6521036"/>
                <a:gd name="connsiteY21" fmla="*/ 2167158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56288 w 6521036"/>
                <a:gd name="connsiteY18" fmla="*/ 1304745 h 2403954"/>
                <a:gd name="connsiteX19" fmla="*/ 5566901 w 6521036"/>
                <a:gd name="connsiteY19" fmla="*/ 1574043 h 2403954"/>
                <a:gd name="connsiteX20" fmla="*/ 5281439 w 6521036"/>
                <a:gd name="connsiteY20" fmla="*/ 1868610 h 2403954"/>
                <a:gd name="connsiteX21" fmla="*/ 5033614 w 6521036"/>
                <a:gd name="connsiteY21" fmla="*/ 2172490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56288 w 6521036"/>
                <a:gd name="connsiteY18" fmla="*/ 1304745 h 2403954"/>
                <a:gd name="connsiteX19" fmla="*/ 5566901 w 6521036"/>
                <a:gd name="connsiteY19" fmla="*/ 1574043 h 2403954"/>
                <a:gd name="connsiteX20" fmla="*/ 5281439 w 6521036"/>
                <a:gd name="connsiteY20" fmla="*/ 1868610 h 2403954"/>
                <a:gd name="connsiteX21" fmla="*/ 5033614 w 6521036"/>
                <a:gd name="connsiteY21" fmla="*/ 2172490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56288 w 6521036"/>
                <a:gd name="connsiteY18" fmla="*/ 1304745 h 2403954"/>
                <a:gd name="connsiteX19" fmla="*/ 5566901 w 6521036"/>
                <a:gd name="connsiteY19" fmla="*/ 1574043 h 2403954"/>
                <a:gd name="connsiteX20" fmla="*/ 5281439 w 6521036"/>
                <a:gd name="connsiteY20" fmla="*/ 1868610 h 2403954"/>
                <a:gd name="connsiteX21" fmla="*/ 5033614 w 6521036"/>
                <a:gd name="connsiteY21" fmla="*/ 2172490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56288 w 6521036"/>
                <a:gd name="connsiteY18" fmla="*/ 1304745 h 2403954"/>
                <a:gd name="connsiteX19" fmla="*/ 5566901 w 6521036"/>
                <a:gd name="connsiteY19" fmla="*/ 1574043 h 2403954"/>
                <a:gd name="connsiteX20" fmla="*/ 5281439 w 6521036"/>
                <a:gd name="connsiteY20" fmla="*/ 1868610 h 2403954"/>
                <a:gd name="connsiteX21" fmla="*/ 5033614 w 6521036"/>
                <a:gd name="connsiteY21" fmla="*/ 2172490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46759 h 2403954"/>
                <a:gd name="connsiteX17" fmla="*/ 6159873 w 6521036"/>
                <a:gd name="connsiteY17" fmla="*/ 1079043 h 2403954"/>
                <a:gd name="connsiteX18" fmla="*/ 5856288 w 6521036"/>
                <a:gd name="connsiteY18" fmla="*/ 1304745 h 2403954"/>
                <a:gd name="connsiteX19" fmla="*/ 5566901 w 6521036"/>
                <a:gd name="connsiteY19" fmla="*/ 1574043 h 2403954"/>
                <a:gd name="connsiteX20" fmla="*/ 5281439 w 6521036"/>
                <a:gd name="connsiteY20" fmla="*/ 1868610 h 2403954"/>
                <a:gd name="connsiteX21" fmla="*/ 5033614 w 6521036"/>
                <a:gd name="connsiteY21" fmla="*/ 2172490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15494"/>
                <a:gd name="connsiteY0" fmla="*/ 2058726 h 2403954"/>
                <a:gd name="connsiteX1" fmla="*/ 520727 w 6515494"/>
                <a:gd name="connsiteY1" fmla="*/ 1649087 h 2403954"/>
                <a:gd name="connsiteX2" fmla="*/ 1035799 w 6515494"/>
                <a:gd name="connsiteY2" fmla="*/ 1321341 h 2403954"/>
                <a:gd name="connsiteX3" fmla="*/ 1469160 w 6515494"/>
                <a:gd name="connsiteY3" fmla="*/ 1064177 h 2403954"/>
                <a:gd name="connsiteX4" fmla="*/ 1853535 w 6515494"/>
                <a:gd name="connsiteY4" fmla="*/ 864847 h 2403954"/>
                <a:gd name="connsiteX5" fmla="*/ 2191585 w 6515494"/>
                <a:gd name="connsiteY5" fmla="*/ 716937 h 2403954"/>
                <a:gd name="connsiteX6" fmla="*/ 2604451 w 6515494"/>
                <a:gd name="connsiteY6" fmla="*/ 540018 h 2403954"/>
                <a:gd name="connsiteX7" fmla="*/ 3020087 w 6515494"/>
                <a:gd name="connsiteY7" fmla="*/ 403615 h 2403954"/>
                <a:gd name="connsiteX8" fmla="*/ 3394160 w 6515494"/>
                <a:gd name="connsiteY8" fmla="*/ 298108 h 2403954"/>
                <a:gd name="connsiteX9" fmla="*/ 3795942 w 6515494"/>
                <a:gd name="connsiteY9" fmla="*/ 192604 h 2403954"/>
                <a:gd name="connsiteX10" fmla="*/ 4278081 w 6515494"/>
                <a:gd name="connsiteY10" fmla="*/ 95622 h 2403954"/>
                <a:gd name="connsiteX11" fmla="*/ 4819087 w 6515494"/>
                <a:gd name="connsiteY11" fmla="*/ 25700 h 2403954"/>
                <a:gd name="connsiteX12" fmla="*/ 5419695 w 6515494"/>
                <a:gd name="connsiteY12" fmla="*/ 0 h 2403954"/>
                <a:gd name="connsiteX13" fmla="*/ 5879666 w 6515494"/>
                <a:gd name="connsiteY13" fmla="*/ 7164 h 2403954"/>
                <a:gd name="connsiteX14" fmla="*/ 6170509 w 6515494"/>
                <a:gd name="connsiteY14" fmla="*/ 37705 h 2403954"/>
                <a:gd name="connsiteX15" fmla="*/ 6359926 w 6515494"/>
                <a:gd name="connsiteY15" fmla="*/ 510833 h 2403954"/>
                <a:gd name="connsiteX16" fmla="*/ 6515494 w 6515494"/>
                <a:gd name="connsiteY16" fmla="*/ 836095 h 2403954"/>
                <a:gd name="connsiteX17" fmla="*/ 6159873 w 6515494"/>
                <a:gd name="connsiteY17" fmla="*/ 1079043 h 2403954"/>
                <a:gd name="connsiteX18" fmla="*/ 5856288 w 6515494"/>
                <a:gd name="connsiteY18" fmla="*/ 1304745 h 2403954"/>
                <a:gd name="connsiteX19" fmla="*/ 5566901 w 6515494"/>
                <a:gd name="connsiteY19" fmla="*/ 1574043 h 2403954"/>
                <a:gd name="connsiteX20" fmla="*/ 5281439 w 6515494"/>
                <a:gd name="connsiteY20" fmla="*/ 1868610 h 2403954"/>
                <a:gd name="connsiteX21" fmla="*/ 5033614 w 6515494"/>
                <a:gd name="connsiteY21" fmla="*/ 2172490 h 2403954"/>
                <a:gd name="connsiteX22" fmla="*/ 4864827 w 6515494"/>
                <a:gd name="connsiteY22" fmla="*/ 2403954 h 2403954"/>
                <a:gd name="connsiteX23" fmla="*/ 554498 w 6515494"/>
                <a:gd name="connsiteY23" fmla="*/ 2398788 h 2403954"/>
                <a:gd name="connsiteX24" fmla="*/ 0 w 6515494"/>
                <a:gd name="connsiteY24" fmla="*/ 2058726 h 2403954"/>
                <a:gd name="connsiteX0" fmla="*/ 0 w 6515494"/>
                <a:gd name="connsiteY0" fmla="*/ 2058726 h 2403954"/>
                <a:gd name="connsiteX1" fmla="*/ 520727 w 6515494"/>
                <a:gd name="connsiteY1" fmla="*/ 1649087 h 2403954"/>
                <a:gd name="connsiteX2" fmla="*/ 1035799 w 6515494"/>
                <a:gd name="connsiteY2" fmla="*/ 1321341 h 2403954"/>
                <a:gd name="connsiteX3" fmla="*/ 1469160 w 6515494"/>
                <a:gd name="connsiteY3" fmla="*/ 1064177 h 2403954"/>
                <a:gd name="connsiteX4" fmla="*/ 1853535 w 6515494"/>
                <a:gd name="connsiteY4" fmla="*/ 864847 h 2403954"/>
                <a:gd name="connsiteX5" fmla="*/ 2191585 w 6515494"/>
                <a:gd name="connsiteY5" fmla="*/ 716937 h 2403954"/>
                <a:gd name="connsiteX6" fmla="*/ 2604451 w 6515494"/>
                <a:gd name="connsiteY6" fmla="*/ 540018 h 2403954"/>
                <a:gd name="connsiteX7" fmla="*/ 3020087 w 6515494"/>
                <a:gd name="connsiteY7" fmla="*/ 403615 h 2403954"/>
                <a:gd name="connsiteX8" fmla="*/ 3394160 w 6515494"/>
                <a:gd name="connsiteY8" fmla="*/ 298108 h 2403954"/>
                <a:gd name="connsiteX9" fmla="*/ 3795942 w 6515494"/>
                <a:gd name="connsiteY9" fmla="*/ 192604 h 2403954"/>
                <a:gd name="connsiteX10" fmla="*/ 4278081 w 6515494"/>
                <a:gd name="connsiteY10" fmla="*/ 95622 h 2403954"/>
                <a:gd name="connsiteX11" fmla="*/ 4819087 w 6515494"/>
                <a:gd name="connsiteY11" fmla="*/ 25700 h 2403954"/>
                <a:gd name="connsiteX12" fmla="*/ 5419695 w 6515494"/>
                <a:gd name="connsiteY12" fmla="*/ 0 h 2403954"/>
                <a:gd name="connsiteX13" fmla="*/ 5879666 w 6515494"/>
                <a:gd name="connsiteY13" fmla="*/ 7164 h 2403954"/>
                <a:gd name="connsiteX14" fmla="*/ 6170509 w 6515494"/>
                <a:gd name="connsiteY14" fmla="*/ 37705 h 2403954"/>
                <a:gd name="connsiteX15" fmla="*/ 6359926 w 6515494"/>
                <a:gd name="connsiteY15" fmla="*/ 510833 h 2403954"/>
                <a:gd name="connsiteX16" fmla="*/ 6515494 w 6515494"/>
                <a:gd name="connsiteY16" fmla="*/ 836095 h 2403954"/>
                <a:gd name="connsiteX17" fmla="*/ 6159873 w 6515494"/>
                <a:gd name="connsiteY17" fmla="*/ 1079043 h 2403954"/>
                <a:gd name="connsiteX18" fmla="*/ 5856288 w 6515494"/>
                <a:gd name="connsiteY18" fmla="*/ 1304745 h 2403954"/>
                <a:gd name="connsiteX19" fmla="*/ 5566901 w 6515494"/>
                <a:gd name="connsiteY19" fmla="*/ 1574043 h 2403954"/>
                <a:gd name="connsiteX20" fmla="*/ 5292523 w 6515494"/>
                <a:gd name="connsiteY20" fmla="*/ 1852614 h 2403954"/>
                <a:gd name="connsiteX21" fmla="*/ 5033614 w 6515494"/>
                <a:gd name="connsiteY21" fmla="*/ 2172490 h 2403954"/>
                <a:gd name="connsiteX22" fmla="*/ 4864827 w 6515494"/>
                <a:gd name="connsiteY22" fmla="*/ 2403954 h 2403954"/>
                <a:gd name="connsiteX23" fmla="*/ 554498 w 6515494"/>
                <a:gd name="connsiteY23" fmla="*/ 2398788 h 2403954"/>
                <a:gd name="connsiteX24" fmla="*/ 0 w 6515494"/>
                <a:gd name="connsiteY24" fmla="*/ 2058726 h 2403954"/>
                <a:gd name="connsiteX0" fmla="*/ 0 w 6515494"/>
                <a:gd name="connsiteY0" fmla="*/ 2058726 h 2403954"/>
                <a:gd name="connsiteX1" fmla="*/ 520727 w 6515494"/>
                <a:gd name="connsiteY1" fmla="*/ 1649087 h 2403954"/>
                <a:gd name="connsiteX2" fmla="*/ 1035799 w 6515494"/>
                <a:gd name="connsiteY2" fmla="*/ 1321341 h 2403954"/>
                <a:gd name="connsiteX3" fmla="*/ 1469160 w 6515494"/>
                <a:gd name="connsiteY3" fmla="*/ 1064177 h 2403954"/>
                <a:gd name="connsiteX4" fmla="*/ 1853535 w 6515494"/>
                <a:gd name="connsiteY4" fmla="*/ 864847 h 2403954"/>
                <a:gd name="connsiteX5" fmla="*/ 2191585 w 6515494"/>
                <a:gd name="connsiteY5" fmla="*/ 716937 h 2403954"/>
                <a:gd name="connsiteX6" fmla="*/ 2604451 w 6515494"/>
                <a:gd name="connsiteY6" fmla="*/ 540018 h 2403954"/>
                <a:gd name="connsiteX7" fmla="*/ 3020087 w 6515494"/>
                <a:gd name="connsiteY7" fmla="*/ 403615 h 2403954"/>
                <a:gd name="connsiteX8" fmla="*/ 3394160 w 6515494"/>
                <a:gd name="connsiteY8" fmla="*/ 298108 h 2403954"/>
                <a:gd name="connsiteX9" fmla="*/ 3795942 w 6515494"/>
                <a:gd name="connsiteY9" fmla="*/ 192604 h 2403954"/>
                <a:gd name="connsiteX10" fmla="*/ 4278081 w 6515494"/>
                <a:gd name="connsiteY10" fmla="*/ 95622 h 2403954"/>
                <a:gd name="connsiteX11" fmla="*/ 4819087 w 6515494"/>
                <a:gd name="connsiteY11" fmla="*/ 25700 h 2403954"/>
                <a:gd name="connsiteX12" fmla="*/ 5419695 w 6515494"/>
                <a:gd name="connsiteY12" fmla="*/ 0 h 2403954"/>
                <a:gd name="connsiteX13" fmla="*/ 5879666 w 6515494"/>
                <a:gd name="connsiteY13" fmla="*/ 7164 h 2403954"/>
                <a:gd name="connsiteX14" fmla="*/ 6170509 w 6515494"/>
                <a:gd name="connsiteY14" fmla="*/ 37705 h 2403954"/>
                <a:gd name="connsiteX15" fmla="*/ 6359926 w 6515494"/>
                <a:gd name="connsiteY15" fmla="*/ 510833 h 2403954"/>
                <a:gd name="connsiteX16" fmla="*/ 6515494 w 6515494"/>
                <a:gd name="connsiteY16" fmla="*/ 836095 h 2403954"/>
                <a:gd name="connsiteX17" fmla="*/ 6159873 w 6515494"/>
                <a:gd name="connsiteY17" fmla="*/ 1079043 h 2403954"/>
                <a:gd name="connsiteX18" fmla="*/ 5856288 w 6515494"/>
                <a:gd name="connsiteY18" fmla="*/ 1304745 h 2403954"/>
                <a:gd name="connsiteX19" fmla="*/ 5572443 w 6515494"/>
                <a:gd name="connsiteY19" fmla="*/ 1558047 h 2403954"/>
                <a:gd name="connsiteX20" fmla="*/ 5292523 w 6515494"/>
                <a:gd name="connsiteY20" fmla="*/ 1852614 h 2403954"/>
                <a:gd name="connsiteX21" fmla="*/ 5033614 w 6515494"/>
                <a:gd name="connsiteY21" fmla="*/ 2172490 h 2403954"/>
                <a:gd name="connsiteX22" fmla="*/ 4864827 w 6515494"/>
                <a:gd name="connsiteY22" fmla="*/ 2403954 h 2403954"/>
                <a:gd name="connsiteX23" fmla="*/ 554498 w 6515494"/>
                <a:gd name="connsiteY23" fmla="*/ 2398788 h 2403954"/>
                <a:gd name="connsiteX24" fmla="*/ 0 w 6515494"/>
                <a:gd name="connsiteY24" fmla="*/ 2058726 h 2403954"/>
                <a:gd name="connsiteX0" fmla="*/ 0 w 6521036"/>
                <a:gd name="connsiteY0" fmla="*/ 2058726 h 2403954"/>
                <a:gd name="connsiteX1" fmla="*/ 520727 w 6521036"/>
                <a:gd name="connsiteY1" fmla="*/ 1649087 h 2403954"/>
                <a:gd name="connsiteX2" fmla="*/ 1035799 w 6521036"/>
                <a:gd name="connsiteY2" fmla="*/ 1321341 h 2403954"/>
                <a:gd name="connsiteX3" fmla="*/ 1469160 w 6521036"/>
                <a:gd name="connsiteY3" fmla="*/ 1064177 h 2403954"/>
                <a:gd name="connsiteX4" fmla="*/ 1853535 w 6521036"/>
                <a:gd name="connsiteY4" fmla="*/ 864847 h 2403954"/>
                <a:gd name="connsiteX5" fmla="*/ 2191585 w 6521036"/>
                <a:gd name="connsiteY5" fmla="*/ 716937 h 2403954"/>
                <a:gd name="connsiteX6" fmla="*/ 2604451 w 6521036"/>
                <a:gd name="connsiteY6" fmla="*/ 540018 h 2403954"/>
                <a:gd name="connsiteX7" fmla="*/ 3020087 w 6521036"/>
                <a:gd name="connsiteY7" fmla="*/ 403615 h 2403954"/>
                <a:gd name="connsiteX8" fmla="*/ 3394160 w 6521036"/>
                <a:gd name="connsiteY8" fmla="*/ 298108 h 2403954"/>
                <a:gd name="connsiteX9" fmla="*/ 3795942 w 6521036"/>
                <a:gd name="connsiteY9" fmla="*/ 192604 h 2403954"/>
                <a:gd name="connsiteX10" fmla="*/ 4278081 w 6521036"/>
                <a:gd name="connsiteY10" fmla="*/ 95622 h 2403954"/>
                <a:gd name="connsiteX11" fmla="*/ 4819087 w 6521036"/>
                <a:gd name="connsiteY11" fmla="*/ 25700 h 2403954"/>
                <a:gd name="connsiteX12" fmla="*/ 5419695 w 6521036"/>
                <a:gd name="connsiteY12" fmla="*/ 0 h 2403954"/>
                <a:gd name="connsiteX13" fmla="*/ 5879666 w 6521036"/>
                <a:gd name="connsiteY13" fmla="*/ 7164 h 2403954"/>
                <a:gd name="connsiteX14" fmla="*/ 6170509 w 6521036"/>
                <a:gd name="connsiteY14" fmla="*/ 37705 h 2403954"/>
                <a:gd name="connsiteX15" fmla="*/ 6359926 w 6521036"/>
                <a:gd name="connsiteY15" fmla="*/ 510833 h 2403954"/>
                <a:gd name="connsiteX16" fmla="*/ 6521036 w 6521036"/>
                <a:gd name="connsiteY16" fmla="*/ 836095 h 2403954"/>
                <a:gd name="connsiteX17" fmla="*/ 6159873 w 6521036"/>
                <a:gd name="connsiteY17" fmla="*/ 1079043 h 2403954"/>
                <a:gd name="connsiteX18" fmla="*/ 5856288 w 6521036"/>
                <a:gd name="connsiteY18" fmla="*/ 1304745 h 2403954"/>
                <a:gd name="connsiteX19" fmla="*/ 5572443 w 6521036"/>
                <a:gd name="connsiteY19" fmla="*/ 1558047 h 2403954"/>
                <a:gd name="connsiteX20" fmla="*/ 5292523 w 6521036"/>
                <a:gd name="connsiteY20" fmla="*/ 1852614 h 2403954"/>
                <a:gd name="connsiteX21" fmla="*/ 5033614 w 6521036"/>
                <a:gd name="connsiteY21" fmla="*/ 2172490 h 2403954"/>
                <a:gd name="connsiteX22" fmla="*/ 4864827 w 6521036"/>
                <a:gd name="connsiteY22" fmla="*/ 2403954 h 2403954"/>
                <a:gd name="connsiteX23" fmla="*/ 554498 w 6521036"/>
                <a:gd name="connsiteY23" fmla="*/ 2398788 h 2403954"/>
                <a:gd name="connsiteX24" fmla="*/ 0 w 6521036"/>
                <a:gd name="connsiteY24" fmla="*/ 2058726 h 2403954"/>
                <a:gd name="connsiteX0" fmla="*/ 0 w 6526578"/>
                <a:gd name="connsiteY0" fmla="*/ 2048062 h 2403954"/>
                <a:gd name="connsiteX1" fmla="*/ 526269 w 6526578"/>
                <a:gd name="connsiteY1" fmla="*/ 1649087 h 2403954"/>
                <a:gd name="connsiteX2" fmla="*/ 1041341 w 6526578"/>
                <a:gd name="connsiteY2" fmla="*/ 1321341 h 2403954"/>
                <a:gd name="connsiteX3" fmla="*/ 1474702 w 6526578"/>
                <a:gd name="connsiteY3" fmla="*/ 1064177 h 2403954"/>
                <a:gd name="connsiteX4" fmla="*/ 1859077 w 6526578"/>
                <a:gd name="connsiteY4" fmla="*/ 864847 h 2403954"/>
                <a:gd name="connsiteX5" fmla="*/ 2197127 w 6526578"/>
                <a:gd name="connsiteY5" fmla="*/ 716937 h 2403954"/>
                <a:gd name="connsiteX6" fmla="*/ 2609993 w 6526578"/>
                <a:gd name="connsiteY6" fmla="*/ 540018 h 2403954"/>
                <a:gd name="connsiteX7" fmla="*/ 3025629 w 6526578"/>
                <a:gd name="connsiteY7" fmla="*/ 403615 h 2403954"/>
                <a:gd name="connsiteX8" fmla="*/ 3399702 w 6526578"/>
                <a:gd name="connsiteY8" fmla="*/ 298108 h 2403954"/>
                <a:gd name="connsiteX9" fmla="*/ 3801484 w 6526578"/>
                <a:gd name="connsiteY9" fmla="*/ 192604 h 2403954"/>
                <a:gd name="connsiteX10" fmla="*/ 4283623 w 6526578"/>
                <a:gd name="connsiteY10" fmla="*/ 95622 h 2403954"/>
                <a:gd name="connsiteX11" fmla="*/ 4824629 w 6526578"/>
                <a:gd name="connsiteY11" fmla="*/ 25700 h 2403954"/>
                <a:gd name="connsiteX12" fmla="*/ 5425237 w 6526578"/>
                <a:gd name="connsiteY12" fmla="*/ 0 h 2403954"/>
                <a:gd name="connsiteX13" fmla="*/ 5885208 w 6526578"/>
                <a:gd name="connsiteY13" fmla="*/ 7164 h 2403954"/>
                <a:gd name="connsiteX14" fmla="*/ 6176051 w 6526578"/>
                <a:gd name="connsiteY14" fmla="*/ 37705 h 2403954"/>
                <a:gd name="connsiteX15" fmla="*/ 6365468 w 6526578"/>
                <a:gd name="connsiteY15" fmla="*/ 510833 h 2403954"/>
                <a:gd name="connsiteX16" fmla="*/ 6526578 w 6526578"/>
                <a:gd name="connsiteY16" fmla="*/ 836095 h 2403954"/>
                <a:gd name="connsiteX17" fmla="*/ 6165415 w 6526578"/>
                <a:gd name="connsiteY17" fmla="*/ 1079043 h 2403954"/>
                <a:gd name="connsiteX18" fmla="*/ 5861830 w 6526578"/>
                <a:gd name="connsiteY18" fmla="*/ 1304745 h 2403954"/>
                <a:gd name="connsiteX19" fmla="*/ 5577985 w 6526578"/>
                <a:gd name="connsiteY19" fmla="*/ 1558047 h 2403954"/>
                <a:gd name="connsiteX20" fmla="*/ 5298065 w 6526578"/>
                <a:gd name="connsiteY20" fmla="*/ 1852614 h 2403954"/>
                <a:gd name="connsiteX21" fmla="*/ 5039156 w 6526578"/>
                <a:gd name="connsiteY21" fmla="*/ 2172490 h 2403954"/>
                <a:gd name="connsiteX22" fmla="*/ 4870369 w 6526578"/>
                <a:gd name="connsiteY22" fmla="*/ 2403954 h 2403954"/>
                <a:gd name="connsiteX23" fmla="*/ 560040 w 6526578"/>
                <a:gd name="connsiteY23" fmla="*/ 2398788 h 2403954"/>
                <a:gd name="connsiteX24" fmla="*/ 0 w 6526578"/>
                <a:gd name="connsiteY24" fmla="*/ 2048062 h 2403954"/>
                <a:gd name="connsiteX0" fmla="*/ 0 w 6537662"/>
                <a:gd name="connsiteY0" fmla="*/ 2048062 h 2403954"/>
                <a:gd name="connsiteX1" fmla="*/ 526269 w 6537662"/>
                <a:gd name="connsiteY1" fmla="*/ 1649087 h 2403954"/>
                <a:gd name="connsiteX2" fmla="*/ 1041341 w 6537662"/>
                <a:gd name="connsiteY2" fmla="*/ 1321341 h 2403954"/>
                <a:gd name="connsiteX3" fmla="*/ 1474702 w 6537662"/>
                <a:gd name="connsiteY3" fmla="*/ 1064177 h 2403954"/>
                <a:gd name="connsiteX4" fmla="*/ 1859077 w 6537662"/>
                <a:gd name="connsiteY4" fmla="*/ 864847 h 2403954"/>
                <a:gd name="connsiteX5" fmla="*/ 2197127 w 6537662"/>
                <a:gd name="connsiteY5" fmla="*/ 716937 h 2403954"/>
                <a:gd name="connsiteX6" fmla="*/ 2609993 w 6537662"/>
                <a:gd name="connsiteY6" fmla="*/ 540018 h 2403954"/>
                <a:gd name="connsiteX7" fmla="*/ 3025629 w 6537662"/>
                <a:gd name="connsiteY7" fmla="*/ 403615 h 2403954"/>
                <a:gd name="connsiteX8" fmla="*/ 3399702 w 6537662"/>
                <a:gd name="connsiteY8" fmla="*/ 298108 h 2403954"/>
                <a:gd name="connsiteX9" fmla="*/ 3801484 w 6537662"/>
                <a:gd name="connsiteY9" fmla="*/ 192604 h 2403954"/>
                <a:gd name="connsiteX10" fmla="*/ 4283623 w 6537662"/>
                <a:gd name="connsiteY10" fmla="*/ 95622 h 2403954"/>
                <a:gd name="connsiteX11" fmla="*/ 4824629 w 6537662"/>
                <a:gd name="connsiteY11" fmla="*/ 25700 h 2403954"/>
                <a:gd name="connsiteX12" fmla="*/ 5425237 w 6537662"/>
                <a:gd name="connsiteY12" fmla="*/ 0 h 2403954"/>
                <a:gd name="connsiteX13" fmla="*/ 5885208 w 6537662"/>
                <a:gd name="connsiteY13" fmla="*/ 7164 h 2403954"/>
                <a:gd name="connsiteX14" fmla="*/ 6176051 w 6537662"/>
                <a:gd name="connsiteY14" fmla="*/ 37705 h 2403954"/>
                <a:gd name="connsiteX15" fmla="*/ 6365468 w 6537662"/>
                <a:gd name="connsiteY15" fmla="*/ 510833 h 2403954"/>
                <a:gd name="connsiteX16" fmla="*/ 6537662 w 6537662"/>
                <a:gd name="connsiteY16" fmla="*/ 825431 h 2403954"/>
                <a:gd name="connsiteX17" fmla="*/ 6165415 w 6537662"/>
                <a:gd name="connsiteY17" fmla="*/ 1079043 h 2403954"/>
                <a:gd name="connsiteX18" fmla="*/ 5861830 w 6537662"/>
                <a:gd name="connsiteY18" fmla="*/ 1304745 h 2403954"/>
                <a:gd name="connsiteX19" fmla="*/ 5577985 w 6537662"/>
                <a:gd name="connsiteY19" fmla="*/ 1558047 h 2403954"/>
                <a:gd name="connsiteX20" fmla="*/ 5298065 w 6537662"/>
                <a:gd name="connsiteY20" fmla="*/ 1852614 h 2403954"/>
                <a:gd name="connsiteX21" fmla="*/ 5039156 w 6537662"/>
                <a:gd name="connsiteY21" fmla="*/ 2172490 h 2403954"/>
                <a:gd name="connsiteX22" fmla="*/ 4870369 w 6537662"/>
                <a:gd name="connsiteY22" fmla="*/ 2403954 h 2403954"/>
                <a:gd name="connsiteX23" fmla="*/ 560040 w 6537662"/>
                <a:gd name="connsiteY23" fmla="*/ 2398788 h 2403954"/>
                <a:gd name="connsiteX24" fmla="*/ 0 w 6537662"/>
                <a:gd name="connsiteY24" fmla="*/ 2048062 h 2403954"/>
                <a:gd name="connsiteX0" fmla="*/ 0 w 6537662"/>
                <a:gd name="connsiteY0" fmla="*/ 2048062 h 2403954"/>
                <a:gd name="connsiteX1" fmla="*/ 526269 w 6537662"/>
                <a:gd name="connsiteY1" fmla="*/ 1649087 h 2403954"/>
                <a:gd name="connsiteX2" fmla="*/ 1041341 w 6537662"/>
                <a:gd name="connsiteY2" fmla="*/ 1321341 h 2403954"/>
                <a:gd name="connsiteX3" fmla="*/ 1474702 w 6537662"/>
                <a:gd name="connsiteY3" fmla="*/ 1064177 h 2403954"/>
                <a:gd name="connsiteX4" fmla="*/ 1859077 w 6537662"/>
                <a:gd name="connsiteY4" fmla="*/ 864847 h 2403954"/>
                <a:gd name="connsiteX5" fmla="*/ 2197127 w 6537662"/>
                <a:gd name="connsiteY5" fmla="*/ 716937 h 2403954"/>
                <a:gd name="connsiteX6" fmla="*/ 2609993 w 6537662"/>
                <a:gd name="connsiteY6" fmla="*/ 540018 h 2403954"/>
                <a:gd name="connsiteX7" fmla="*/ 3025629 w 6537662"/>
                <a:gd name="connsiteY7" fmla="*/ 403615 h 2403954"/>
                <a:gd name="connsiteX8" fmla="*/ 3399702 w 6537662"/>
                <a:gd name="connsiteY8" fmla="*/ 298108 h 2403954"/>
                <a:gd name="connsiteX9" fmla="*/ 3801484 w 6537662"/>
                <a:gd name="connsiteY9" fmla="*/ 192604 h 2403954"/>
                <a:gd name="connsiteX10" fmla="*/ 4283623 w 6537662"/>
                <a:gd name="connsiteY10" fmla="*/ 95622 h 2403954"/>
                <a:gd name="connsiteX11" fmla="*/ 4824629 w 6537662"/>
                <a:gd name="connsiteY11" fmla="*/ 25700 h 2403954"/>
                <a:gd name="connsiteX12" fmla="*/ 5425237 w 6537662"/>
                <a:gd name="connsiteY12" fmla="*/ 0 h 2403954"/>
                <a:gd name="connsiteX13" fmla="*/ 5885208 w 6537662"/>
                <a:gd name="connsiteY13" fmla="*/ 7164 h 2403954"/>
                <a:gd name="connsiteX14" fmla="*/ 6181593 w 6537662"/>
                <a:gd name="connsiteY14" fmla="*/ 48369 h 2403954"/>
                <a:gd name="connsiteX15" fmla="*/ 6365468 w 6537662"/>
                <a:gd name="connsiteY15" fmla="*/ 510833 h 2403954"/>
                <a:gd name="connsiteX16" fmla="*/ 6537662 w 6537662"/>
                <a:gd name="connsiteY16" fmla="*/ 825431 h 2403954"/>
                <a:gd name="connsiteX17" fmla="*/ 6165415 w 6537662"/>
                <a:gd name="connsiteY17" fmla="*/ 1079043 h 2403954"/>
                <a:gd name="connsiteX18" fmla="*/ 5861830 w 6537662"/>
                <a:gd name="connsiteY18" fmla="*/ 1304745 h 2403954"/>
                <a:gd name="connsiteX19" fmla="*/ 5577985 w 6537662"/>
                <a:gd name="connsiteY19" fmla="*/ 1558047 h 2403954"/>
                <a:gd name="connsiteX20" fmla="*/ 5298065 w 6537662"/>
                <a:gd name="connsiteY20" fmla="*/ 1852614 h 2403954"/>
                <a:gd name="connsiteX21" fmla="*/ 5039156 w 6537662"/>
                <a:gd name="connsiteY21" fmla="*/ 2172490 h 2403954"/>
                <a:gd name="connsiteX22" fmla="*/ 4870369 w 6537662"/>
                <a:gd name="connsiteY22" fmla="*/ 2403954 h 2403954"/>
                <a:gd name="connsiteX23" fmla="*/ 560040 w 6537662"/>
                <a:gd name="connsiteY23" fmla="*/ 2398788 h 2403954"/>
                <a:gd name="connsiteX24" fmla="*/ 0 w 6537662"/>
                <a:gd name="connsiteY24" fmla="*/ 2048062 h 2403954"/>
                <a:gd name="connsiteX0" fmla="*/ 0 w 6537662"/>
                <a:gd name="connsiteY0" fmla="*/ 2048062 h 2403954"/>
                <a:gd name="connsiteX1" fmla="*/ 526269 w 6537662"/>
                <a:gd name="connsiteY1" fmla="*/ 1649087 h 2403954"/>
                <a:gd name="connsiteX2" fmla="*/ 1041341 w 6537662"/>
                <a:gd name="connsiteY2" fmla="*/ 1321341 h 2403954"/>
                <a:gd name="connsiteX3" fmla="*/ 1474702 w 6537662"/>
                <a:gd name="connsiteY3" fmla="*/ 1064177 h 2403954"/>
                <a:gd name="connsiteX4" fmla="*/ 1859077 w 6537662"/>
                <a:gd name="connsiteY4" fmla="*/ 864847 h 2403954"/>
                <a:gd name="connsiteX5" fmla="*/ 2197127 w 6537662"/>
                <a:gd name="connsiteY5" fmla="*/ 716937 h 2403954"/>
                <a:gd name="connsiteX6" fmla="*/ 2609993 w 6537662"/>
                <a:gd name="connsiteY6" fmla="*/ 540018 h 2403954"/>
                <a:gd name="connsiteX7" fmla="*/ 3025629 w 6537662"/>
                <a:gd name="connsiteY7" fmla="*/ 403615 h 2403954"/>
                <a:gd name="connsiteX8" fmla="*/ 3399702 w 6537662"/>
                <a:gd name="connsiteY8" fmla="*/ 298108 h 2403954"/>
                <a:gd name="connsiteX9" fmla="*/ 3801484 w 6537662"/>
                <a:gd name="connsiteY9" fmla="*/ 192604 h 2403954"/>
                <a:gd name="connsiteX10" fmla="*/ 4283623 w 6537662"/>
                <a:gd name="connsiteY10" fmla="*/ 95622 h 2403954"/>
                <a:gd name="connsiteX11" fmla="*/ 4824629 w 6537662"/>
                <a:gd name="connsiteY11" fmla="*/ 25700 h 2403954"/>
                <a:gd name="connsiteX12" fmla="*/ 5425237 w 6537662"/>
                <a:gd name="connsiteY12" fmla="*/ 0 h 2403954"/>
                <a:gd name="connsiteX13" fmla="*/ 5863041 w 6537662"/>
                <a:gd name="connsiteY13" fmla="*/ 17829 h 2403954"/>
                <a:gd name="connsiteX14" fmla="*/ 6181593 w 6537662"/>
                <a:gd name="connsiteY14" fmla="*/ 48369 h 2403954"/>
                <a:gd name="connsiteX15" fmla="*/ 6365468 w 6537662"/>
                <a:gd name="connsiteY15" fmla="*/ 510833 h 2403954"/>
                <a:gd name="connsiteX16" fmla="*/ 6537662 w 6537662"/>
                <a:gd name="connsiteY16" fmla="*/ 825431 h 2403954"/>
                <a:gd name="connsiteX17" fmla="*/ 6165415 w 6537662"/>
                <a:gd name="connsiteY17" fmla="*/ 1079043 h 2403954"/>
                <a:gd name="connsiteX18" fmla="*/ 5861830 w 6537662"/>
                <a:gd name="connsiteY18" fmla="*/ 1304745 h 2403954"/>
                <a:gd name="connsiteX19" fmla="*/ 5577985 w 6537662"/>
                <a:gd name="connsiteY19" fmla="*/ 1558047 h 2403954"/>
                <a:gd name="connsiteX20" fmla="*/ 5298065 w 6537662"/>
                <a:gd name="connsiteY20" fmla="*/ 1852614 h 2403954"/>
                <a:gd name="connsiteX21" fmla="*/ 5039156 w 6537662"/>
                <a:gd name="connsiteY21" fmla="*/ 2172490 h 2403954"/>
                <a:gd name="connsiteX22" fmla="*/ 4870369 w 6537662"/>
                <a:gd name="connsiteY22" fmla="*/ 2403954 h 2403954"/>
                <a:gd name="connsiteX23" fmla="*/ 560040 w 6537662"/>
                <a:gd name="connsiteY23" fmla="*/ 2398788 h 2403954"/>
                <a:gd name="connsiteX24" fmla="*/ 0 w 6537662"/>
                <a:gd name="connsiteY24" fmla="*/ 2048062 h 2403954"/>
                <a:gd name="connsiteX0" fmla="*/ 0 w 6537662"/>
                <a:gd name="connsiteY0" fmla="*/ 2048062 h 2403954"/>
                <a:gd name="connsiteX1" fmla="*/ 526269 w 6537662"/>
                <a:gd name="connsiteY1" fmla="*/ 1649087 h 2403954"/>
                <a:gd name="connsiteX2" fmla="*/ 1041341 w 6537662"/>
                <a:gd name="connsiteY2" fmla="*/ 1321341 h 2403954"/>
                <a:gd name="connsiteX3" fmla="*/ 1474702 w 6537662"/>
                <a:gd name="connsiteY3" fmla="*/ 1064177 h 2403954"/>
                <a:gd name="connsiteX4" fmla="*/ 1859077 w 6537662"/>
                <a:gd name="connsiteY4" fmla="*/ 864847 h 2403954"/>
                <a:gd name="connsiteX5" fmla="*/ 2197127 w 6537662"/>
                <a:gd name="connsiteY5" fmla="*/ 716937 h 2403954"/>
                <a:gd name="connsiteX6" fmla="*/ 2609993 w 6537662"/>
                <a:gd name="connsiteY6" fmla="*/ 540018 h 2403954"/>
                <a:gd name="connsiteX7" fmla="*/ 3025629 w 6537662"/>
                <a:gd name="connsiteY7" fmla="*/ 403615 h 2403954"/>
                <a:gd name="connsiteX8" fmla="*/ 3399702 w 6537662"/>
                <a:gd name="connsiteY8" fmla="*/ 298108 h 2403954"/>
                <a:gd name="connsiteX9" fmla="*/ 3801484 w 6537662"/>
                <a:gd name="connsiteY9" fmla="*/ 192604 h 2403954"/>
                <a:gd name="connsiteX10" fmla="*/ 4283623 w 6537662"/>
                <a:gd name="connsiteY10" fmla="*/ 95622 h 2403954"/>
                <a:gd name="connsiteX11" fmla="*/ 4824629 w 6537662"/>
                <a:gd name="connsiteY11" fmla="*/ 25700 h 2403954"/>
                <a:gd name="connsiteX12" fmla="*/ 5425237 w 6537662"/>
                <a:gd name="connsiteY12" fmla="*/ 0 h 2403954"/>
                <a:gd name="connsiteX13" fmla="*/ 5863041 w 6537662"/>
                <a:gd name="connsiteY13" fmla="*/ 17829 h 2403954"/>
                <a:gd name="connsiteX14" fmla="*/ 6170509 w 6537662"/>
                <a:gd name="connsiteY14" fmla="*/ 37705 h 2403954"/>
                <a:gd name="connsiteX15" fmla="*/ 6365468 w 6537662"/>
                <a:gd name="connsiteY15" fmla="*/ 510833 h 2403954"/>
                <a:gd name="connsiteX16" fmla="*/ 6537662 w 6537662"/>
                <a:gd name="connsiteY16" fmla="*/ 825431 h 2403954"/>
                <a:gd name="connsiteX17" fmla="*/ 6165415 w 6537662"/>
                <a:gd name="connsiteY17" fmla="*/ 1079043 h 2403954"/>
                <a:gd name="connsiteX18" fmla="*/ 5861830 w 6537662"/>
                <a:gd name="connsiteY18" fmla="*/ 1304745 h 2403954"/>
                <a:gd name="connsiteX19" fmla="*/ 5577985 w 6537662"/>
                <a:gd name="connsiteY19" fmla="*/ 1558047 h 2403954"/>
                <a:gd name="connsiteX20" fmla="*/ 5298065 w 6537662"/>
                <a:gd name="connsiteY20" fmla="*/ 1852614 h 2403954"/>
                <a:gd name="connsiteX21" fmla="*/ 5039156 w 6537662"/>
                <a:gd name="connsiteY21" fmla="*/ 2172490 h 2403954"/>
                <a:gd name="connsiteX22" fmla="*/ 4870369 w 6537662"/>
                <a:gd name="connsiteY22" fmla="*/ 2403954 h 2403954"/>
                <a:gd name="connsiteX23" fmla="*/ 560040 w 6537662"/>
                <a:gd name="connsiteY23" fmla="*/ 2398788 h 2403954"/>
                <a:gd name="connsiteX24" fmla="*/ 0 w 6537662"/>
                <a:gd name="connsiteY24" fmla="*/ 2048062 h 2403954"/>
                <a:gd name="connsiteX0" fmla="*/ 0 w 6537662"/>
                <a:gd name="connsiteY0" fmla="*/ 2048062 h 2403954"/>
                <a:gd name="connsiteX1" fmla="*/ 526269 w 6537662"/>
                <a:gd name="connsiteY1" fmla="*/ 1649087 h 2403954"/>
                <a:gd name="connsiteX2" fmla="*/ 1041341 w 6537662"/>
                <a:gd name="connsiteY2" fmla="*/ 1321341 h 2403954"/>
                <a:gd name="connsiteX3" fmla="*/ 1474702 w 6537662"/>
                <a:gd name="connsiteY3" fmla="*/ 1064177 h 2403954"/>
                <a:gd name="connsiteX4" fmla="*/ 1859077 w 6537662"/>
                <a:gd name="connsiteY4" fmla="*/ 864847 h 2403954"/>
                <a:gd name="connsiteX5" fmla="*/ 2197127 w 6537662"/>
                <a:gd name="connsiteY5" fmla="*/ 716937 h 2403954"/>
                <a:gd name="connsiteX6" fmla="*/ 2609993 w 6537662"/>
                <a:gd name="connsiteY6" fmla="*/ 540018 h 2403954"/>
                <a:gd name="connsiteX7" fmla="*/ 3025629 w 6537662"/>
                <a:gd name="connsiteY7" fmla="*/ 403615 h 2403954"/>
                <a:gd name="connsiteX8" fmla="*/ 3399702 w 6537662"/>
                <a:gd name="connsiteY8" fmla="*/ 298108 h 2403954"/>
                <a:gd name="connsiteX9" fmla="*/ 3801484 w 6537662"/>
                <a:gd name="connsiteY9" fmla="*/ 192604 h 2403954"/>
                <a:gd name="connsiteX10" fmla="*/ 4283623 w 6537662"/>
                <a:gd name="connsiteY10" fmla="*/ 95622 h 2403954"/>
                <a:gd name="connsiteX11" fmla="*/ 4824629 w 6537662"/>
                <a:gd name="connsiteY11" fmla="*/ 25700 h 2403954"/>
                <a:gd name="connsiteX12" fmla="*/ 5425237 w 6537662"/>
                <a:gd name="connsiteY12" fmla="*/ 0 h 2403954"/>
                <a:gd name="connsiteX13" fmla="*/ 5863041 w 6537662"/>
                <a:gd name="connsiteY13" fmla="*/ 17829 h 2403954"/>
                <a:gd name="connsiteX14" fmla="*/ 6170509 w 6537662"/>
                <a:gd name="connsiteY14" fmla="*/ 37705 h 2403954"/>
                <a:gd name="connsiteX15" fmla="*/ 6365468 w 6537662"/>
                <a:gd name="connsiteY15" fmla="*/ 510833 h 2403954"/>
                <a:gd name="connsiteX16" fmla="*/ 6537662 w 6537662"/>
                <a:gd name="connsiteY16" fmla="*/ 825431 h 2403954"/>
                <a:gd name="connsiteX17" fmla="*/ 6160889 w 6537662"/>
                <a:gd name="connsiteY17" fmla="*/ 1074688 h 2403954"/>
                <a:gd name="connsiteX18" fmla="*/ 5861830 w 6537662"/>
                <a:gd name="connsiteY18" fmla="*/ 1304745 h 2403954"/>
                <a:gd name="connsiteX19" fmla="*/ 5577985 w 6537662"/>
                <a:gd name="connsiteY19" fmla="*/ 1558047 h 2403954"/>
                <a:gd name="connsiteX20" fmla="*/ 5298065 w 6537662"/>
                <a:gd name="connsiteY20" fmla="*/ 1852614 h 2403954"/>
                <a:gd name="connsiteX21" fmla="*/ 5039156 w 6537662"/>
                <a:gd name="connsiteY21" fmla="*/ 2172490 h 2403954"/>
                <a:gd name="connsiteX22" fmla="*/ 4870369 w 6537662"/>
                <a:gd name="connsiteY22" fmla="*/ 2403954 h 2403954"/>
                <a:gd name="connsiteX23" fmla="*/ 560040 w 6537662"/>
                <a:gd name="connsiteY23" fmla="*/ 2398788 h 2403954"/>
                <a:gd name="connsiteX24" fmla="*/ 0 w 6537662"/>
                <a:gd name="connsiteY24" fmla="*/ 2048062 h 2403954"/>
                <a:gd name="connsiteX0" fmla="*/ 0 w 6528609"/>
                <a:gd name="connsiteY0" fmla="*/ 2048062 h 2403954"/>
                <a:gd name="connsiteX1" fmla="*/ 526269 w 6528609"/>
                <a:gd name="connsiteY1" fmla="*/ 1649087 h 2403954"/>
                <a:gd name="connsiteX2" fmla="*/ 1041341 w 6528609"/>
                <a:gd name="connsiteY2" fmla="*/ 1321341 h 2403954"/>
                <a:gd name="connsiteX3" fmla="*/ 1474702 w 6528609"/>
                <a:gd name="connsiteY3" fmla="*/ 1064177 h 2403954"/>
                <a:gd name="connsiteX4" fmla="*/ 1859077 w 6528609"/>
                <a:gd name="connsiteY4" fmla="*/ 864847 h 2403954"/>
                <a:gd name="connsiteX5" fmla="*/ 2197127 w 6528609"/>
                <a:gd name="connsiteY5" fmla="*/ 716937 h 2403954"/>
                <a:gd name="connsiteX6" fmla="*/ 2609993 w 6528609"/>
                <a:gd name="connsiteY6" fmla="*/ 540018 h 2403954"/>
                <a:gd name="connsiteX7" fmla="*/ 3025629 w 6528609"/>
                <a:gd name="connsiteY7" fmla="*/ 403615 h 2403954"/>
                <a:gd name="connsiteX8" fmla="*/ 3399702 w 6528609"/>
                <a:gd name="connsiteY8" fmla="*/ 298108 h 2403954"/>
                <a:gd name="connsiteX9" fmla="*/ 3801484 w 6528609"/>
                <a:gd name="connsiteY9" fmla="*/ 192604 h 2403954"/>
                <a:gd name="connsiteX10" fmla="*/ 4283623 w 6528609"/>
                <a:gd name="connsiteY10" fmla="*/ 95622 h 2403954"/>
                <a:gd name="connsiteX11" fmla="*/ 4824629 w 6528609"/>
                <a:gd name="connsiteY11" fmla="*/ 25700 h 2403954"/>
                <a:gd name="connsiteX12" fmla="*/ 5425237 w 6528609"/>
                <a:gd name="connsiteY12" fmla="*/ 0 h 2403954"/>
                <a:gd name="connsiteX13" fmla="*/ 5863041 w 6528609"/>
                <a:gd name="connsiteY13" fmla="*/ 17829 h 2403954"/>
                <a:gd name="connsiteX14" fmla="*/ 6170509 w 6528609"/>
                <a:gd name="connsiteY14" fmla="*/ 37705 h 2403954"/>
                <a:gd name="connsiteX15" fmla="*/ 6365468 w 6528609"/>
                <a:gd name="connsiteY15" fmla="*/ 510833 h 2403954"/>
                <a:gd name="connsiteX16" fmla="*/ 6528609 w 6528609"/>
                <a:gd name="connsiteY16" fmla="*/ 821077 h 2403954"/>
                <a:gd name="connsiteX17" fmla="*/ 6160889 w 6528609"/>
                <a:gd name="connsiteY17" fmla="*/ 1074688 h 2403954"/>
                <a:gd name="connsiteX18" fmla="*/ 5861830 w 6528609"/>
                <a:gd name="connsiteY18" fmla="*/ 1304745 h 2403954"/>
                <a:gd name="connsiteX19" fmla="*/ 5577985 w 6528609"/>
                <a:gd name="connsiteY19" fmla="*/ 1558047 h 2403954"/>
                <a:gd name="connsiteX20" fmla="*/ 5298065 w 6528609"/>
                <a:gd name="connsiteY20" fmla="*/ 1852614 h 2403954"/>
                <a:gd name="connsiteX21" fmla="*/ 5039156 w 6528609"/>
                <a:gd name="connsiteY21" fmla="*/ 2172490 h 2403954"/>
                <a:gd name="connsiteX22" fmla="*/ 4870369 w 6528609"/>
                <a:gd name="connsiteY22" fmla="*/ 2403954 h 2403954"/>
                <a:gd name="connsiteX23" fmla="*/ 560040 w 6528609"/>
                <a:gd name="connsiteY23" fmla="*/ 2398788 h 2403954"/>
                <a:gd name="connsiteX24" fmla="*/ 0 w 6528609"/>
                <a:gd name="connsiteY24" fmla="*/ 2048062 h 2403954"/>
                <a:gd name="connsiteX0" fmla="*/ 0 w 6537663"/>
                <a:gd name="connsiteY0" fmla="*/ 2048062 h 2403954"/>
                <a:gd name="connsiteX1" fmla="*/ 526269 w 6537663"/>
                <a:gd name="connsiteY1" fmla="*/ 1649087 h 2403954"/>
                <a:gd name="connsiteX2" fmla="*/ 1041341 w 6537663"/>
                <a:gd name="connsiteY2" fmla="*/ 1321341 h 2403954"/>
                <a:gd name="connsiteX3" fmla="*/ 1474702 w 6537663"/>
                <a:gd name="connsiteY3" fmla="*/ 1064177 h 2403954"/>
                <a:gd name="connsiteX4" fmla="*/ 1859077 w 6537663"/>
                <a:gd name="connsiteY4" fmla="*/ 864847 h 2403954"/>
                <a:gd name="connsiteX5" fmla="*/ 2197127 w 6537663"/>
                <a:gd name="connsiteY5" fmla="*/ 716937 h 2403954"/>
                <a:gd name="connsiteX6" fmla="*/ 2609993 w 6537663"/>
                <a:gd name="connsiteY6" fmla="*/ 540018 h 2403954"/>
                <a:gd name="connsiteX7" fmla="*/ 3025629 w 6537663"/>
                <a:gd name="connsiteY7" fmla="*/ 403615 h 2403954"/>
                <a:gd name="connsiteX8" fmla="*/ 3399702 w 6537663"/>
                <a:gd name="connsiteY8" fmla="*/ 298108 h 2403954"/>
                <a:gd name="connsiteX9" fmla="*/ 3801484 w 6537663"/>
                <a:gd name="connsiteY9" fmla="*/ 192604 h 2403954"/>
                <a:gd name="connsiteX10" fmla="*/ 4283623 w 6537663"/>
                <a:gd name="connsiteY10" fmla="*/ 95622 h 2403954"/>
                <a:gd name="connsiteX11" fmla="*/ 4824629 w 6537663"/>
                <a:gd name="connsiteY11" fmla="*/ 25700 h 2403954"/>
                <a:gd name="connsiteX12" fmla="*/ 5425237 w 6537663"/>
                <a:gd name="connsiteY12" fmla="*/ 0 h 2403954"/>
                <a:gd name="connsiteX13" fmla="*/ 5863041 w 6537663"/>
                <a:gd name="connsiteY13" fmla="*/ 17829 h 2403954"/>
                <a:gd name="connsiteX14" fmla="*/ 6170509 w 6537663"/>
                <a:gd name="connsiteY14" fmla="*/ 37705 h 2403954"/>
                <a:gd name="connsiteX15" fmla="*/ 6365468 w 6537663"/>
                <a:gd name="connsiteY15" fmla="*/ 510833 h 2403954"/>
                <a:gd name="connsiteX16" fmla="*/ 6537663 w 6537663"/>
                <a:gd name="connsiteY16" fmla="*/ 829788 h 2403954"/>
                <a:gd name="connsiteX17" fmla="*/ 6160889 w 6537663"/>
                <a:gd name="connsiteY17" fmla="*/ 1074688 h 2403954"/>
                <a:gd name="connsiteX18" fmla="*/ 5861830 w 6537663"/>
                <a:gd name="connsiteY18" fmla="*/ 1304745 h 2403954"/>
                <a:gd name="connsiteX19" fmla="*/ 5577985 w 6537663"/>
                <a:gd name="connsiteY19" fmla="*/ 1558047 h 2403954"/>
                <a:gd name="connsiteX20" fmla="*/ 5298065 w 6537663"/>
                <a:gd name="connsiteY20" fmla="*/ 1852614 h 2403954"/>
                <a:gd name="connsiteX21" fmla="*/ 5039156 w 6537663"/>
                <a:gd name="connsiteY21" fmla="*/ 2172490 h 2403954"/>
                <a:gd name="connsiteX22" fmla="*/ 4870369 w 6537663"/>
                <a:gd name="connsiteY22" fmla="*/ 2403954 h 2403954"/>
                <a:gd name="connsiteX23" fmla="*/ 560040 w 6537663"/>
                <a:gd name="connsiteY23" fmla="*/ 2398788 h 2403954"/>
                <a:gd name="connsiteX24" fmla="*/ 0 w 6537663"/>
                <a:gd name="connsiteY24" fmla="*/ 2048062 h 2403954"/>
                <a:gd name="connsiteX0" fmla="*/ 0 w 6533137"/>
                <a:gd name="connsiteY0" fmla="*/ 2048062 h 2403954"/>
                <a:gd name="connsiteX1" fmla="*/ 526269 w 6533137"/>
                <a:gd name="connsiteY1" fmla="*/ 1649087 h 2403954"/>
                <a:gd name="connsiteX2" fmla="*/ 1041341 w 6533137"/>
                <a:gd name="connsiteY2" fmla="*/ 1321341 h 2403954"/>
                <a:gd name="connsiteX3" fmla="*/ 1474702 w 6533137"/>
                <a:gd name="connsiteY3" fmla="*/ 1064177 h 2403954"/>
                <a:gd name="connsiteX4" fmla="*/ 1859077 w 6533137"/>
                <a:gd name="connsiteY4" fmla="*/ 864847 h 2403954"/>
                <a:gd name="connsiteX5" fmla="*/ 2197127 w 6533137"/>
                <a:gd name="connsiteY5" fmla="*/ 716937 h 2403954"/>
                <a:gd name="connsiteX6" fmla="*/ 2609993 w 6533137"/>
                <a:gd name="connsiteY6" fmla="*/ 540018 h 2403954"/>
                <a:gd name="connsiteX7" fmla="*/ 3025629 w 6533137"/>
                <a:gd name="connsiteY7" fmla="*/ 403615 h 2403954"/>
                <a:gd name="connsiteX8" fmla="*/ 3399702 w 6533137"/>
                <a:gd name="connsiteY8" fmla="*/ 298108 h 2403954"/>
                <a:gd name="connsiteX9" fmla="*/ 3801484 w 6533137"/>
                <a:gd name="connsiteY9" fmla="*/ 192604 h 2403954"/>
                <a:gd name="connsiteX10" fmla="*/ 4283623 w 6533137"/>
                <a:gd name="connsiteY10" fmla="*/ 95622 h 2403954"/>
                <a:gd name="connsiteX11" fmla="*/ 4824629 w 6533137"/>
                <a:gd name="connsiteY11" fmla="*/ 25700 h 2403954"/>
                <a:gd name="connsiteX12" fmla="*/ 5425237 w 6533137"/>
                <a:gd name="connsiteY12" fmla="*/ 0 h 2403954"/>
                <a:gd name="connsiteX13" fmla="*/ 5863041 w 6533137"/>
                <a:gd name="connsiteY13" fmla="*/ 17829 h 2403954"/>
                <a:gd name="connsiteX14" fmla="*/ 6170509 w 6533137"/>
                <a:gd name="connsiteY14" fmla="*/ 37705 h 2403954"/>
                <a:gd name="connsiteX15" fmla="*/ 6365468 w 6533137"/>
                <a:gd name="connsiteY15" fmla="*/ 510833 h 2403954"/>
                <a:gd name="connsiteX16" fmla="*/ 6533137 w 6533137"/>
                <a:gd name="connsiteY16" fmla="*/ 829788 h 2403954"/>
                <a:gd name="connsiteX17" fmla="*/ 6160889 w 6533137"/>
                <a:gd name="connsiteY17" fmla="*/ 1074688 h 2403954"/>
                <a:gd name="connsiteX18" fmla="*/ 5861830 w 6533137"/>
                <a:gd name="connsiteY18" fmla="*/ 1304745 h 2403954"/>
                <a:gd name="connsiteX19" fmla="*/ 5577985 w 6533137"/>
                <a:gd name="connsiteY19" fmla="*/ 1558047 h 2403954"/>
                <a:gd name="connsiteX20" fmla="*/ 5298065 w 6533137"/>
                <a:gd name="connsiteY20" fmla="*/ 1852614 h 2403954"/>
                <a:gd name="connsiteX21" fmla="*/ 5039156 w 6533137"/>
                <a:gd name="connsiteY21" fmla="*/ 2172490 h 2403954"/>
                <a:gd name="connsiteX22" fmla="*/ 4870369 w 6533137"/>
                <a:gd name="connsiteY22" fmla="*/ 2403954 h 2403954"/>
                <a:gd name="connsiteX23" fmla="*/ 560040 w 6533137"/>
                <a:gd name="connsiteY23" fmla="*/ 2398788 h 2403954"/>
                <a:gd name="connsiteX24" fmla="*/ 0 w 6533137"/>
                <a:gd name="connsiteY24" fmla="*/ 2048062 h 2403954"/>
                <a:gd name="connsiteX0" fmla="*/ 0 w 6528610"/>
                <a:gd name="connsiteY0" fmla="*/ 2048062 h 2403954"/>
                <a:gd name="connsiteX1" fmla="*/ 526269 w 6528610"/>
                <a:gd name="connsiteY1" fmla="*/ 1649087 h 2403954"/>
                <a:gd name="connsiteX2" fmla="*/ 1041341 w 6528610"/>
                <a:gd name="connsiteY2" fmla="*/ 1321341 h 2403954"/>
                <a:gd name="connsiteX3" fmla="*/ 1474702 w 6528610"/>
                <a:gd name="connsiteY3" fmla="*/ 1064177 h 2403954"/>
                <a:gd name="connsiteX4" fmla="*/ 1859077 w 6528610"/>
                <a:gd name="connsiteY4" fmla="*/ 864847 h 2403954"/>
                <a:gd name="connsiteX5" fmla="*/ 2197127 w 6528610"/>
                <a:gd name="connsiteY5" fmla="*/ 716937 h 2403954"/>
                <a:gd name="connsiteX6" fmla="*/ 2609993 w 6528610"/>
                <a:gd name="connsiteY6" fmla="*/ 540018 h 2403954"/>
                <a:gd name="connsiteX7" fmla="*/ 3025629 w 6528610"/>
                <a:gd name="connsiteY7" fmla="*/ 403615 h 2403954"/>
                <a:gd name="connsiteX8" fmla="*/ 3399702 w 6528610"/>
                <a:gd name="connsiteY8" fmla="*/ 298108 h 2403954"/>
                <a:gd name="connsiteX9" fmla="*/ 3801484 w 6528610"/>
                <a:gd name="connsiteY9" fmla="*/ 192604 h 2403954"/>
                <a:gd name="connsiteX10" fmla="*/ 4283623 w 6528610"/>
                <a:gd name="connsiteY10" fmla="*/ 95622 h 2403954"/>
                <a:gd name="connsiteX11" fmla="*/ 4824629 w 6528610"/>
                <a:gd name="connsiteY11" fmla="*/ 25700 h 2403954"/>
                <a:gd name="connsiteX12" fmla="*/ 5425237 w 6528610"/>
                <a:gd name="connsiteY12" fmla="*/ 0 h 2403954"/>
                <a:gd name="connsiteX13" fmla="*/ 5863041 w 6528610"/>
                <a:gd name="connsiteY13" fmla="*/ 17829 h 2403954"/>
                <a:gd name="connsiteX14" fmla="*/ 6170509 w 6528610"/>
                <a:gd name="connsiteY14" fmla="*/ 37705 h 2403954"/>
                <a:gd name="connsiteX15" fmla="*/ 6365468 w 6528610"/>
                <a:gd name="connsiteY15" fmla="*/ 510833 h 2403954"/>
                <a:gd name="connsiteX16" fmla="*/ 6528610 w 6528610"/>
                <a:gd name="connsiteY16" fmla="*/ 825433 h 2403954"/>
                <a:gd name="connsiteX17" fmla="*/ 6160889 w 6528610"/>
                <a:gd name="connsiteY17" fmla="*/ 1074688 h 2403954"/>
                <a:gd name="connsiteX18" fmla="*/ 5861830 w 6528610"/>
                <a:gd name="connsiteY18" fmla="*/ 1304745 h 2403954"/>
                <a:gd name="connsiteX19" fmla="*/ 5577985 w 6528610"/>
                <a:gd name="connsiteY19" fmla="*/ 1558047 h 2403954"/>
                <a:gd name="connsiteX20" fmla="*/ 5298065 w 6528610"/>
                <a:gd name="connsiteY20" fmla="*/ 1852614 h 2403954"/>
                <a:gd name="connsiteX21" fmla="*/ 5039156 w 6528610"/>
                <a:gd name="connsiteY21" fmla="*/ 2172490 h 2403954"/>
                <a:gd name="connsiteX22" fmla="*/ 4870369 w 6528610"/>
                <a:gd name="connsiteY22" fmla="*/ 2403954 h 2403954"/>
                <a:gd name="connsiteX23" fmla="*/ 560040 w 6528610"/>
                <a:gd name="connsiteY23" fmla="*/ 2398788 h 2403954"/>
                <a:gd name="connsiteX24" fmla="*/ 0 w 6528610"/>
                <a:gd name="connsiteY24" fmla="*/ 2048062 h 2403954"/>
                <a:gd name="connsiteX0" fmla="*/ 0 w 6528610"/>
                <a:gd name="connsiteY0" fmla="*/ 2048062 h 2403954"/>
                <a:gd name="connsiteX1" fmla="*/ 526269 w 6528610"/>
                <a:gd name="connsiteY1" fmla="*/ 1649087 h 2403954"/>
                <a:gd name="connsiteX2" fmla="*/ 1041341 w 6528610"/>
                <a:gd name="connsiteY2" fmla="*/ 1321341 h 2403954"/>
                <a:gd name="connsiteX3" fmla="*/ 1474702 w 6528610"/>
                <a:gd name="connsiteY3" fmla="*/ 1064177 h 2403954"/>
                <a:gd name="connsiteX4" fmla="*/ 1859077 w 6528610"/>
                <a:gd name="connsiteY4" fmla="*/ 864847 h 2403954"/>
                <a:gd name="connsiteX5" fmla="*/ 2197127 w 6528610"/>
                <a:gd name="connsiteY5" fmla="*/ 716937 h 2403954"/>
                <a:gd name="connsiteX6" fmla="*/ 2609993 w 6528610"/>
                <a:gd name="connsiteY6" fmla="*/ 540018 h 2403954"/>
                <a:gd name="connsiteX7" fmla="*/ 3025629 w 6528610"/>
                <a:gd name="connsiteY7" fmla="*/ 403615 h 2403954"/>
                <a:gd name="connsiteX8" fmla="*/ 3399702 w 6528610"/>
                <a:gd name="connsiteY8" fmla="*/ 298108 h 2403954"/>
                <a:gd name="connsiteX9" fmla="*/ 3801484 w 6528610"/>
                <a:gd name="connsiteY9" fmla="*/ 192604 h 2403954"/>
                <a:gd name="connsiteX10" fmla="*/ 4283623 w 6528610"/>
                <a:gd name="connsiteY10" fmla="*/ 95622 h 2403954"/>
                <a:gd name="connsiteX11" fmla="*/ 4824629 w 6528610"/>
                <a:gd name="connsiteY11" fmla="*/ 25700 h 2403954"/>
                <a:gd name="connsiteX12" fmla="*/ 5425237 w 6528610"/>
                <a:gd name="connsiteY12" fmla="*/ 0 h 2403954"/>
                <a:gd name="connsiteX13" fmla="*/ 5863041 w 6528610"/>
                <a:gd name="connsiteY13" fmla="*/ 17829 h 2403954"/>
                <a:gd name="connsiteX14" fmla="*/ 6170509 w 6528610"/>
                <a:gd name="connsiteY14" fmla="*/ 37705 h 2403954"/>
                <a:gd name="connsiteX15" fmla="*/ 6374521 w 6528610"/>
                <a:gd name="connsiteY15" fmla="*/ 502123 h 2403954"/>
                <a:gd name="connsiteX16" fmla="*/ 6528610 w 6528610"/>
                <a:gd name="connsiteY16" fmla="*/ 825433 h 2403954"/>
                <a:gd name="connsiteX17" fmla="*/ 6160889 w 6528610"/>
                <a:gd name="connsiteY17" fmla="*/ 1074688 h 2403954"/>
                <a:gd name="connsiteX18" fmla="*/ 5861830 w 6528610"/>
                <a:gd name="connsiteY18" fmla="*/ 1304745 h 2403954"/>
                <a:gd name="connsiteX19" fmla="*/ 5577985 w 6528610"/>
                <a:gd name="connsiteY19" fmla="*/ 1558047 h 2403954"/>
                <a:gd name="connsiteX20" fmla="*/ 5298065 w 6528610"/>
                <a:gd name="connsiteY20" fmla="*/ 1852614 h 2403954"/>
                <a:gd name="connsiteX21" fmla="*/ 5039156 w 6528610"/>
                <a:gd name="connsiteY21" fmla="*/ 2172490 h 2403954"/>
                <a:gd name="connsiteX22" fmla="*/ 4870369 w 6528610"/>
                <a:gd name="connsiteY22" fmla="*/ 2403954 h 2403954"/>
                <a:gd name="connsiteX23" fmla="*/ 560040 w 6528610"/>
                <a:gd name="connsiteY23" fmla="*/ 2398788 h 2403954"/>
                <a:gd name="connsiteX24" fmla="*/ 0 w 6528610"/>
                <a:gd name="connsiteY24" fmla="*/ 2048062 h 2403954"/>
                <a:gd name="connsiteX0" fmla="*/ 0 w 6533137"/>
                <a:gd name="connsiteY0" fmla="*/ 2048062 h 2403954"/>
                <a:gd name="connsiteX1" fmla="*/ 526269 w 6533137"/>
                <a:gd name="connsiteY1" fmla="*/ 1649087 h 2403954"/>
                <a:gd name="connsiteX2" fmla="*/ 1041341 w 6533137"/>
                <a:gd name="connsiteY2" fmla="*/ 1321341 h 2403954"/>
                <a:gd name="connsiteX3" fmla="*/ 1474702 w 6533137"/>
                <a:gd name="connsiteY3" fmla="*/ 1064177 h 2403954"/>
                <a:gd name="connsiteX4" fmla="*/ 1859077 w 6533137"/>
                <a:gd name="connsiteY4" fmla="*/ 864847 h 2403954"/>
                <a:gd name="connsiteX5" fmla="*/ 2197127 w 6533137"/>
                <a:gd name="connsiteY5" fmla="*/ 716937 h 2403954"/>
                <a:gd name="connsiteX6" fmla="*/ 2609993 w 6533137"/>
                <a:gd name="connsiteY6" fmla="*/ 540018 h 2403954"/>
                <a:gd name="connsiteX7" fmla="*/ 3025629 w 6533137"/>
                <a:gd name="connsiteY7" fmla="*/ 403615 h 2403954"/>
                <a:gd name="connsiteX8" fmla="*/ 3399702 w 6533137"/>
                <a:gd name="connsiteY8" fmla="*/ 298108 h 2403954"/>
                <a:gd name="connsiteX9" fmla="*/ 3801484 w 6533137"/>
                <a:gd name="connsiteY9" fmla="*/ 192604 h 2403954"/>
                <a:gd name="connsiteX10" fmla="*/ 4283623 w 6533137"/>
                <a:gd name="connsiteY10" fmla="*/ 95622 h 2403954"/>
                <a:gd name="connsiteX11" fmla="*/ 4824629 w 6533137"/>
                <a:gd name="connsiteY11" fmla="*/ 25700 h 2403954"/>
                <a:gd name="connsiteX12" fmla="*/ 5425237 w 6533137"/>
                <a:gd name="connsiteY12" fmla="*/ 0 h 2403954"/>
                <a:gd name="connsiteX13" fmla="*/ 5863041 w 6533137"/>
                <a:gd name="connsiteY13" fmla="*/ 17829 h 2403954"/>
                <a:gd name="connsiteX14" fmla="*/ 6170509 w 6533137"/>
                <a:gd name="connsiteY14" fmla="*/ 37705 h 2403954"/>
                <a:gd name="connsiteX15" fmla="*/ 6374521 w 6533137"/>
                <a:gd name="connsiteY15" fmla="*/ 502123 h 2403954"/>
                <a:gd name="connsiteX16" fmla="*/ 6533137 w 6533137"/>
                <a:gd name="connsiteY16" fmla="*/ 834145 h 2403954"/>
                <a:gd name="connsiteX17" fmla="*/ 6160889 w 6533137"/>
                <a:gd name="connsiteY17" fmla="*/ 1074688 h 2403954"/>
                <a:gd name="connsiteX18" fmla="*/ 5861830 w 6533137"/>
                <a:gd name="connsiteY18" fmla="*/ 1304745 h 2403954"/>
                <a:gd name="connsiteX19" fmla="*/ 5577985 w 6533137"/>
                <a:gd name="connsiteY19" fmla="*/ 1558047 h 2403954"/>
                <a:gd name="connsiteX20" fmla="*/ 5298065 w 6533137"/>
                <a:gd name="connsiteY20" fmla="*/ 1852614 h 2403954"/>
                <a:gd name="connsiteX21" fmla="*/ 5039156 w 6533137"/>
                <a:gd name="connsiteY21" fmla="*/ 2172490 h 2403954"/>
                <a:gd name="connsiteX22" fmla="*/ 4870369 w 6533137"/>
                <a:gd name="connsiteY22" fmla="*/ 2403954 h 2403954"/>
                <a:gd name="connsiteX23" fmla="*/ 560040 w 6533137"/>
                <a:gd name="connsiteY23" fmla="*/ 2398788 h 2403954"/>
                <a:gd name="connsiteX24" fmla="*/ 0 w 6533137"/>
                <a:gd name="connsiteY24" fmla="*/ 2048062 h 2403954"/>
                <a:gd name="connsiteX0" fmla="*/ 0 w 6533137"/>
                <a:gd name="connsiteY0" fmla="*/ 2048062 h 2403954"/>
                <a:gd name="connsiteX1" fmla="*/ 526269 w 6533137"/>
                <a:gd name="connsiteY1" fmla="*/ 1649087 h 2403954"/>
                <a:gd name="connsiteX2" fmla="*/ 1041341 w 6533137"/>
                <a:gd name="connsiteY2" fmla="*/ 1321341 h 2403954"/>
                <a:gd name="connsiteX3" fmla="*/ 1474702 w 6533137"/>
                <a:gd name="connsiteY3" fmla="*/ 1064177 h 2403954"/>
                <a:gd name="connsiteX4" fmla="*/ 1859077 w 6533137"/>
                <a:gd name="connsiteY4" fmla="*/ 864847 h 2403954"/>
                <a:gd name="connsiteX5" fmla="*/ 2197127 w 6533137"/>
                <a:gd name="connsiteY5" fmla="*/ 716937 h 2403954"/>
                <a:gd name="connsiteX6" fmla="*/ 2609993 w 6533137"/>
                <a:gd name="connsiteY6" fmla="*/ 540018 h 2403954"/>
                <a:gd name="connsiteX7" fmla="*/ 3025629 w 6533137"/>
                <a:gd name="connsiteY7" fmla="*/ 403615 h 2403954"/>
                <a:gd name="connsiteX8" fmla="*/ 3399702 w 6533137"/>
                <a:gd name="connsiteY8" fmla="*/ 298108 h 2403954"/>
                <a:gd name="connsiteX9" fmla="*/ 3801484 w 6533137"/>
                <a:gd name="connsiteY9" fmla="*/ 192604 h 2403954"/>
                <a:gd name="connsiteX10" fmla="*/ 4283623 w 6533137"/>
                <a:gd name="connsiteY10" fmla="*/ 95622 h 2403954"/>
                <a:gd name="connsiteX11" fmla="*/ 4824629 w 6533137"/>
                <a:gd name="connsiteY11" fmla="*/ 25700 h 2403954"/>
                <a:gd name="connsiteX12" fmla="*/ 5425237 w 6533137"/>
                <a:gd name="connsiteY12" fmla="*/ 0 h 2403954"/>
                <a:gd name="connsiteX13" fmla="*/ 5863041 w 6533137"/>
                <a:gd name="connsiteY13" fmla="*/ 17829 h 2403954"/>
                <a:gd name="connsiteX14" fmla="*/ 6179563 w 6533137"/>
                <a:gd name="connsiteY14" fmla="*/ 42059 h 2403954"/>
                <a:gd name="connsiteX15" fmla="*/ 6374521 w 6533137"/>
                <a:gd name="connsiteY15" fmla="*/ 502123 h 2403954"/>
                <a:gd name="connsiteX16" fmla="*/ 6533137 w 6533137"/>
                <a:gd name="connsiteY16" fmla="*/ 834145 h 2403954"/>
                <a:gd name="connsiteX17" fmla="*/ 6160889 w 6533137"/>
                <a:gd name="connsiteY17" fmla="*/ 1074688 h 2403954"/>
                <a:gd name="connsiteX18" fmla="*/ 5861830 w 6533137"/>
                <a:gd name="connsiteY18" fmla="*/ 1304745 h 2403954"/>
                <a:gd name="connsiteX19" fmla="*/ 5577985 w 6533137"/>
                <a:gd name="connsiteY19" fmla="*/ 1558047 h 2403954"/>
                <a:gd name="connsiteX20" fmla="*/ 5298065 w 6533137"/>
                <a:gd name="connsiteY20" fmla="*/ 1852614 h 2403954"/>
                <a:gd name="connsiteX21" fmla="*/ 5039156 w 6533137"/>
                <a:gd name="connsiteY21" fmla="*/ 2172490 h 2403954"/>
                <a:gd name="connsiteX22" fmla="*/ 4870369 w 6533137"/>
                <a:gd name="connsiteY22" fmla="*/ 2403954 h 2403954"/>
                <a:gd name="connsiteX23" fmla="*/ 560040 w 6533137"/>
                <a:gd name="connsiteY23" fmla="*/ 2398788 h 2403954"/>
                <a:gd name="connsiteX24" fmla="*/ 0 w 6533137"/>
                <a:gd name="connsiteY24" fmla="*/ 2048062 h 2403954"/>
                <a:gd name="connsiteX0" fmla="*/ 0 w 6528113"/>
                <a:gd name="connsiteY0" fmla="*/ 2048062 h 2403954"/>
                <a:gd name="connsiteX1" fmla="*/ 526269 w 6528113"/>
                <a:gd name="connsiteY1" fmla="*/ 1649087 h 2403954"/>
                <a:gd name="connsiteX2" fmla="*/ 1041341 w 6528113"/>
                <a:gd name="connsiteY2" fmla="*/ 1321341 h 2403954"/>
                <a:gd name="connsiteX3" fmla="*/ 1474702 w 6528113"/>
                <a:gd name="connsiteY3" fmla="*/ 1064177 h 2403954"/>
                <a:gd name="connsiteX4" fmla="*/ 1859077 w 6528113"/>
                <a:gd name="connsiteY4" fmla="*/ 864847 h 2403954"/>
                <a:gd name="connsiteX5" fmla="*/ 2197127 w 6528113"/>
                <a:gd name="connsiteY5" fmla="*/ 716937 h 2403954"/>
                <a:gd name="connsiteX6" fmla="*/ 2609993 w 6528113"/>
                <a:gd name="connsiteY6" fmla="*/ 540018 h 2403954"/>
                <a:gd name="connsiteX7" fmla="*/ 3025629 w 6528113"/>
                <a:gd name="connsiteY7" fmla="*/ 403615 h 2403954"/>
                <a:gd name="connsiteX8" fmla="*/ 3399702 w 6528113"/>
                <a:gd name="connsiteY8" fmla="*/ 298108 h 2403954"/>
                <a:gd name="connsiteX9" fmla="*/ 3801484 w 6528113"/>
                <a:gd name="connsiteY9" fmla="*/ 192604 h 2403954"/>
                <a:gd name="connsiteX10" fmla="*/ 4283623 w 6528113"/>
                <a:gd name="connsiteY10" fmla="*/ 95622 h 2403954"/>
                <a:gd name="connsiteX11" fmla="*/ 4824629 w 6528113"/>
                <a:gd name="connsiteY11" fmla="*/ 25700 h 2403954"/>
                <a:gd name="connsiteX12" fmla="*/ 5425237 w 6528113"/>
                <a:gd name="connsiteY12" fmla="*/ 0 h 2403954"/>
                <a:gd name="connsiteX13" fmla="*/ 5863041 w 6528113"/>
                <a:gd name="connsiteY13" fmla="*/ 17829 h 2403954"/>
                <a:gd name="connsiteX14" fmla="*/ 6179563 w 6528113"/>
                <a:gd name="connsiteY14" fmla="*/ 42059 h 2403954"/>
                <a:gd name="connsiteX15" fmla="*/ 6374521 w 6528113"/>
                <a:gd name="connsiteY15" fmla="*/ 502123 h 2403954"/>
                <a:gd name="connsiteX16" fmla="*/ 6528113 w 6528113"/>
                <a:gd name="connsiteY16" fmla="*/ 829312 h 2403954"/>
                <a:gd name="connsiteX17" fmla="*/ 6160889 w 6528113"/>
                <a:gd name="connsiteY17" fmla="*/ 1074688 h 2403954"/>
                <a:gd name="connsiteX18" fmla="*/ 5861830 w 6528113"/>
                <a:gd name="connsiteY18" fmla="*/ 1304745 h 2403954"/>
                <a:gd name="connsiteX19" fmla="*/ 5577985 w 6528113"/>
                <a:gd name="connsiteY19" fmla="*/ 1558047 h 2403954"/>
                <a:gd name="connsiteX20" fmla="*/ 5298065 w 6528113"/>
                <a:gd name="connsiteY20" fmla="*/ 1852614 h 2403954"/>
                <a:gd name="connsiteX21" fmla="*/ 5039156 w 6528113"/>
                <a:gd name="connsiteY21" fmla="*/ 2172490 h 2403954"/>
                <a:gd name="connsiteX22" fmla="*/ 4870369 w 6528113"/>
                <a:gd name="connsiteY22" fmla="*/ 2403954 h 2403954"/>
                <a:gd name="connsiteX23" fmla="*/ 560040 w 6528113"/>
                <a:gd name="connsiteY23" fmla="*/ 2398788 h 2403954"/>
                <a:gd name="connsiteX24" fmla="*/ 0 w 6528113"/>
                <a:gd name="connsiteY24" fmla="*/ 2048062 h 2403954"/>
                <a:gd name="connsiteX0" fmla="*/ 0 w 6528113"/>
                <a:gd name="connsiteY0" fmla="*/ 2048062 h 2403954"/>
                <a:gd name="connsiteX1" fmla="*/ 526269 w 6528113"/>
                <a:gd name="connsiteY1" fmla="*/ 1649087 h 2403954"/>
                <a:gd name="connsiteX2" fmla="*/ 1041341 w 6528113"/>
                <a:gd name="connsiteY2" fmla="*/ 1321341 h 2403954"/>
                <a:gd name="connsiteX3" fmla="*/ 1474702 w 6528113"/>
                <a:gd name="connsiteY3" fmla="*/ 1064177 h 2403954"/>
                <a:gd name="connsiteX4" fmla="*/ 1859077 w 6528113"/>
                <a:gd name="connsiteY4" fmla="*/ 864847 h 2403954"/>
                <a:gd name="connsiteX5" fmla="*/ 2197127 w 6528113"/>
                <a:gd name="connsiteY5" fmla="*/ 716937 h 2403954"/>
                <a:gd name="connsiteX6" fmla="*/ 2609993 w 6528113"/>
                <a:gd name="connsiteY6" fmla="*/ 540018 h 2403954"/>
                <a:gd name="connsiteX7" fmla="*/ 3025629 w 6528113"/>
                <a:gd name="connsiteY7" fmla="*/ 403615 h 2403954"/>
                <a:gd name="connsiteX8" fmla="*/ 3399702 w 6528113"/>
                <a:gd name="connsiteY8" fmla="*/ 298108 h 2403954"/>
                <a:gd name="connsiteX9" fmla="*/ 3801484 w 6528113"/>
                <a:gd name="connsiteY9" fmla="*/ 192604 h 2403954"/>
                <a:gd name="connsiteX10" fmla="*/ 4283623 w 6528113"/>
                <a:gd name="connsiteY10" fmla="*/ 95622 h 2403954"/>
                <a:gd name="connsiteX11" fmla="*/ 4824629 w 6528113"/>
                <a:gd name="connsiteY11" fmla="*/ 25700 h 2403954"/>
                <a:gd name="connsiteX12" fmla="*/ 5425237 w 6528113"/>
                <a:gd name="connsiteY12" fmla="*/ 0 h 2403954"/>
                <a:gd name="connsiteX13" fmla="*/ 5863041 w 6528113"/>
                <a:gd name="connsiteY13" fmla="*/ 17829 h 2403954"/>
                <a:gd name="connsiteX14" fmla="*/ 6179563 w 6528113"/>
                <a:gd name="connsiteY14" fmla="*/ 42059 h 2403954"/>
                <a:gd name="connsiteX15" fmla="*/ 6374521 w 6528113"/>
                <a:gd name="connsiteY15" fmla="*/ 502123 h 2403954"/>
                <a:gd name="connsiteX16" fmla="*/ 6528113 w 6528113"/>
                <a:gd name="connsiteY16" fmla="*/ 834146 h 2403954"/>
                <a:gd name="connsiteX17" fmla="*/ 6160889 w 6528113"/>
                <a:gd name="connsiteY17" fmla="*/ 1074688 h 2403954"/>
                <a:gd name="connsiteX18" fmla="*/ 5861830 w 6528113"/>
                <a:gd name="connsiteY18" fmla="*/ 1304745 h 2403954"/>
                <a:gd name="connsiteX19" fmla="*/ 5577985 w 6528113"/>
                <a:gd name="connsiteY19" fmla="*/ 1558047 h 2403954"/>
                <a:gd name="connsiteX20" fmla="*/ 5298065 w 6528113"/>
                <a:gd name="connsiteY20" fmla="*/ 1852614 h 2403954"/>
                <a:gd name="connsiteX21" fmla="*/ 5039156 w 6528113"/>
                <a:gd name="connsiteY21" fmla="*/ 2172490 h 2403954"/>
                <a:gd name="connsiteX22" fmla="*/ 4870369 w 6528113"/>
                <a:gd name="connsiteY22" fmla="*/ 2403954 h 2403954"/>
                <a:gd name="connsiteX23" fmla="*/ 560040 w 6528113"/>
                <a:gd name="connsiteY23" fmla="*/ 2398788 h 2403954"/>
                <a:gd name="connsiteX24" fmla="*/ 0 w 6528113"/>
                <a:gd name="connsiteY24" fmla="*/ 2048062 h 2403954"/>
                <a:gd name="connsiteX0" fmla="*/ 0 w 6528113"/>
                <a:gd name="connsiteY0" fmla="*/ 2048062 h 2403954"/>
                <a:gd name="connsiteX1" fmla="*/ 526269 w 6528113"/>
                <a:gd name="connsiteY1" fmla="*/ 1649087 h 2403954"/>
                <a:gd name="connsiteX2" fmla="*/ 1041341 w 6528113"/>
                <a:gd name="connsiteY2" fmla="*/ 1321341 h 2403954"/>
                <a:gd name="connsiteX3" fmla="*/ 1474702 w 6528113"/>
                <a:gd name="connsiteY3" fmla="*/ 1064177 h 2403954"/>
                <a:gd name="connsiteX4" fmla="*/ 1859077 w 6528113"/>
                <a:gd name="connsiteY4" fmla="*/ 864847 h 2403954"/>
                <a:gd name="connsiteX5" fmla="*/ 2197127 w 6528113"/>
                <a:gd name="connsiteY5" fmla="*/ 716937 h 2403954"/>
                <a:gd name="connsiteX6" fmla="*/ 2609993 w 6528113"/>
                <a:gd name="connsiteY6" fmla="*/ 540018 h 2403954"/>
                <a:gd name="connsiteX7" fmla="*/ 3025629 w 6528113"/>
                <a:gd name="connsiteY7" fmla="*/ 403615 h 2403954"/>
                <a:gd name="connsiteX8" fmla="*/ 3399702 w 6528113"/>
                <a:gd name="connsiteY8" fmla="*/ 298108 h 2403954"/>
                <a:gd name="connsiteX9" fmla="*/ 3801484 w 6528113"/>
                <a:gd name="connsiteY9" fmla="*/ 192604 h 2403954"/>
                <a:gd name="connsiteX10" fmla="*/ 4283623 w 6528113"/>
                <a:gd name="connsiteY10" fmla="*/ 95622 h 2403954"/>
                <a:gd name="connsiteX11" fmla="*/ 4824629 w 6528113"/>
                <a:gd name="connsiteY11" fmla="*/ 25700 h 2403954"/>
                <a:gd name="connsiteX12" fmla="*/ 5425237 w 6528113"/>
                <a:gd name="connsiteY12" fmla="*/ 0 h 2403954"/>
                <a:gd name="connsiteX13" fmla="*/ 5863041 w 6528113"/>
                <a:gd name="connsiteY13" fmla="*/ 17829 h 2403954"/>
                <a:gd name="connsiteX14" fmla="*/ 6179563 w 6528113"/>
                <a:gd name="connsiteY14" fmla="*/ 42059 h 2403954"/>
                <a:gd name="connsiteX15" fmla="*/ 6374521 w 6528113"/>
                <a:gd name="connsiteY15" fmla="*/ 502123 h 2403954"/>
                <a:gd name="connsiteX16" fmla="*/ 6528113 w 6528113"/>
                <a:gd name="connsiteY16" fmla="*/ 834146 h 2403954"/>
                <a:gd name="connsiteX17" fmla="*/ 6160889 w 6528113"/>
                <a:gd name="connsiteY17" fmla="*/ 1074688 h 2403954"/>
                <a:gd name="connsiteX18" fmla="*/ 5861830 w 6528113"/>
                <a:gd name="connsiteY18" fmla="*/ 1304745 h 2403954"/>
                <a:gd name="connsiteX19" fmla="*/ 5577985 w 6528113"/>
                <a:gd name="connsiteY19" fmla="*/ 1558047 h 2403954"/>
                <a:gd name="connsiteX20" fmla="*/ 5298065 w 6528113"/>
                <a:gd name="connsiteY20" fmla="*/ 1852614 h 2403954"/>
                <a:gd name="connsiteX21" fmla="*/ 5039156 w 6528113"/>
                <a:gd name="connsiteY21" fmla="*/ 2172490 h 2403954"/>
                <a:gd name="connsiteX22" fmla="*/ 4870369 w 6528113"/>
                <a:gd name="connsiteY22" fmla="*/ 2403954 h 2403954"/>
                <a:gd name="connsiteX23" fmla="*/ 560040 w 6528113"/>
                <a:gd name="connsiteY23" fmla="*/ 2398788 h 2403954"/>
                <a:gd name="connsiteX24" fmla="*/ 0 w 6528113"/>
                <a:gd name="connsiteY24" fmla="*/ 2048062 h 2403954"/>
                <a:gd name="connsiteX0" fmla="*/ 0 w 6523089"/>
                <a:gd name="connsiteY0" fmla="*/ 2048062 h 2403954"/>
                <a:gd name="connsiteX1" fmla="*/ 526269 w 6523089"/>
                <a:gd name="connsiteY1" fmla="*/ 1649087 h 2403954"/>
                <a:gd name="connsiteX2" fmla="*/ 1041341 w 6523089"/>
                <a:gd name="connsiteY2" fmla="*/ 1321341 h 2403954"/>
                <a:gd name="connsiteX3" fmla="*/ 1474702 w 6523089"/>
                <a:gd name="connsiteY3" fmla="*/ 1064177 h 2403954"/>
                <a:gd name="connsiteX4" fmla="*/ 1859077 w 6523089"/>
                <a:gd name="connsiteY4" fmla="*/ 864847 h 2403954"/>
                <a:gd name="connsiteX5" fmla="*/ 2197127 w 6523089"/>
                <a:gd name="connsiteY5" fmla="*/ 716937 h 2403954"/>
                <a:gd name="connsiteX6" fmla="*/ 2609993 w 6523089"/>
                <a:gd name="connsiteY6" fmla="*/ 540018 h 2403954"/>
                <a:gd name="connsiteX7" fmla="*/ 3025629 w 6523089"/>
                <a:gd name="connsiteY7" fmla="*/ 403615 h 2403954"/>
                <a:gd name="connsiteX8" fmla="*/ 3399702 w 6523089"/>
                <a:gd name="connsiteY8" fmla="*/ 298108 h 2403954"/>
                <a:gd name="connsiteX9" fmla="*/ 3801484 w 6523089"/>
                <a:gd name="connsiteY9" fmla="*/ 192604 h 2403954"/>
                <a:gd name="connsiteX10" fmla="*/ 4283623 w 6523089"/>
                <a:gd name="connsiteY10" fmla="*/ 95622 h 2403954"/>
                <a:gd name="connsiteX11" fmla="*/ 4824629 w 6523089"/>
                <a:gd name="connsiteY11" fmla="*/ 25700 h 2403954"/>
                <a:gd name="connsiteX12" fmla="*/ 5425237 w 6523089"/>
                <a:gd name="connsiteY12" fmla="*/ 0 h 2403954"/>
                <a:gd name="connsiteX13" fmla="*/ 5863041 w 6523089"/>
                <a:gd name="connsiteY13" fmla="*/ 17829 h 2403954"/>
                <a:gd name="connsiteX14" fmla="*/ 6179563 w 6523089"/>
                <a:gd name="connsiteY14" fmla="*/ 42059 h 2403954"/>
                <a:gd name="connsiteX15" fmla="*/ 6374521 w 6523089"/>
                <a:gd name="connsiteY15" fmla="*/ 502123 h 2403954"/>
                <a:gd name="connsiteX16" fmla="*/ 6523089 w 6523089"/>
                <a:gd name="connsiteY16" fmla="*/ 829313 h 2403954"/>
                <a:gd name="connsiteX17" fmla="*/ 6160889 w 6523089"/>
                <a:gd name="connsiteY17" fmla="*/ 1074688 h 2403954"/>
                <a:gd name="connsiteX18" fmla="*/ 5861830 w 6523089"/>
                <a:gd name="connsiteY18" fmla="*/ 1304745 h 2403954"/>
                <a:gd name="connsiteX19" fmla="*/ 5577985 w 6523089"/>
                <a:gd name="connsiteY19" fmla="*/ 1558047 h 2403954"/>
                <a:gd name="connsiteX20" fmla="*/ 5298065 w 6523089"/>
                <a:gd name="connsiteY20" fmla="*/ 1852614 h 2403954"/>
                <a:gd name="connsiteX21" fmla="*/ 5039156 w 6523089"/>
                <a:gd name="connsiteY21" fmla="*/ 2172490 h 2403954"/>
                <a:gd name="connsiteX22" fmla="*/ 4870369 w 6523089"/>
                <a:gd name="connsiteY22" fmla="*/ 2403954 h 2403954"/>
                <a:gd name="connsiteX23" fmla="*/ 560040 w 6523089"/>
                <a:gd name="connsiteY23" fmla="*/ 2398788 h 2403954"/>
                <a:gd name="connsiteX24" fmla="*/ 0 w 6523089"/>
                <a:gd name="connsiteY24" fmla="*/ 2048062 h 2403954"/>
                <a:gd name="connsiteX0" fmla="*/ 0 w 6532025"/>
                <a:gd name="connsiteY0" fmla="*/ 2048062 h 2403954"/>
                <a:gd name="connsiteX1" fmla="*/ 526269 w 6532025"/>
                <a:gd name="connsiteY1" fmla="*/ 1649087 h 2403954"/>
                <a:gd name="connsiteX2" fmla="*/ 1041341 w 6532025"/>
                <a:gd name="connsiteY2" fmla="*/ 1321341 h 2403954"/>
                <a:gd name="connsiteX3" fmla="*/ 1474702 w 6532025"/>
                <a:gd name="connsiteY3" fmla="*/ 1064177 h 2403954"/>
                <a:gd name="connsiteX4" fmla="*/ 1859077 w 6532025"/>
                <a:gd name="connsiteY4" fmla="*/ 864847 h 2403954"/>
                <a:gd name="connsiteX5" fmla="*/ 2197127 w 6532025"/>
                <a:gd name="connsiteY5" fmla="*/ 716937 h 2403954"/>
                <a:gd name="connsiteX6" fmla="*/ 2609993 w 6532025"/>
                <a:gd name="connsiteY6" fmla="*/ 540018 h 2403954"/>
                <a:gd name="connsiteX7" fmla="*/ 3025629 w 6532025"/>
                <a:gd name="connsiteY7" fmla="*/ 403615 h 2403954"/>
                <a:gd name="connsiteX8" fmla="*/ 3399702 w 6532025"/>
                <a:gd name="connsiteY8" fmla="*/ 298108 h 2403954"/>
                <a:gd name="connsiteX9" fmla="*/ 3801484 w 6532025"/>
                <a:gd name="connsiteY9" fmla="*/ 192604 h 2403954"/>
                <a:gd name="connsiteX10" fmla="*/ 4283623 w 6532025"/>
                <a:gd name="connsiteY10" fmla="*/ 95622 h 2403954"/>
                <a:gd name="connsiteX11" fmla="*/ 4824629 w 6532025"/>
                <a:gd name="connsiteY11" fmla="*/ 25700 h 2403954"/>
                <a:gd name="connsiteX12" fmla="*/ 5425237 w 6532025"/>
                <a:gd name="connsiteY12" fmla="*/ 0 h 2403954"/>
                <a:gd name="connsiteX13" fmla="*/ 5863041 w 6532025"/>
                <a:gd name="connsiteY13" fmla="*/ 17829 h 2403954"/>
                <a:gd name="connsiteX14" fmla="*/ 6179563 w 6532025"/>
                <a:gd name="connsiteY14" fmla="*/ 42059 h 2403954"/>
                <a:gd name="connsiteX15" fmla="*/ 6374521 w 6532025"/>
                <a:gd name="connsiteY15" fmla="*/ 502123 h 2403954"/>
                <a:gd name="connsiteX16" fmla="*/ 6532025 w 6532025"/>
                <a:gd name="connsiteY16" fmla="*/ 835044 h 2403954"/>
                <a:gd name="connsiteX17" fmla="*/ 6160889 w 6532025"/>
                <a:gd name="connsiteY17" fmla="*/ 1074688 h 2403954"/>
                <a:gd name="connsiteX18" fmla="*/ 5861830 w 6532025"/>
                <a:gd name="connsiteY18" fmla="*/ 1304745 h 2403954"/>
                <a:gd name="connsiteX19" fmla="*/ 5577985 w 6532025"/>
                <a:gd name="connsiteY19" fmla="*/ 1558047 h 2403954"/>
                <a:gd name="connsiteX20" fmla="*/ 5298065 w 6532025"/>
                <a:gd name="connsiteY20" fmla="*/ 1852614 h 2403954"/>
                <a:gd name="connsiteX21" fmla="*/ 5039156 w 6532025"/>
                <a:gd name="connsiteY21" fmla="*/ 2172490 h 2403954"/>
                <a:gd name="connsiteX22" fmla="*/ 4870369 w 6532025"/>
                <a:gd name="connsiteY22" fmla="*/ 2403954 h 2403954"/>
                <a:gd name="connsiteX23" fmla="*/ 560040 w 6532025"/>
                <a:gd name="connsiteY23" fmla="*/ 2398788 h 2403954"/>
                <a:gd name="connsiteX24" fmla="*/ 0 w 6532025"/>
                <a:gd name="connsiteY24" fmla="*/ 2048062 h 2403954"/>
                <a:gd name="connsiteX0" fmla="*/ 0 w 6532025"/>
                <a:gd name="connsiteY0" fmla="*/ 2048062 h 2403954"/>
                <a:gd name="connsiteX1" fmla="*/ 526269 w 6532025"/>
                <a:gd name="connsiteY1" fmla="*/ 1649087 h 2403954"/>
                <a:gd name="connsiteX2" fmla="*/ 1041341 w 6532025"/>
                <a:gd name="connsiteY2" fmla="*/ 1321341 h 2403954"/>
                <a:gd name="connsiteX3" fmla="*/ 1474702 w 6532025"/>
                <a:gd name="connsiteY3" fmla="*/ 1064177 h 2403954"/>
                <a:gd name="connsiteX4" fmla="*/ 1859077 w 6532025"/>
                <a:gd name="connsiteY4" fmla="*/ 864847 h 2403954"/>
                <a:gd name="connsiteX5" fmla="*/ 2197127 w 6532025"/>
                <a:gd name="connsiteY5" fmla="*/ 716937 h 2403954"/>
                <a:gd name="connsiteX6" fmla="*/ 2609993 w 6532025"/>
                <a:gd name="connsiteY6" fmla="*/ 540018 h 2403954"/>
                <a:gd name="connsiteX7" fmla="*/ 3025629 w 6532025"/>
                <a:gd name="connsiteY7" fmla="*/ 403615 h 2403954"/>
                <a:gd name="connsiteX8" fmla="*/ 3399702 w 6532025"/>
                <a:gd name="connsiteY8" fmla="*/ 298108 h 2403954"/>
                <a:gd name="connsiteX9" fmla="*/ 3801484 w 6532025"/>
                <a:gd name="connsiteY9" fmla="*/ 192604 h 2403954"/>
                <a:gd name="connsiteX10" fmla="*/ 4283623 w 6532025"/>
                <a:gd name="connsiteY10" fmla="*/ 95622 h 2403954"/>
                <a:gd name="connsiteX11" fmla="*/ 4824629 w 6532025"/>
                <a:gd name="connsiteY11" fmla="*/ 25700 h 2403954"/>
                <a:gd name="connsiteX12" fmla="*/ 5425237 w 6532025"/>
                <a:gd name="connsiteY12" fmla="*/ 0 h 2403954"/>
                <a:gd name="connsiteX13" fmla="*/ 5863041 w 6532025"/>
                <a:gd name="connsiteY13" fmla="*/ 17829 h 2403954"/>
                <a:gd name="connsiteX14" fmla="*/ 6170628 w 6532025"/>
                <a:gd name="connsiteY14" fmla="*/ 36328 h 2403954"/>
                <a:gd name="connsiteX15" fmla="*/ 6374521 w 6532025"/>
                <a:gd name="connsiteY15" fmla="*/ 502123 h 2403954"/>
                <a:gd name="connsiteX16" fmla="*/ 6532025 w 6532025"/>
                <a:gd name="connsiteY16" fmla="*/ 835044 h 2403954"/>
                <a:gd name="connsiteX17" fmla="*/ 6160889 w 6532025"/>
                <a:gd name="connsiteY17" fmla="*/ 1074688 h 2403954"/>
                <a:gd name="connsiteX18" fmla="*/ 5861830 w 6532025"/>
                <a:gd name="connsiteY18" fmla="*/ 1304745 h 2403954"/>
                <a:gd name="connsiteX19" fmla="*/ 5577985 w 6532025"/>
                <a:gd name="connsiteY19" fmla="*/ 1558047 h 2403954"/>
                <a:gd name="connsiteX20" fmla="*/ 5298065 w 6532025"/>
                <a:gd name="connsiteY20" fmla="*/ 1852614 h 2403954"/>
                <a:gd name="connsiteX21" fmla="*/ 5039156 w 6532025"/>
                <a:gd name="connsiteY21" fmla="*/ 2172490 h 2403954"/>
                <a:gd name="connsiteX22" fmla="*/ 4870369 w 6532025"/>
                <a:gd name="connsiteY22" fmla="*/ 2403954 h 2403954"/>
                <a:gd name="connsiteX23" fmla="*/ 560040 w 6532025"/>
                <a:gd name="connsiteY23" fmla="*/ 2398788 h 2403954"/>
                <a:gd name="connsiteX24" fmla="*/ 0 w 6532025"/>
                <a:gd name="connsiteY24" fmla="*/ 2048062 h 2403954"/>
                <a:gd name="connsiteX0" fmla="*/ 0 w 6532025"/>
                <a:gd name="connsiteY0" fmla="*/ 2048062 h 2403954"/>
                <a:gd name="connsiteX1" fmla="*/ 526269 w 6532025"/>
                <a:gd name="connsiteY1" fmla="*/ 1649087 h 2403954"/>
                <a:gd name="connsiteX2" fmla="*/ 1041341 w 6532025"/>
                <a:gd name="connsiteY2" fmla="*/ 1321341 h 2403954"/>
                <a:gd name="connsiteX3" fmla="*/ 1474702 w 6532025"/>
                <a:gd name="connsiteY3" fmla="*/ 1064177 h 2403954"/>
                <a:gd name="connsiteX4" fmla="*/ 1859077 w 6532025"/>
                <a:gd name="connsiteY4" fmla="*/ 864847 h 2403954"/>
                <a:gd name="connsiteX5" fmla="*/ 2197127 w 6532025"/>
                <a:gd name="connsiteY5" fmla="*/ 716937 h 2403954"/>
                <a:gd name="connsiteX6" fmla="*/ 2609993 w 6532025"/>
                <a:gd name="connsiteY6" fmla="*/ 540018 h 2403954"/>
                <a:gd name="connsiteX7" fmla="*/ 3025629 w 6532025"/>
                <a:gd name="connsiteY7" fmla="*/ 403615 h 2403954"/>
                <a:gd name="connsiteX8" fmla="*/ 3399702 w 6532025"/>
                <a:gd name="connsiteY8" fmla="*/ 298108 h 2403954"/>
                <a:gd name="connsiteX9" fmla="*/ 3801484 w 6532025"/>
                <a:gd name="connsiteY9" fmla="*/ 192604 h 2403954"/>
                <a:gd name="connsiteX10" fmla="*/ 4283623 w 6532025"/>
                <a:gd name="connsiteY10" fmla="*/ 95622 h 2403954"/>
                <a:gd name="connsiteX11" fmla="*/ 4824629 w 6532025"/>
                <a:gd name="connsiteY11" fmla="*/ 25700 h 2403954"/>
                <a:gd name="connsiteX12" fmla="*/ 5425237 w 6532025"/>
                <a:gd name="connsiteY12" fmla="*/ 0 h 2403954"/>
                <a:gd name="connsiteX13" fmla="*/ 5863041 w 6532025"/>
                <a:gd name="connsiteY13" fmla="*/ 17829 h 2403954"/>
                <a:gd name="connsiteX14" fmla="*/ 6179563 w 6532025"/>
                <a:gd name="connsiteY14" fmla="*/ 36328 h 2403954"/>
                <a:gd name="connsiteX15" fmla="*/ 6374521 w 6532025"/>
                <a:gd name="connsiteY15" fmla="*/ 502123 h 2403954"/>
                <a:gd name="connsiteX16" fmla="*/ 6532025 w 6532025"/>
                <a:gd name="connsiteY16" fmla="*/ 835044 h 2403954"/>
                <a:gd name="connsiteX17" fmla="*/ 6160889 w 6532025"/>
                <a:gd name="connsiteY17" fmla="*/ 1074688 h 2403954"/>
                <a:gd name="connsiteX18" fmla="*/ 5861830 w 6532025"/>
                <a:gd name="connsiteY18" fmla="*/ 1304745 h 2403954"/>
                <a:gd name="connsiteX19" fmla="*/ 5577985 w 6532025"/>
                <a:gd name="connsiteY19" fmla="*/ 1558047 h 2403954"/>
                <a:gd name="connsiteX20" fmla="*/ 5298065 w 6532025"/>
                <a:gd name="connsiteY20" fmla="*/ 1852614 h 2403954"/>
                <a:gd name="connsiteX21" fmla="*/ 5039156 w 6532025"/>
                <a:gd name="connsiteY21" fmla="*/ 2172490 h 2403954"/>
                <a:gd name="connsiteX22" fmla="*/ 4870369 w 6532025"/>
                <a:gd name="connsiteY22" fmla="*/ 2403954 h 2403954"/>
                <a:gd name="connsiteX23" fmla="*/ 560040 w 6532025"/>
                <a:gd name="connsiteY23" fmla="*/ 2398788 h 2403954"/>
                <a:gd name="connsiteX24" fmla="*/ 0 w 6532025"/>
                <a:gd name="connsiteY24" fmla="*/ 2048062 h 2403954"/>
                <a:gd name="connsiteX0" fmla="*/ 0 w 6532025"/>
                <a:gd name="connsiteY0" fmla="*/ 2048062 h 2403954"/>
                <a:gd name="connsiteX1" fmla="*/ 526269 w 6532025"/>
                <a:gd name="connsiteY1" fmla="*/ 1649087 h 2403954"/>
                <a:gd name="connsiteX2" fmla="*/ 1041341 w 6532025"/>
                <a:gd name="connsiteY2" fmla="*/ 1321341 h 2403954"/>
                <a:gd name="connsiteX3" fmla="*/ 1474702 w 6532025"/>
                <a:gd name="connsiteY3" fmla="*/ 1064177 h 2403954"/>
                <a:gd name="connsiteX4" fmla="*/ 1859077 w 6532025"/>
                <a:gd name="connsiteY4" fmla="*/ 864847 h 2403954"/>
                <a:gd name="connsiteX5" fmla="*/ 2197127 w 6532025"/>
                <a:gd name="connsiteY5" fmla="*/ 716937 h 2403954"/>
                <a:gd name="connsiteX6" fmla="*/ 2609993 w 6532025"/>
                <a:gd name="connsiteY6" fmla="*/ 540018 h 2403954"/>
                <a:gd name="connsiteX7" fmla="*/ 3025629 w 6532025"/>
                <a:gd name="connsiteY7" fmla="*/ 403615 h 2403954"/>
                <a:gd name="connsiteX8" fmla="*/ 3399702 w 6532025"/>
                <a:gd name="connsiteY8" fmla="*/ 298108 h 2403954"/>
                <a:gd name="connsiteX9" fmla="*/ 3801484 w 6532025"/>
                <a:gd name="connsiteY9" fmla="*/ 192604 h 2403954"/>
                <a:gd name="connsiteX10" fmla="*/ 4283623 w 6532025"/>
                <a:gd name="connsiteY10" fmla="*/ 95622 h 2403954"/>
                <a:gd name="connsiteX11" fmla="*/ 4824629 w 6532025"/>
                <a:gd name="connsiteY11" fmla="*/ 25700 h 2403954"/>
                <a:gd name="connsiteX12" fmla="*/ 5425237 w 6532025"/>
                <a:gd name="connsiteY12" fmla="*/ 0 h 2403954"/>
                <a:gd name="connsiteX13" fmla="*/ 5863041 w 6532025"/>
                <a:gd name="connsiteY13" fmla="*/ 17829 h 2403954"/>
                <a:gd name="connsiteX14" fmla="*/ 6179563 w 6532025"/>
                <a:gd name="connsiteY14" fmla="*/ 36328 h 2403954"/>
                <a:gd name="connsiteX15" fmla="*/ 6374521 w 6532025"/>
                <a:gd name="connsiteY15" fmla="*/ 502123 h 2403954"/>
                <a:gd name="connsiteX16" fmla="*/ 6532025 w 6532025"/>
                <a:gd name="connsiteY16" fmla="*/ 835044 h 2403954"/>
                <a:gd name="connsiteX17" fmla="*/ 6160889 w 6532025"/>
                <a:gd name="connsiteY17" fmla="*/ 1074688 h 2403954"/>
                <a:gd name="connsiteX18" fmla="*/ 5861830 w 6532025"/>
                <a:gd name="connsiteY18" fmla="*/ 1304745 h 2403954"/>
                <a:gd name="connsiteX19" fmla="*/ 5577985 w 6532025"/>
                <a:gd name="connsiteY19" fmla="*/ 1558047 h 2403954"/>
                <a:gd name="connsiteX20" fmla="*/ 5298065 w 6532025"/>
                <a:gd name="connsiteY20" fmla="*/ 1852614 h 2403954"/>
                <a:gd name="connsiteX21" fmla="*/ 5039156 w 6532025"/>
                <a:gd name="connsiteY21" fmla="*/ 2172490 h 2403954"/>
                <a:gd name="connsiteX22" fmla="*/ 4870369 w 6532025"/>
                <a:gd name="connsiteY22" fmla="*/ 2403954 h 2403954"/>
                <a:gd name="connsiteX23" fmla="*/ 560040 w 6532025"/>
                <a:gd name="connsiteY23" fmla="*/ 2398788 h 2403954"/>
                <a:gd name="connsiteX24" fmla="*/ 0 w 6532025"/>
                <a:gd name="connsiteY24" fmla="*/ 2048062 h 2403954"/>
                <a:gd name="connsiteX0" fmla="*/ 0 w 6537982"/>
                <a:gd name="connsiteY0" fmla="*/ 2048062 h 2403954"/>
                <a:gd name="connsiteX1" fmla="*/ 526269 w 6537982"/>
                <a:gd name="connsiteY1" fmla="*/ 1649087 h 2403954"/>
                <a:gd name="connsiteX2" fmla="*/ 1041341 w 6537982"/>
                <a:gd name="connsiteY2" fmla="*/ 1321341 h 2403954"/>
                <a:gd name="connsiteX3" fmla="*/ 1474702 w 6537982"/>
                <a:gd name="connsiteY3" fmla="*/ 1064177 h 2403954"/>
                <a:gd name="connsiteX4" fmla="*/ 1859077 w 6537982"/>
                <a:gd name="connsiteY4" fmla="*/ 864847 h 2403954"/>
                <a:gd name="connsiteX5" fmla="*/ 2197127 w 6537982"/>
                <a:gd name="connsiteY5" fmla="*/ 716937 h 2403954"/>
                <a:gd name="connsiteX6" fmla="*/ 2609993 w 6537982"/>
                <a:gd name="connsiteY6" fmla="*/ 540018 h 2403954"/>
                <a:gd name="connsiteX7" fmla="*/ 3025629 w 6537982"/>
                <a:gd name="connsiteY7" fmla="*/ 403615 h 2403954"/>
                <a:gd name="connsiteX8" fmla="*/ 3399702 w 6537982"/>
                <a:gd name="connsiteY8" fmla="*/ 298108 h 2403954"/>
                <a:gd name="connsiteX9" fmla="*/ 3801484 w 6537982"/>
                <a:gd name="connsiteY9" fmla="*/ 192604 h 2403954"/>
                <a:gd name="connsiteX10" fmla="*/ 4283623 w 6537982"/>
                <a:gd name="connsiteY10" fmla="*/ 95622 h 2403954"/>
                <a:gd name="connsiteX11" fmla="*/ 4824629 w 6537982"/>
                <a:gd name="connsiteY11" fmla="*/ 25700 h 2403954"/>
                <a:gd name="connsiteX12" fmla="*/ 5425237 w 6537982"/>
                <a:gd name="connsiteY12" fmla="*/ 0 h 2403954"/>
                <a:gd name="connsiteX13" fmla="*/ 5863041 w 6537982"/>
                <a:gd name="connsiteY13" fmla="*/ 17829 h 2403954"/>
                <a:gd name="connsiteX14" fmla="*/ 6179563 w 6537982"/>
                <a:gd name="connsiteY14" fmla="*/ 36328 h 2403954"/>
                <a:gd name="connsiteX15" fmla="*/ 6374521 w 6537982"/>
                <a:gd name="connsiteY15" fmla="*/ 502123 h 2403954"/>
                <a:gd name="connsiteX16" fmla="*/ 6537982 w 6537982"/>
                <a:gd name="connsiteY16" fmla="*/ 832179 h 2403954"/>
                <a:gd name="connsiteX17" fmla="*/ 6160889 w 6537982"/>
                <a:gd name="connsiteY17" fmla="*/ 1074688 h 2403954"/>
                <a:gd name="connsiteX18" fmla="*/ 5861830 w 6537982"/>
                <a:gd name="connsiteY18" fmla="*/ 1304745 h 2403954"/>
                <a:gd name="connsiteX19" fmla="*/ 5577985 w 6537982"/>
                <a:gd name="connsiteY19" fmla="*/ 1558047 h 2403954"/>
                <a:gd name="connsiteX20" fmla="*/ 5298065 w 6537982"/>
                <a:gd name="connsiteY20" fmla="*/ 1852614 h 2403954"/>
                <a:gd name="connsiteX21" fmla="*/ 5039156 w 6537982"/>
                <a:gd name="connsiteY21" fmla="*/ 2172490 h 2403954"/>
                <a:gd name="connsiteX22" fmla="*/ 4870369 w 6537982"/>
                <a:gd name="connsiteY22" fmla="*/ 2403954 h 2403954"/>
                <a:gd name="connsiteX23" fmla="*/ 560040 w 6537982"/>
                <a:gd name="connsiteY23" fmla="*/ 2398788 h 2403954"/>
                <a:gd name="connsiteX24" fmla="*/ 0 w 6537982"/>
                <a:gd name="connsiteY24" fmla="*/ 2048062 h 2403954"/>
                <a:gd name="connsiteX0" fmla="*/ 0 w 6537982"/>
                <a:gd name="connsiteY0" fmla="*/ 2048062 h 2403954"/>
                <a:gd name="connsiteX1" fmla="*/ 526269 w 6537982"/>
                <a:gd name="connsiteY1" fmla="*/ 1649087 h 2403954"/>
                <a:gd name="connsiteX2" fmla="*/ 1041341 w 6537982"/>
                <a:gd name="connsiteY2" fmla="*/ 1321341 h 2403954"/>
                <a:gd name="connsiteX3" fmla="*/ 1474702 w 6537982"/>
                <a:gd name="connsiteY3" fmla="*/ 1064177 h 2403954"/>
                <a:gd name="connsiteX4" fmla="*/ 1859077 w 6537982"/>
                <a:gd name="connsiteY4" fmla="*/ 864847 h 2403954"/>
                <a:gd name="connsiteX5" fmla="*/ 2197127 w 6537982"/>
                <a:gd name="connsiteY5" fmla="*/ 716937 h 2403954"/>
                <a:gd name="connsiteX6" fmla="*/ 2609993 w 6537982"/>
                <a:gd name="connsiteY6" fmla="*/ 540018 h 2403954"/>
                <a:gd name="connsiteX7" fmla="*/ 3025629 w 6537982"/>
                <a:gd name="connsiteY7" fmla="*/ 403615 h 2403954"/>
                <a:gd name="connsiteX8" fmla="*/ 3399702 w 6537982"/>
                <a:gd name="connsiteY8" fmla="*/ 298108 h 2403954"/>
                <a:gd name="connsiteX9" fmla="*/ 3801484 w 6537982"/>
                <a:gd name="connsiteY9" fmla="*/ 192604 h 2403954"/>
                <a:gd name="connsiteX10" fmla="*/ 4283623 w 6537982"/>
                <a:gd name="connsiteY10" fmla="*/ 95622 h 2403954"/>
                <a:gd name="connsiteX11" fmla="*/ 4824629 w 6537982"/>
                <a:gd name="connsiteY11" fmla="*/ 25700 h 2403954"/>
                <a:gd name="connsiteX12" fmla="*/ 5425237 w 6537982"/>
                <a:gd name="connsiteY12" fmla="*/ 0 h 2403954"/>
                <a:gd name="connsiteX13" fmla="*/ 5863041 w 6537982"/>
                <a:gd name="connsiteY13" fmla="*/ 17829 h 2403954"/>
                <a:gd name="connsiteX14" fmla="*/ 6182541 w 6537982"/>
                <a:gd name="connsiteY14" fmla="*/ 44925 h 2403954"/>
                <a:gd name="connsiteX15" fmla="*/ 6374521 w 6537982"/>
                <a:gd name="connsiteY15" fmla="*/ 502123 h 2403954"/>
                <a:gd name="connsiteX16" fmla="*/ 6537982 w 6537982"/>
                <a:gd name="connsiteY16" fmla="*/ 832179 h 2403954"/>
                <a:gd name="connsiteX17" fmla="*/ 6160889 w 6537982"/>
                <a:gd name="connsiteY17" fmla="*/ 1074688 h 2403954"/>
                <a:gd name="connsiteX18" fmla="*/ 5861830 w 6537982"/>
                <a:gd name="connsiteY18" fmla="*/ 1304745 h 2403954"/>
                <a:gd name="connsiteX19" fmla="*/ 5577985 w 6537982"/>
                <a:gd name="connsiteY19" fmla="*/ 1558047 h 2403954"/>
                <a:gd name="connsiteX20" fmla="*/ 5298065 w 6537982"/>
                <a:gd name="connsiteY20" fmla="*/ 1852614 h 2403954"/>
                <a:gd name="connsiteX21" fmla="*/ 5039156 w 6537982"/>
                <a:gd name="connsiteY21" fmla="*/ 2172490 h 2403954"/>
                <a:gd name="connsiteX22" fmla="*/ 4870369 w 6537982"/>
                <a:gd name="connsiteY22" fmla="*/ 2403954 h 2403954"/>
                <a:gd name="connsiteX23" fmla="*/ 560040 w 6537982"/>
                <a:gd name="connsiteY23" fmla="*/ 2398788 h 2403954"/>
                <a:gd name="connsiteX24" fmla="*/ 0 w 6537982"/>
                <a:gd name="connsiteY24" fmla="*/ 2048062 h 240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37982" h="2403954">
                  <a:moveTo>
                    <a:pt x="0" y="2048062"/>
                  </a:moveTo>
                  <a:cubicBezTo>
                    <a:pt x="186829" y="1886015"/>
                    <a:pt x="352693" y="1785633"/>
                    <a:pt x="526269" y="1649087"/>
                  </a:cubicBezTo>
                  <a:lnTo>
                    <a:pt x="1041341" y="1321341"/>
                  </a:lnTo>
                  <a:lnTo>
                    <a:pt x="1474702" y="1064177"/>
                  </a:lnTo>
                  <a:lnTo>
                    <a:pt x="1859077" y="864847"/>
                  </a:lnTo>
                  <a:lnTo>
                    <a:pt x="2197127" y="716937"/>
                  </a:lnTo>
                  <a:lnTo>
                    <a:pt x="2609993" y="540018"/>
                  </a:lnTo>
                  <a:lnTo>
                    <a:pt x="3025629" y="403615"/>
                  </a:lnTo>
                  <a:lnTo>
                    <a:pt x="3399702" y="298108"/>
                  </a:lnTo>
                  <a:lnTo>
                    <a:pt x="3801484" y="192604"/>
                  </a:lnTo>
                  <a:lnTo>
                    <a:pt x="4283623" y="95622"/>
                  </a:lnTo>
                  <a:cubicBezTo>
                    <a:pt x="4465579" y="70754"/>
                    <a:pt x="4448709" y="71896"/>
                    <a:pt x="4824629" y="25700"/>
                  </a:cubicBezTo>
                  <a:cubicBezTo>
                    <a:pt x="5023211" y="18694"/>
                    <a:pt x="5187745" y="2326"/>
                    <a:pt x="5425237" y="0"/>
                  </a:cubicBezTo>
                  <a:lnTo>
                    <a:pt x="5863041" y="17829"/>
                  </a:lnTo>
                  <a:lnTo>
                    <a:pt x="6182541" y="44925"/>
                  </a:lnTo>
                  <a:cubicBezTo>
                    <a:pt x="6242701" y="214097"/>
                    <a:pt x="6257060" y="239885"/>
                    <a:pt x="6374521" y="502123"/>
                  </a:cubicBezTo>
                  <a:lnTo>
                    <a:pt x="6537982" y="832179"/>
                  </a:lnTo>
                  <a:cubicBezTo>
                    <a:pt x="6378283" y="926102"/>
                    <a:pt x="6281277" y="997260"/>
                    <a:pt x="6160889" y="1074688"/>
                  </a:cubicBezTo>
                  <a:lnTo>
                    <a:pt x="5861830" y="1304745"/>
                  </a:lnTo>
                  <a:lnTo>
                    <a:pt x="5577985" y="1558047"/>
                  </a:lnTo>
                  <a:lnTo>
                    <a:pt x="5298065" y="1852614"/>
                  </a:lnTo>
                  <a:cubicBezTo>
                    <a:pt x="5215457" y="1953907"/>
                    <a:pt x="5099598" y="2092525"/>
                    <a:pt x="5039156" y="2172490"/>
                  </a:cubicBezTo>
                  <a:lnTo>
                    <a:pt x="4870369" y="2403954"/>
                  </a:lnTo>
                  <a:lnTo>
                    <a:pt x="560040" y="2398788"/>
                  </a:lnTo>
                  <a:cubicBezTo>
                    <a:pt x="387250" y="2289084"/>
                    <a:pt x="253512" y="2215527"/>
                    <a:pt x="0" y="2048062"/>
                  </a:cubicBezTo>
                  <a:close/>
                </a:path>
              </a:pathLst>
            </a:custGeom>
            <a:solidFill>
              <a:srgbClr val="B5D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10" name="Freeform 9"/>
          <p:cNvSpPr>
            <a:spLocks/>
          </p:cNvSpPr>
          <p:nvPr/>
        </p:nvSpPr>
        <p:spPr bwMode="auto">
          <a:xfrm>
            <a:off x="114300" y="4400550"/>
            <a:ext cx="6527800" cy="2463800"/>
          </a:xfrm>
          <a:custGeom>
            <a:avLst/>
            <a:gdLst/>
            <a:ahLst/>
            <a:cxnLst>
              <a:cxn ang="0">
                <a:pos x="0" y="1348"/>
              </a:cxn>
              <a:cxn ang="0">
                <a:pos x="328" y="1552"/>
              </a:cxn>
              <a:cxn ang="0">
                <a:pos x="3076" y="1552"/>
              </a:cxn>
              <a:cxn ang="0">
                <a:pos x="3333" y="1209"/>
              </a:cxn>
              <a:cxn ang="0">
                <a:pos x="3496" y="1032"/>
              </a:cxn>
              <a:cxn ang="0">
                <a:pos x="3684" y="856"/>
              </a:cxn>
              <a:cxn ang="0">
                <a:pos x="3872" y="700"/>
              </a:cxn>
              <a:cxn ang="0">
                <a:pos x="4112" y="544"/>
              </a:cxn>
              <a:cxn ang="0">
                <a:pos x="3994" y="286"/>
              </a:cxn>
              <a:cxn ang="0">
                <a:pos x="3892" y="28"/>
              </a:cxn>
              <a:cxn ang="0">
                <a:pos x="3620" y="4"/>
              </a:cxn>
              <a:cxn ang="0">
                <a:pos x="3336" y="0"/>
              </a:cxn>
              <a:cxn ang="0">
                <a:pos x="3072" y="18"/>
              </a:cxn>
              <a:cxn ang="0">
                <a:pos x="2850" y="42"/>
              </a:cxn>
              <a:cxn ang="0">
                <a:pos x="2682" y="72"/>
              </a:cxn>
              <a:cxn ang="0">
                <a:pos x="2466" y="114"/>
              </a:cxn>
              <a:cxn ang="0">
                <a:pos x="2257" y="167"/>
              </a:cxn>
              <a:cxn ang="0">
                <a:pos x="2044" y="220"/>
              </a:cxn>
              <a:cxn ang="0">
                <a:pos x="1829" y="293"/>
              </a:cxn>
              <a:cxn ang="0">
                <a:pos x="1612" y="368"/>
              </a:cxn>
              <a:cxn ang="0">
                <a:pos x="1362" y="481"/>
              </a:cxn>
              <a:cxn ang="0">
                <a:pos x="1104" y="606"/>
              </a:cxn>
              <a:cxn ang="0">
                <a:pos x="909" y="715"/>
              </a:cxn>
              <a:cxn ang="0">
                <a:pos x="732" y="816"/>
              </a:cxn>
              <a:cxn ang="0">
                <a:pos x="508" y="966"/>
              </a:cxn>
              <a:cxn ang="0">
                <a:pos x="330" y="1086"/>
              </a:cxn>
              <a:cxn ang="0">
                <a:pos x="0" y="1348"/>
              </a:cxn>
            </a:cxnLst>
            <a:rect l="0" t="0" r="r" b="b"/>
            <a:pathLst>
              <a:path w="4112" h="1552">
                <a:moveTo>
                  <a:pt x="0" y="1348"/>
                </a:moveTo>
                <a:lnTo>
                  <a:pt x="328" y="1552"/>
                </a:lnTo>
                <a:lnTo>
                  <a:pt x="3076" y="1552"/>
                </a:lnTo>
                <a:lnTo>
                  <a:pt x="3333" y="1209"/>
                </a:lnTo>
                <a:lnTo>
                  <a:pt x="3496" y="1032"/>
                </a:lnTo>
                <a:lnTo>
                  <a:pt x="3684" y="856"/>
                </a:lnTo>
                <a:lnTo>
                  <a:pt x="3872" y="700"/>
                </a:lnTo>
                <a:lnTo>
                  <a:pt x="4112" y="544"/>
                </a:lnTo>
                <a:lnTo>
                  <a:pt x="3994" y="286"/>
                </a:lnTo>
                <a:lnTo>
                  <a:pt x="3892" y="28"/>
                </a:lnTo>
                <a:lnTo>
                  <a:pt x="3620" y="4"/>
                </a:lnTo>
                <a:lnTo>
                  <a:pt x="3336" y="0"/>
                </a:lnTo>
                <a:lnTo>
                  <a:pt x="3072" y="18"/>
                </a:lnTo>
                <a:lnTo>
                  <a:pt x="2850" y="42"/>
                </a:lnTo>
                <a:lnTo>
                  <a:pt x="2682" y="72"/>
                </a:lnTo>
                <a:lnTo>
                  <a:pt x="2466" y="114"/>
                </a:lnTo>
                <a:lnTo>
                  <a:pt x="2257" y="167"/>
                </a:lnTo>
                <a:lnTo>
                  <a:pt x="2044" y="220"/>
                </a:lnTo>
                <a:lnTo>
                  <a:pt x="1829" y="293"/>
                </a:lnTo>
                <a:lnTo>
                  <a:pt x="1612" y="368"/>
                </a:lnTo>
                <a:lnTo>
                  <a:pt x="1362" y="481"/>
                </a:lnTo>
                <a:lnTo>
                  <a:pt x="1104" y="606"/>
                </a:lnTo>
                <a:lnTo>
                  <a:pt x="909" y="715"/>
                </a:lnTo>
                <a:lnTo>
                  <a:pt x="732" y="816"/>
                </a:lnTo>
                <a:lnTo>
                  <a:pt x="508" y="966"/>
                </a:lnTo>
                <a:lnTo>
                  <a:pt x="330" y="1086"/>
                </a:lnTo>
                <a:lnTo>
                  <a:pt x="0" y="1348"/>
                </a:lnTo>
                <a:close/>
              </a:path>
            </a:pathLst>
          </a:custGeom>
          <a:blipFill dpi="0" rotWithShape="1">
            <a:blip r:embed="rId4" cstate="screen"/>
            <a:srcRect/>
            <a:stretch>
              <a:fillRect r="-1580"/>
            </a:stretch>
          </a:blipFill>
          <a:ln w="9525">
            <a:noFill/>
            <a:round/>
            <a:headEnd/>
            <a:tailEnd/>
          </a:ln>
          <a:effectLst/>
        </p:spPr>
        <p:txBody>
          <a:bodyPr/>
          <a:lstStyle/>
          <a:p>
            <a:pPr fontAlgn="auto">
              <a:spcBef>
                <a:spcPts val="0"/>
              </a:spcBef>
              <a:spcAft>
                <a:spcPts val="0"/>
              </a:spcAft>
              <a:defRPr/>
            </a:pPr>
            <a:endParaRPr lang="en-GB">
              <a:latin typeface="+mn-lt"/>
              <a:ea typeface="+mn-ea"/>
            </a:endParaRPr>
          </a:p>
        </p:txBody>
      </p:sp>
      <p:sp>
        <p:nvSpPr>
          <p:cNvPr id="12" name="Freeform 8"/>
          <p:cNvSpPr>
            <a:spLocks/>
          </p:cNvSpPr>
          <p:nvPr/>
        </p:nvSpPr>
        <p:spPr bwMode="auto">
          <a:xfrm>
            <a:off x="6038850" y="0"/>
            <a:ext cx="3125788" cy="4608513"/>
          </a:xfrm>
          <a:custGeom>
            <a:avLst/>
            <a:gdLst/>
            <a:ahLst/>
            <a:cxnLst>
              <a:cxn ang="0">
                <a:pos x="282" y="0"/>
              </a:cxn>
              <a:cxn ang="0">
                <a:pos x="234" y="140"/>
              </a:cxn>
              <a:cxn ang="0">
                <a:pos x="180" y="300"/>
              </a:cxn>
              <a:cxn ang="0">
                <a:pos x="143" y="443"/>
              </a:cxn>
              <a:cxn ang="0">
                <a:pos x="102" y="606"/>
              </a:cxn>
              <a:cxn ang="0">
                <a:pos x="78" y="726"/>
              </a:cxn>
              <a:cxn ang="0">
                <a:pos x="54" y="846"/>
              </a:cxn>
              <a:cxn ang="0">
                <a:pos x="38" y="962"/>
              </a:cxn>
              <a:cxn ang="0">
                <a:pos x="29" y="1049"/>
              </a:cxn>
              <a:cxn ang="0">
                <a:pos x="20" y="1158"/>
              </a:cxn>
              <a:cxn ang="0">
                <a:pos x="12" y="1251"/>
              </a:cxn>
              <a:cxn ang="0">
                <a:pos x="6" y="1344"/>
              </a:cxn>
              <a:cxn ang="0">
                <a:pos x="0" y="1494"/>
              </a:cxn>
              <a:cxn ang="0">
                <a:pos x="6" y="1650"/>
              </a:cxn>
              <a:cxn ang="0">
                <a:pos x="12" y="1742"/>
              </a:cxn>
              <a:cxn ang="0">
                <a:pos x="20" y="1838"/>
              </a:cxn>
              <a:cxn ang="0">
                <a:pos x="29" y="1947"/>
              </a:cxn>
              <a:cxn ang="0">
                <a:pos x="48" y="2088"/>
              </a:cxn>
              <a:cxn ang="0">
                <a:pos x="71" y="2229"/>
              </a:cxn>
              <a:cxn ang="0">
                <a:pos x="108" y="2400"/>
              </a:cxn>
              <a:cxn ang="0">
                <a:pos x="149" y="2538"/>
              </a:cxn>
              <a:cxn ang="0">
                <a:pos x="188" y="2666"/>
              </a:cxn>
              <a:cxn ang="0">
                <a:pos x="372" y="2690"/>
              </a:cxn>
              <a:cxn ang="0">
                <a:pos x="516" y="2718"/>
              </a:cxn>
              <a:cxn ang="0">
                <a:pos x="711" y="2769"/>
              </a:cxn>
              <a:cxn ang="0">
                <a:pos x="840" y="2810"/>
              </a:cxn>
              <a:cxn ang="0">
                <a:pos x="952" y="2854"/>
              </a:cxn>
              <a:cxn ang="0">
                <a:pos x="1058" y="2901"/>
              </a:cxn>
              <a:cxn ang="0">
                <a:pos x="1141" y="2847"/>
              </a:cxn>
              <a:cxn ang="0">
                <a:pos x="1253" y="2775"/>
              </a:cxn>
              <a:cxn ang="0">
                <a:pos x="1381" y="2704"/>
              </a:cxn>
              <a:cxn ang="0">
                <a:pos x="1502" y="2643"/>
              </a:cxn>
              <a:cxn ang="0">
                <a:pos x="1595" y="2598"/>
              </a:cxn>
              <a:cxn ang="0">
                <a:pos x="1682" y="2562"/>
              </a:cxn>
              <a:cxn ang="0">
                <a:pos x="1760" y="2529"/>
              </a:cxn>
              <a:cxn ang="0">
                <a:pos x="1838" y="2499"/>
              </a:cxn>
              <a:cxn ang="0">
                <a:pos x="1910" y="2479"/>
              </a:cxn>
              <a:cxn ang="0">
                <a:pos x="1964" y="2462"/>
              </a:cxn>
              <a:cxn ang="0">
                <a:pos x="1959" y="3"/>
              </a:cxn>
              <a:cxn ang="0">
                <a:pos x="282" y="0"/>
              </a:cxn>
            </a:cxnLst>
            <a:rect l="0" t="0" r="r" b="b"/>
            <a:pathLst>
              <a:path w="1964" h="2901">
                <a:moveTo>
                  <a:pt x="282" y="0"/>
                </a:moveTo>
                <a:lnTo>
                  <a:pt x="234" y="140"/>
                </a:lnTo>
                <a:lnTo>
                  <a:pt x="180" y="300"/>
                </a:lnTo>
                <a:lnTo>
                  <a:pt x="143" y="443"/>
                </a:lnTo>
                <a:lnTo>
                  <a:pt x="102" y="606"/>
                </a:lnTo>
                <a:lnTo>
                  <a:pt x="78" y="726"/>
                </a:lnTo>
                <a:lnTo>
                  <a:pt x="54" y="846"/>
                </a:lnTo>
                <a:lnTo>
                  <a:pt x="38" y="962"/>
                </a:lnTo>
                <a:lnTo>
                  <a:pt x="29" y="1049"/>
                </a:lnTo>
                <a:lnTo>
                  <a:pt x="20" y="1158"/>
                </a:lnTo>
                <a:lnTo>
                  <a:pt x="12" y="1251"/>
                </a:lnTo>
                <a:lnTo>
                  <a:pt x="6" y="1344"/>
                </a:lnTo>
                <a:lnTo>
                  <a:pt x="0" y="1494"/>
                </a:lnTo>
                <a:lnTo>
                  <a:pt x="6" y="1650"/>
                </a:lnTo>
                <a:lnTo>
                  <a:pt x="12" y="1742"/>
                </a:lnTo>
                <a:lnTo>
                  <a:pt x="20" y="1838"/>
                </a:lnTo>
                <a:lnTo>
                  <a:pt x="29" y="1947"/>
                </a:lnTo>
                <a:lnTo>
                  <a:pt x="48" y="2088"/>
                </a:lnTo>
                <a:lnTo>
                  <a:pt x="71" y="2229"/>
                </a:lnTo>
                <a:lnTo>
                  <a:pt x="108" y="2400"/>
                </a:lnTo>
                <a:lnTo>
                  <a:pt x="149" y="2538"/>
                </a:lnTo>
                <a:lnTo>
                  <a:pt x="188" y="2666"/>
                </a:lnTo>
                <a:lnTo>
                  <a:pt x="372" y="2690"/>
                </a:lnTo>
                <a:lnTo>
                  <a:pt x="516" y="2718"/>
                </a:lnTo>
                <a:lnTo>
                  <a:pt x="711" y="2769"/>
                </a:lnTo>
                <a:lnTo>
                  <a:pt x="840" y="2810"/>
                </a:lnTo>
                <a:lnTo>
                  <a:pt x="952" y="2854"/>
                </a:lnTo>
                <a:lnTo>
                  <a:pt x="1058" y="2901"/>
                </a:lnTo>
                <a:lnTo>
                  <a:pt x="1141" y="2847"/>
                </a:lnTo>
                <a:lnTo>
                  <a:pt x="1253" y="2775"/>
                </a:lnTo>
                <a:lnTo>
                  <a:pt x="1381" y="2704"/>
                </a:lnTo>
                <a:lnTo>
                  <a:pt x="1502" y="2643"/>
                </a:lnTo>
                <a:lnTo>
                  <a:pt x="1595" y="2598"/>
                </a:lnTo>
                <a:lnTo>
                  <a:pt x="1682" y="2562"/>
                </a:lnTo>
                <a:lnTo>
                  <a:pt x="1760" y="2529"/>
                </a:lnTo>
                <a:lnTo>
                  <a:pt x="1838" y="2499"/>
                </a:lnTo>
                <a:lnTo>
                  <a:pt x="1910" y="2479"/>
                </a:lnTo>
                <a:lnTo>
                  <a:pt x="1964" y="2462"/>
                </a:lnTo>
                <a:lnTo>
                  <a:pt x="1959" y="3"/>
                </a:lnTo>
                <a:lnTo>
                  <a:pt x="282" y="0"/>
                </a:lnTo>
                <a:close/>
              </a:path>
            </a:pathLst>
          </a:custGeom>
          <a:blipFill dpi="0" rotWithShape="1">
            <a:blip r:embed="rId5" cstate="screen"/>
            <a:srcRect/>
            <a:stretch>
              <a:fillRect b="-1377"/>
            </a:stretch>
          </a:blipFill>
          <a:ln w="9525">
            <a:noFill/>
            <a:round/>
            <a:headEnd/>
            <a:tailEnd/>
          </a:ln>
          <a:effectLst/>
        </p:spPr>
        <p:txBody>
          <a:bodyPr/>
          <a:lstStyle/>
          <a:p>
            <a:pPr fontAlgn="auto">
              <a:spcBef>
                <a:spcPts val="0"/>
              </a:spcBef>
              <a:spcAft>
                <a:spcPts val="0"/>
              </a:spcAft>
              <a:defRPr/>
            </a:pPr>
            <a:endParaRPr lang="en-GB">
              <a:latin typeface="+mn-lt"/>
              <a:ea typeface="+mn-e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6"/>
          <p:cNvPicPr>
            <a:picLocks noChangeAspect="1"/>
          </p:cNvPicPr>
          <p:nvPr/>
        </p:nvPicPr>
        <p:blipFill>
          <a:blip r:embed="rId3" cstate="screen"/>
          <a:srcRect/>
          <a:stretch>
            <a:fillRect/>
          </a:stretch>
        </p:blipFill>
        <p:spPr bwMode="auto">
          <a:xfrm>
            <a:off x="0" y="5373688"/>
            <a:ext cx="9144000" cy="1495425"/>
          </a:xfrm>
          <a:prstGeom prst="rect">
            <a:avLst/>
          </a:prstGeom>
          <a:noFill/>
          <a:ln w="9525">
            <a:noFill/>
            <a:miter lim="800000"/>
            <a:headEnd/>
            <a:tailEnd/>
          </a:ln>
        </p:spPr>
      </p:pic>
      <p:pic>
        <p:nvPicPr>
          <p:cNvPr id="15362" name="Picture 2"/>
          <p:cNvPicPr>
            <a:picLocks noChangeAspect="1"/>
          </p:cNvPicPr>
          <p:nvPr/>
        </p:nvPicPr>
        <p:blipFill>
          <a:blip r:embed="rId4" cstate="screen"/>
          <a:srcRect/>
          <a:stretch>
            <a:fillRect/>
          </a:stretch>
        </p:blipFill>
        <p:spPr bwMode="auto">
          <a:xfrm>
            <a:off x="525463" y="2024063"/>
            <a:ext cx="8243887" cy="1049337"/>
          </a:xfrm>
          <a:prstGeom prst="rect">
            <a:avLst/>
          </a:prstGeom>
          <a:noFill/>
          <a:ln w="9525">
            <a:noFill/>
            <a:miter lim="800000"/>
            <a:headEnd/>
            <a:tailEnd/>
          </a:ln>
        </p:spPr>
      </p:pic>
      <p:sp>
        <p:nvSpPr>
          <p:cNvPr id="15363" name="TextBox 3"/>
          <p:cNvSpPr txBox="1">
            <a:spLocks noChangeArrowheads="1"/>
          </p:cNvSpPr>
          <p:nvPr/>
        </p:nvSpPr>
        <p:spPr bwMode="auto">
          <a:xfrm>
            <a:off x="1740477" y="2171947"/>
            <a:ext cx="5170962" cy="646331"/>
          </a:xfrm>
          <a:prstGeom prst="rect">
            <a:avLst/>
          </a:prstGeom>
          <a:noFill/>
          <a:ln w="9525">
            <a:noFill/>
            <a:miter lim="800000"/>
            <a:headEnd/>
            <a:tailEnd/>
          </a:ln>
        </p:spPr>
        <p:txBody>
          <a:bodyPr wrap="square">
            <a:spAutoFit/>
          </a:bodyPr>
          <a:lstStyle/>
          <a:p>
            <a:r>
              <a:rPr lang="ru-RU" dirty="0">
                <a:solidFill>
                  <a:schemeClr val="bg1"/>
                </a:solidFill>
                <a:latin typeface="Lucida Grande" pitchFamily="2" charset="0"/>
                <a:sym typeface="Lucida Grande" pitchFamily="2" charset="0"/>
              </a:rPr>
              <a:t>Снижение </a:t>
            </a:r>
            <a:r>
              <a:rPr lang="en-US" dirty="0" err="1">
                <a:solidFill>
                  <a:schemeClr val="bg1"/>
                </a:solidFill>
                <a:latin typeface="Lucida Grande" pitchFamily="2" charset="0"/>
                <a:sym typeface="Lucida Grande" pitchFamily="2" charset="0"/>
              </a:rPr>
              <a:t>воздействия</a:t>
            </a:r>
            <a:r>
              <a:rPr lang="en-US" dirty="0">
                <a:solidFill>
                  <a:schemeClr val="bg1"/>
                </a:solidFill>
                <a:latin typeface="Lucida Grande" pitchFamily="2" charset="0"/>
                <a:sym typeface="Lucida Grande" pitchFamily="2" charset="0"/>
              </a:rPr>
              <a:t> </a:t>
            </a:r>
            <a:r>
              <a:rPr lang="en-US" dirty="0" err="1">
                <a:solidFill>
                  <a:schemeClr val="bg1"/>
                </a:solidFill>
                <a:latin typeface="Lucida Grande" pitchFamily="2" charset="0"/>
                <a:sym typeface="Lucida Grande" pitchFamily="2" charset="0"/>
              </a:rPr>
              <a:t>на</a:t>
            </a:r>
            <a:r>
              <a:rPr lang="en-US" dirty="0">
                <a:solidFill>
                  <a:schemeClr val="bg1"/>
                </a:solidFill>
                <a:latin typeface="Lucida Grande" pitchFamily="2" charset="0"/>
                <a:sym typeface="Lucida Grande" pitchFamily="2" charset="0"/>
              </a:rPr>
              <a:t> </a:t>
            </a:r>
            <a:r>
              <a:rPr lang="en-US" dirty="0" err="1">
                <a:solidFill>
                  <a:schemeClr val="bg1"/>
                </a:solidFill>
                <a:latin typeface="Lucida Grande" pitchFamily="2" charset="0"/>
                <a:sym typeface="Lucida Grande" pitchFamily="2" charset="0"/>
              </a:rPr>
              <a:t>окружающую</a:t>
            </a:r>
            <a:r>
              <a:rPr lang="en-US" dirty="0">
                <a:solidFill>
                  <a:schemeClr val="bg1"/>
                </a:solidFill>
                <a:latin typeface="Lucida Grande" pitchFamily="2" charset="0"/>
                <a:sym typeface="Lucida Grande" pitchFamily="2" charset="0"/>
              </a:rPr>
              <a:t> </a:t>
            </a:r>
            <a:r>
              <a:rPr lang="en-US" dirty="0" err="1">
                <a:solidFill>
                  <a:schemeClr val="bg1"/>
                </a:solidFill>
                <a:latin typeface="Lucida Grande" pitchFamily="2" charset="0"/>
                <a:sym typeface="Lucida Grande" pitchFamily="2" charset="0"/>
              </a:rPr>
              <a:t>среду</a:t>
            </a:r>
            <a:endParaRPr lang="en-GB" dirty="0">
              <a:solidFill>
                <a:schemeClr val="bg1"/>
              </a:solidFill>
            </a:endParaRPr>
          </a:p>
        </p:txBody>
      </p:sp>
      <p:pic>
        <p:nvPicPr>
          <p:cNvPr id="15364" name="Picture 17"/>
          <p:cNvPicPr>
            <a:picLocks noChangeAspect="1"/>
          </p:cNvPicPr>
          <p:nvPr/>
        </p:nvPicPr>
        <p:blipFill>
          <a:blip r:embed="rId4" cstate="screen"/>
          <a:srcRect/>
          <a:stretch>
            <a:fillRect/>
          </a:stretch>
        </p:blipFill>
        <p:spPr bwMode="auto">
          <a:xfrm>
            <a:off x="895350" y="3019425"/>
            <a:ext cx="7500938" cy="1049338"/>
          </a:xfrm>
          <a:prstGeom prst="rect">
            <a:avLst/>
          </a:prstGeom>
          <a:noFill/>
          <a:ln w="9525">
            <a:noFill/>
            <a:miter lim="800000"/>
            <a:headEnd/>
            <a:tailEnd/>
          </a:ln>
        </p:spPr>
      </p:pic>
      <p:sp>
        <p:nvSpPr>
          <p:cNvPr id="15365" name="TextBox 18"/>
          <p:cNvSpPr txBox="1">
            <a:spLocks noChangeArrowheads="1"/>
          </p:cNvSpPr>
          <p:nvPr/>
        </p:nvSpPr>
        <p:spPr bwMode="auto">
          <a:xfrm>
            <a:off x="1139825" y="3305175"/>
            <a:ext cx="7004050" cy="339725"/>
          </a:xfrm>
          <a:prstGeom prst="rect">
            <a:avLst/>
          </a:prstGeom>
          <a:noFill/>
          <a:ln w="9525">
            <a:noFill/>
            <a:miter lim="800000"/>
            <a:headEnd/>
            <a:tailEnd/>
          </a:ln>
        </p:spPr>
        <p:txBody>
          <a:bodyPr wrap="none">
            <a:spAutoFit/>
          </a:bodyPr>
          <a:lstStyle/>
          <a:p>
            <a:r>
              <a:rPr lang="ru-RU" sz="1600">
                <a:solidFill>
                  <a:srgbClr val="FFFFFF"/>
                </a:solidFill>
              </a:rPr>
              <a:t>Увеличение доли материалов из возобновляемых природных ресурсов</a:t>
            </a:r>
          </a:p>
        </p:txBody>
      </p:sp>
      <p:sp>
        <p:nvSpPr>
          <p:cNvPr id="15366" name="Title 10"/>
          <p:cNvSpPr>
            <a:spLocks noGrp="1"/>
          </p:cNvSpPr>
          <p:nvPr>
            <p:ph type="title"/>
          </p:nvPr>
        </p:nvSpPr>
        <p:spPr>
          <a:xfrm>
            <a:off x="1392238" y="144463"/>
            <a:ext cx="7519987" cy="1143000"/>
          </a:xfrm>
        </p:spPr>
        <p:txBody>
          <a:bodyPr/>
          <a:lstStyle/>
          <a:p>
            <a:r>
              <a:rPr lang="ru-RU" smtClean="0"/>
              <a:t>Экологическая стратегия Тетра Пак</a:t>
            </a:r>
            <a:endParaRPr lang="en-GB" smtClean="0"/>
          </a:p>
        </p:txBody>
      </p:sp>
      <p:sp>
        <p:nvSpPr>
          <p:cNvPr id="15" name="Oval 14"/>
          <p:cNvSpPr/>
          <p:nvPr/>
        </p:nvSpPr>
        <p:spPr>
          <a:xfrm>
            <a:off x="4349932" y="1681016"/>
            <a:ext cx="586249" cy="586249"/>
          </a:xfrm>
          <a:prstGeom prst="ellipse">
            <a:avLst/>
          </a:prstGeom>
          <a:gradFill flip="none" rotWithShape="1">
            <a:gsLst>
              <a:gs pos="0">
                <a:schemeClr val="accent2"/>
              </a:gs>
              <a:gs pos="100000">
                <a:srgbClr val="FF0000"/>
              </a:gs>
            </a:gsLst>
            <a:lin ang="5400000" scaled="0"/>
            <a:tileRect/>
          </a:gra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ru-RU" sz="2400" dirty="0"/>
              <a:t>1</a:t>
            </a:r>
            <a:endParaRPr lang="en-GB" sz="2400" dirty="0"/>
          </a:p>
        </p:txBody>
      </p:sp>
      <p:pic>
        <p:nvPicPr>
          <p:cNvPr id="15370" name="Picture 13"/>
          <p:cNvPicPr>
            <a:picLocks noChangeAspect="1"/>
          </p:cNvPicPr>
          <p:nvPr/>
        </p:nvPicPr>
        <p:blipFill>
          <a:blip r:embed="rId4" cstate="screen"/>
          <a:srcRect/>
          <a:stretch>
            <a:fillRect/>
          </a:stretch>
        </p:blipFill>
        <p:spPr bwMode="auto">
          <a:xfrm>
            <a:off x="895350" y="3773488"/>
            <a:ext cx="7500938" cy="1050925"/>
          </a:xfrm>
          <a:prstGeom prst="rect">
            <a:avLst/>
          </a:prstGeom>
          <a:noFill/>
          <a:ln w="9525">
            <a:noFill/>
            <a:miter lim="800000"/>
            <a:headEnd/>
            <a:tailEnd/>
          </a:ln>
        </p:spPr>
      </p:pic>
      <p:sp>
        <p:nvSpPr>
          <p:cNvPr id="15371" name="TextBox 21"/>
          <p:cNvSpPr txBox="1">
            <a:spLocks noChangeArrowheads="1"/>
          </p:cNvSpPr>
          <p:nvPr/>
        </p:nvSpPr>
        <p:spPr bwMode="auto">
          <a:xfrm>
            <a:off x="2036763" y="4060825"/>
            <a:ext cx="5218112" cy="338138"/>
          </a:xfrm>
          <a:prstGeom prst="rect">
            <a:avLst/>
          </a:prstGeom>
          <a:noFill/>
          <a:ln w="9525">
            <a:noFill/>
            <a:miter lim="800000"/>
            <a:headEnd/>
            <a:tailEnd/>
          </a:ln>
        </p:spPr>
        <p:txBody>
          <a:bodyPr wrap="none">
            <a:spAutoFit/>
          </a:bodyPr>
          <a:lstStyle/>
          <a:p>
            <a:pPr algn="ctr"/>
            <a:r>
              <a:rPr lang="ru-RU" sz="1600">
                <a:solidFill>
                  <a:srgbClr val="FFFFFF"/>
                </a:solidFill>
              </a:rPr>
              <a:t>Экологическая эффективность собственных фабрик</a:t>
            </a:r>
          </a:p>
        </p:txBody>
      </p:sp>
      <p:pic>
        <p:nvPicPr>
          <p:cNvPr id="15372" name="Picture 24"/>
          <p:cNvPicPr>
            <a:picLocks noChangeAspect="1"/>
          </p:cNvPicPr>
          <p:nvPr/>
        </p:nvPicPr>
        <p:blipFill>
          <a:blip r:embed="rId4" cstate="screen"/>
          <a:srcRect/>
          <a:stretch>
            <a:fillRect/>
          </a:stretch>
        </p:blipFill>
        <p:spPr bwMode="auto">
          <a:xfrm>
            <a:off x="893763" y="4560888"/>
            <a:ext cx="7500937" cy="1050925"/>
          </a:xfrm>
          <a:prstGeom prst="rect">
            <a:avLst/>
          </a:prstGeom>
          <a:noFill/>
          <a:ln w="9525">
            <a:noFill/>
            <a:miter lim="800000"/>
            <a:headEnd/>
            <a:tailEnd/>
          </a:ln>
        </p:spPr>
      </p:pic>
      <p:sp>
        <p:nvSpPr>
          <p:cNvPr id="15373" name="TextBox 25"/>
          <p:cNvSpPr txBox="1">
            <a:spLocks noChangeArrowheads="1"/>
          </p:cNvSpPr>
          <p:nvPr/>
        </p:nvSpPr>
        <p:spPr bwMode="auto">
          <a:xfrm>
            <a:off x="1811338" y="4848225"/>
            <a:ext cx="5537200" cy="338138"/>
          </a:xfrm>
          <a:prstGeom prst="rect">
            <a:avLst/>
          </a:prstGeom>
          <a:noFill/>
          <a:ln w="9525">
            <a:noFill/>
            <a:miter lim="800000"/>
            <a:headEnd/>
            <a:tailEnd/>
          </a:ln>
        </p:spPr>
        <p:txBody>
          <a:bodyPr wrap="none">
            <a:spAutoFit/>
          </a:bodyPr>
          <a:lstStyle/>
          <a:p>
            <a:pPr algn="ctr"/>
            <a:r>
              <a:rPr lang="ru-RU" sz="1600">
                <a:solidFill>
                  <a:srgbClr val="FFFFFF"/>
                </a:solidFill>
              </a:rPr>
              <a:t>Экологическая эффективность предприятий заказчиков</a:t>
            </a:r>
          </a:p>
        </p:txBody>
      </p:sp>
      <p:sp>
        <p:nvSpPr>
          <p:cNvPr id="15374" name="Text Placeholder 1"/>
          <p:cNvSpPr>
            <a:spLocks noGrp="1"/>
          </p:cNvSpPr>
          <p:nvPr>
            <p:ph type="body" sz="quarter" idx="15"/>
          </p:nvPr>
        </p:nvSpPr>
        <p:spPr>
          <a:xfrm>
            <a:off x="1392238" y="1311275"/>
            <a:ext cx="7237412" cy="531813"/>
          </a:xfrm>
        </p:spPr>
        <p:txBody>
          <a:bodyPr/>
          <a:lstStyle/>
          <a:p>
            <a:pPr>
              <a:spcBef>
                <a:spcPct val="0"/>
              </a:spcBef>
            </a:pPr>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Initials/YYYY-MM-DD</a:t>
            </a:r>
            <a:endParaRPr lang="en-GB" dirty="0"/>
          </a:p>
        </p:txBody>
      </p:sp>
      <p:sp>
        <p:nvSpPr>
          <p:cNvPr id="5" name="Footer Placeholder 4"/>
          <p:cNvSpPr>
            <a:spLocks noGrp="1"/>
          </p:cNvSpPr>
          <p:nvPr>
            <p:ph type="ftr" sz="quarter" idx="11"/>
          </p:nvPr>
        </p:nvSpPr>
        <p:spPr/>
        <p:txBody>
          <a:bodyPr/>
          <a:lstStyle/>
          <a:p>
            <a:pPr>
              <a:defRPr/>
            </a:pPr>
            <a:r>
              <a:rPr lang="en-GB" smtClean="0"/>
              <a:t>Security Level</a:t>
            </a:r>
            <a:endParaRPr lang="en-GB" dirty="0"/>
          </a:p>
        </p:txBody>
      </p:sp>
      <p:sp>
        <p:nvSpPr>
          <p:cNvPr id="6" name="Slide Number Placeholder 5"/>
          <p:cNvSpPr>
            <a:spLocks noGrp="1"/>
          </p:cNvSpPr>
          <p:nvPr>
            <p:ph type="sldNum" sz="quarter" idx="12"/>
          </p:nvPr>
        </p:nvSpPr>
        <p:spPr/>
        <p:txBody>
          <a:bodyPr/>
          <a:lstStyle/>
          <a:p>
            <a:r>
              <a:rPr lang="en-GB" smtClean="0"/>
              <a:t>/ </a:t>
            </a:r>
            <a:fld id="{9468F864-156B-4905-884F-80E58C924A57}" type="slidenum">
              <a:rPr lang="en-GB" smtClean="0"/>
              <a:pPr/>
              <a:t>11</a:t>
            </a:fld>
            <a:endParaRPr lang="en-GB"/>
          </a:p>
        </p:txBody>
      </p:sp>
      <p:sp>
        <p:nvSpPr>
          <p:cNvPr id="8" name="Rectangle 1"/>
          <p:cNvSpPr txBox="1">
            <a:spLocks noGrp="1" noChangeArrowheads="1"/>
          </p:cNvSpPr>
          <p:nvPr>
            <p:ph type="title"/>
          </p:nvPr>
        </p:nvSpPr>
        <p:spPr bwMode="auto">
          <a:prstGeom prst="rect">
            <a:avLst/>
          </a:prstGeom>
          <a:noFill/>
          <a:ln w="9525">
            <a:noFill/>
            <a:miter lim="800000"/>
            <a:headEnd/>
            <a:tailEnd/>
          </a:ln>
        </p:spPr>
        <p:txBody>
          <a:bodyPr lIns="90000" tIns="46800" rIns="288000" bIns="46800" anchor="ctr"/>
          <a:lstStyle/>
          <a:p>
            <a:pPr defTabSz="449263">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3200" b="1" dirty="0">
                <a:solidFill>
                  <a:schemeClr val="tx1">
                    <a:lumMod val="75000"/>
                  </a:schemeClr>
                </a:solidFill>
              </a:rPr>
              <a:t>Глобальные угрозы</a:t>
            </a:r>
          </a:p>
        </p:txBody>
      </p:sp>
      <p:sp>
        <p:nvSpPr>
          <p:cNvPr id="9" name="Rectangle 2"/>
          <p:cNvSpPr txBox="1">
            <a:spLocks noChangeArrowheads="1"/>
          </p:cNvSpPr>
          <p:nvPr/>
        </p:nvSpPr>
        <p:spPr bwMode="auto">
          <a:xfrm>
            <a:off x="611188" y="1412875"/>
            <a:ext cx="7993062" cy="4749800"/>
          </a:xfrm>
          <a:prstGeom prst="rect">
            <a:avLst/>
          </a:prstGeom>
          <a:noFill/>
          <a:ln w="9525">
            <a:noFill/>
            <a:miter lim="800000"/>
            <a:headEnd/>
            <a:tailEnd/>
          </a:ln>
        </p:spPr>
        <p:txBody>
          <a:bodyPr lIns="90000" tIns="46800" rIns="90000" bIns="46800"/>
          <a:lstStyle/>
          <a:p>
            <a:pPr marL="742950" lvl="1" indent="-285750" defTabSz="449263">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dirty="0">
                <a:solidFill>
                  <a:schemeClr val="tx1">
                    <a:lumMod val="75000"/>
                  </a:schemeClr>
                </a:solidFill>
              </a:rPr>
              <a:t>В ХХ веке мировое потребление бумаги увеличилось в 20 </a:t>
            </a:r>
            <a:r>
              <a:rPr lang="ru-RU" sz="2000" dirty="0" smtClean="0">
                <a:solidFill>
                  <a:schemeClr val="tx1">
                    <a:lumMod val="75000"/>
                  </a:schemeClr>
                </a:solidFill>
              </a:rPr>
              <a:t>раз</a:t>
            </a:r>
            <a:r>
              <a:rPr lang="en-US" sz="2000" dirty="0" smtClean="0">
                <a:solidFill>
                  <a:schemeClr val="tx1">
                    <a:lumMod val="75000"/>
                  </a:schemeClr>
                </a:solidFill>
              </a:rPr>
              <a:t>;</a:t>
            </a:r>
            <a:endParaRPr lang="ru-RU" sz="2000" dirty="0">
              <a:solidFill>
                <a:schemeClr val="tx1">
                  <a:lumMod val="75000"/>
                </a:schemeClr>
              </a:solidFill>
            </a:endParaRPr>
          </a:p>
          <a:p>
            <a:pPr marL="342900" indent="-34290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ru-RU" sz="2000" dirty="0">
              <a:solidFill>
                <a:schemeClr val="tx1">
                  <a:lumMod val="75000"/>
                </a:schemeClr>
              </a:solidFill>
            </a:endParaRPr>
          </a:p>
          <a:p>
            <a:pPr marL="742950" lvl="1" indent="-285750" defTabSz="449263">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dirty="0">
                <a:solidFill>
                  <a:schemeClr val="tx1">
                    <a:lumMod val="75000"/>
                  </a:schemeClr>
                </a:solidFill>
              </a:rPr>
              <a:t>30-40% всего заготавливаемого леса идет на производство бумаги, причем 70% этих лесов обладают высоким разнообразием флоры и </a:t>
            </a:r>
            <a:r>
              <a:rPr lang="ru-RU" sz="2000" dirty="0" smtClean="0">
                <a:solidFill>
                  <a:schemeClr val="tx1">
                    <a:lumMod val="75000"/>
                  </a:schemeClr>
                </a:solidFill>
              </a:rPr>
              <a:t>фауны</a:t>
            </a:r>
            <a:r>
              <a:rPr lang="en-US" sz="2000" dirty="0" smtClean="0">
                <a:solidFill>
                  <a:schemeClr val="tx1">
                    <a:lumMod val="75000"/>
                  </a:schemeClr>
                </a:solidFill>
              </a:rPr>
              <a:t>;</a:t>
            </a:r>
            <a:endParaRPr lang="ru-RU" sz="2000" dirty="0" smtClean="0">
              <a:solidFill>
                <a:schemeClr val="tx1">
                  <a:lumMod val="75000"/>
                </a:schemeClr>
              </a:solidFill>
            </a:endParaRPr>
          </a:p>
          <a:p>
            <a:pPr marL="742950" lvl="1" indent="-28575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000" dirty="0" smtClean="0">
              <a:solidFill>
                <a:schemeClr val="tx1">
                  <a:lumMod val="75000"/>
                </a:schemeClr>
              </a:solidFill>
            </a:endParaRPr>
          </a:p>
          <a:p>
            <a:pPr marL="742950" lvl="1" indent="-28575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smtClean="0">
                <a:solidFill>
                  <a:schemeClr val="tx1">
                    <a:lumMod val="75000"/>
                  </a:schemeClr>
                </a:solidFill>
              </a:rPr>
              <a:t>Tetra Pak </a:t>
            </a:r>
            <a:r>
              <a:rPr lang="ru-RU" sz="2000" dirty="0" smtClean="0">
                <a:solidFill>
                  <a:schemeClr val="tx1">
                    <a:lumMod val="75000"/>
                  </a:schemeClr>
                </a:solidFill>
              </a:rPr>
              <a:t>один из крупнейших потребителей бумаги в мире!</a:t>
            </a:r>
            <a:endParaRPr lang="ru-RU" sz="2000" dirty="0">
              <a:solidFill>
                <a:schemeClr val="tx1">
                  <a:lumMod val="75000"/>
                </a:schemeClr>
              </a:solidFill>
            </a:endParaRPr>
          </a:p>
          <a:p>
            <a:pPr marL="342900" indent="-342900" defTabSz="449263">
              <a:buClr>
                <a:srgbClr val="000000"/>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uk-UA" sz="2400" b="1" dirty="0">
              <a:solidFill>
                <a:srgbClr val="32503C"/>
              </a:solidFill>
            </a:endParaRPr>
          </a:p>
          <a:p>
            <a:pPr marL="342900" indent="-342900" defTabSz="449263">
              <a:lnSpc>
                <a:spcPct val="120000"/>
              </a:lnSpc>
              <a:spcBef>
                <a:spcPts val="400"/>
              </a:spcBef>
              <a:buClr>
                <a:srgbClr val="32503C"/>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uk-UA" sz="2100" b="1" dirty="0">
              <a:solidFill>
                <a:srgbClr val="32503C"/>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0" y="1231900"/>
            <a:ext cx="9144000" cy="53975"/>
          </a:xfrm>
          <a:prstGeom prst="rect">
            <a:avLst/>
          </a:prstGeom>
          <a:solidFill>
            <a:srgbClr val="325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123" name="Fußzeilenplatzhalter 6"/>
          <p:cNvSpPr txBox="1">
            <a:spLocks noGrp="1"/>
          </p:cNvSpPr>
          <p:nvPr/>
        </p:nvSpPr>
        <p:spPr bwMode="auto">
          <a:xfrm>
            <a:off x="4572000" y="28575"/>
            <a:ext cx="4505325" cy="584200"/>
          </a:xfrm>
          <a:prstGeom prst="rect">
            <a:avLst/>
          </a:prstGeom>
          <a:noFill/>
          <a:ln w="9525">
            <a:noFill/>
            <a:miter lim="800000"/>
            <a:headEnd/>
            <a:tailEnd/>
          </a:ln>
        </p:spPr>
        <p:txBody>
          <a:bodyPr rIns="288000" anchor="ctr"/>
          <a:lstStyle/>
          <a:p>
            <a:pPr algn="r"/>
            <a:r>
              <a:rPr lang="en-US" sz="1900">
                <a:solidFill>
                  <a:srgbClr val="32503C"/>
                </a:solidFill>
              </a:rPr>
              <a:t>Forest Stewardship Council</a:t>
            </a:r>
          </a:p>
        </p:txBody>
      </p:sp>
      <p:sp>
        <p:nvSpPr>
          <p:cNvPr id="5124" name="Foliennummernplatzhalter 5"/>
          <p:cNvSpPr txBox="1">
            <a:spLocks noGrp="1"/>
          </p:cNvSpPr>
          <p:nvPr/>
        </p:nvSpPr>
        <p:spPr bwMode="auto">
          <a:xfrm>
            <a:off x="0" y="6356350"/>
            <a:ext cx="9144000" cy="501650"/>
          </a:xfrm>
          <a:prstGeom prst="rect">
            <a:avLst/>
          </a:prstGeom>
          <a:solidFill>
            <a:srgbClr val="32503C"/>
          </a:solidFill>
          <a:ln w="9525">
            <a:noFill/>
            <a:miter lim="800000"/>
            <a:headEnd/>
            <a:tailEnd/>
          </a:ln>
        </p:spPr>
        <p:txBody>
          <a:bodyPr lIns="288000" rIns="288000" anchor="ctr"/>
          <a:lstStyle/>
          <a:p>
            <a:pPr algn="r"/>
            <a:r>
              <a:rPr lang="en-US" sz="600" baseline="30000">
                <a:solidFill>
                  <a:srgbClr val="FFFFFF"/>
                </a:solidFill>
              </a:rPr>
              <a:t>TM</a:t>
            </a:r>
            <a:r>
              <a:rPr lang="en-US" sz="600">
                <a:solidFill>
                  <a:srgbClr val="FFFFFF"/>
                </a:solidFill>
              </a:rPr>
              <a:t> FSC, A.C. All rights reserved  Secretariat code</a:t>
            </a:r>
            <a:r>
              <a:rPr lang="en-US">
                <a:solidFill>
                  <a:srgbClr val="000000"/>
                </a:solidFill>
              </a:rPr>
              <a:t> </a:t>
            </a:r>
            <a:r>
              <a:rPr lang="en-US" sz="600">
                <a:solidFill>
                  <a:srgbClr val="FFFFFF"/>
                </a:solidFill>
              </a:rPr>
              <a:t>FSC-SECR-2049</a:t>
            </a:r>
            <a:r>
              <a:rPr lang="uk-UA" sz="600">
                <a:solidFill>
                  <a:srgbClr val="FFFFFF"/>
                </a:solidFill>
              </a:rPr>
              <a:t>                                                                                                                                                       </a:t>
            </a:r>
            <a:r>
              <a:rPr lang="en-US">
                <a:solidFill>
                  <a:srgbClr val="000000"/>
                </a:solidFill>
              </a:rPr>
              <a:t>	</a:t>
            </a:r>
            <a:r>
              <a:rPr lang="uk-UA">
                <a:solidFill>
                  <a:srgbClr val="000000"/>
                </a:solidFill>
              </a:rPr>
              <a:t>    </a:t>
            </a:r>
            <a:r>
              <a:rPr lang="en-US">
                <a:solidFill>
                  <a:srgbClr val="000000"/>
                </a:solidFill>
              </a:rPr>
              <a:t>      			</a:t>
            </a:r>
            <a:r>
              <a:rPr lang="en-US" sz="1200">
                <a:solidFill>
                  <a:srgbClr val="FFFFFF"/>
                </a:solidFill>
              </a:rPr>
              <a:t>3</a:t>
            </a:r>
            <a:r>
              <a:rPr lang="ru-RU" sz="1200">
                <a:solidFill>
                  <a:srgbClr val="FFFFFF"/>
                </a:solidFill>
              </a:rPr>
              <a:t> </a:t>
            </a:r>
            <a:endParaRPr lang="en-US" sz="1200">
              <a:solidFill>
                <a:srgbClr val="FFFFFF"/>
              </a:solidFill>
            </a:endParaRPr>
          </a:p>
        </p:txBody>
      </p:sp>
      <p:pic>
        <p:nvPicPr>
          <p:cNvPr id="5125" name="Picture 15" descr="FSC_Logo_TM_RGB"/>
          <p:cNvPicPr>
            <a:picLocks noChangeAspect="1" noChangeArrowheads="1"/>
          </p:cNvPicPr>
          <p:nvPr/>
        </p:nvPicPr>
        <p:blipFill>
          <a:blip r:embed="rId3" cstate="print"/>
          <a:srcRect/>
          <a:stretch>
            <a:fillRect/>
          </a:stretch>
        </p:blipFill>
        <p:spPr bwMode="auto">
          <a:xfrm>
            <a:off x="8402973" y="504824"/>
            <a:ext cx="574339" cy="695325"/>
          </a:xfrm>
          <a:prstGeom prst="rect">
            <a:avLst/>
          </a:prstGeom>
          <a:noFill/>
          <a:ln w="9525">
            <a:noFill/>
            <a:miter lim="800000"/>
            <a:headEnd/>
            <a:tailEnd/>
          </a:ln>
        </p:spPr>
      </p:pic>
      <p:sp>
        <p:nvSpPr>
          <p:cNvPr id="5126" name="Rectangle 1"/>
          <p:cNvSpPr txBox="1">
            <a:spLocks noChangeArrowheads="1"/>
          </p:cNvSpPr>
          <p:nvPr/>
        </p:nvSpPr>
        <p:spPr bwMode="auto">
          <a:xfrm>
            <a:off x="1403350" y="476250"/>
            <a:ext cx="7437438" cy="706438"/>
          </a:xfrm>
          <a:prstGeom prst="rect">
            <a:avLst/>
          </a:prstGeom>
          <a:noFill/>
          <a:ln w="9525">
            <a:noFill/>
            <a:miter lim="800000"/>
            <a:headEnd/>
            <a:tailEnd/>
          </a:ln>
        </p:spPr>
        <p:txBody>
          <a:bodyPr lIns="90000" tIns="46800" rIns="288000" bIns="46800" anchor="ctr"/>
          <a:lstStyle/>
          <a:p>
            <a:pPr defTabSz="449263">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3200" b="1" dirty="0">
                <a:solidFill>
                  <a:schemeClr val="tx1">
                    <a:lumMod val="75000"/>
                  </a:schemeClr>
                </a:solidFill>
              </a:rPr>
              <a:t>Глобальные угрозы</a:t>
            </a:r>
          </a:p>
        </p:txBody>
      </p:sp>
      <p:sp>
        <p:nvSpPr>
          <p:cNvPr id="5127" name="Rectangle 2"/>
          <p:cNvSpPr txBox="1">
            <a:spLocks noChangeArrowheads="1"/>
          </p:cNvSpPr>
          <p:nvPr/>
        </p:nvSpPr>
        <p:spPr bwMode="auto">
          <a:xfrm>
            <a:off x="468313" y="1412875"/>
            <a:ext cx="8424862" cy="4749800"/>
          </a:xfrm>
          <a:prstGeom prst="rect">
            <a:avLst/>
          </a:prstGeom>
          <a:noFill/>
          <a:ln w="9525">
            <a:noFill/>
            <a:miter lim="800000"/>
            <a:headEnd/>
            <a:tailEnd/>
          </a:ln>
        </p:spPr>
        <p:txBody>
          <a:bodyPr lIns="90000" tIns="46800" rIns="90000" bIns="46800"/>
          <a:lstStyle/>
          <a:p>
            <a:pPr marL="342900" indent="-342900" defTabSz="449263">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3200" dirty="0">
                <a:solidFill>
                  <a:schemeClr val="tx1">
                    <a:lumMod val="75000"/>
                  </a:schemeClr>
                </a:solidFill>
              </a:rPr>
              <a:t> </a:t>
            </a:r>
            <a:r>
              <a:rPr lang="ru-RU" sz="2000" dirty="0">
                <a:solidFill>
                  <a:schemeClr val="tx1">
                    <a:lumMod val="75000"/>
                  </a:schemeClr>
                </a:solidFill>
              </a:rPr>
              <a:t>Ежегодные чистые потери</a:t>
            </a:r>
          </a:p>
          <a:p>
            <a:pPr marL="342900" indent="-34290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dirty="0">
                <a:solidFill>
                  <a:schemeClr val="tx1">
                    <a:lumMod val="75000"/>
                  </a:schemeClr>
                </a:solidFill>
              </a:rPr>
              <a:t>лесов мира составляют 5,2 млн. га.</a:t>
            </a:r>
          </a:p>
          <a:p>
            <a:pPr marL="342900" indent="-34290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ru-RU" sz="2000" dirty="0">
              <a:solidFill>
                <a:schemeClr val="tx1">
                  <a:lumMod val="75000"/>
                </a:schemeClr>
              </a:solidFill>
            </a:endParaRPr>
          </a:p>
          <a:p>
            <a:pPr marL="342900" indent="-342900" defTabSz="449263">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dirty="0">
                <a:solidFill>
                  <a:schemeClr val="tx1">
                    <a:lumMod val="75000"/>
                  </a:schemeClr>
                </a:solidFill>
              </a:rPr>
              <a:t> </a:t>
            </a:r>
            <a:r>
              <a:rPr lang="en-AU" sz="2000" dirty="0">
                <a:solidFill>
                  <a:schemeClr val="tx1">
                    <a:lumMod val="75000"/>
                  </a:schemeClr>
                </a:solidFill>
              </a:rPr>
              <a:t>25 </a:t>
            </a:r>
            <a:r>
              <a:rPr lang="ru-RU" sz="2000" dirty="0">
                <a:solidFill>
                  <a:schemeClr val="tx1">
                    <a:lumMod val="75000"/>
                  </a:schemeClr>
                </a:solidFill>
              </a:rPr>
              <a:t>%</a:t>
            </a:r>
            <a:r>
              <a:rPr lang="en-AU" sz="2000" dirty="0">
                <a:solidFill>
                  <a:schemeClr val="tx1">
                    <a:lumMod val="75000"/>
                  </a:schemeClr>
                </a:solidFill>
              </a:rPr>
              <a:t> </a:t>
            </a:r>
            <a:r>
              <a:rPr lang="ru-RU" sz="2000" dirty="0">
                <a:solidFill>
                  <a:schemeClr val="tx1">
                    <a:lumMod val="75000"/>
                  </a:schemeClr>
                </a:solidFill>
              </a:rPr>
              <a:t>видов </a:t>
            </a:r>
            <a:r>
              <a:rPr lang="ru-RU" sz="2000" dirty="0" err="1">
                <a:solidFill>
                  <a:schemeClr val="tx1">
                    <a:lumMod val="75000"/>
                  </a:schemeClr>
                </a:solidFill>
              </a:rPr>
              <a:t>млекопитающихся</a:t>
            </a:r>
            <a:r>
              <a:rPr lang="ru-RU" sz="2000" dirty="0">
                <a:solidFill>
                  <a:schemeClr val="tx1">
                    <a:lumMod val="75000"/>
                  </a:schemeClr>
                </a:solidFill>
              </a:rPr>
              <a:t> </a:t>
            </a:r>
          </a:p>
          <a:p>
            <a:pPr marL="342900" indent="-34290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dirty="0">
                <a:solidFill>
                  <a:schemeClr val="tx1">
                    <a:lumMod val="75000"/>
                  </a:schemeClr>
                </a:solidFill>
              </a:rPr>
              <a:t>в Мире</a:t>
            </a:r>
            <a:r>
              <a:rPr lang="en-AU" sz="2000" dirty="0">
                <a:solidFill>
                  <a:schemeClr val="tx1">
                    <a:lumMod val="75000"/>
                  </a:schemeClr>
                </a:solidFill>
              </a:rPr>
              <a:t> </a:t>
            </a:r>
            <a:r>
              <a:rPr lang="ru-RU" sz="2000" dirty="0">
                <a:solidFill>
                  <a:schemeClr val="tx1">
                    <a:lumMod val="75000"/>
                  </a:schemeClr>
                </a:solidFill>
              </a:rPr>
              <a:t>и</a:t>
            </a:r>
            <a:r>
              <a:rPr lang="en-AU" sz="2000" dirty="0">
                <a:solidFill>
                  <a:schemeClr val="tx1">
                    <a:lumMod val="75000"/>
                  </a:schemeClr>
                </a:solidFill>
              </a:rPr>
              <a:t> 11 </a:t>
            </a:r>
            <a:r>
              <a:rPr lang="ru-RU" sz="2000" dirty="0">
                <a:solidFill>
                  <a:schemeClr val="tx1">
                    <a:lumMod val="75000"/>
                  </a:schemeClr>
                </a:solidFill>
              </a:rPr>
              <a:t>% птиц</a:t>
            </a:r>
            <a:r>
              <a:rPr lang="en-AU" sz="2000" dirty="0">
                <a:solidFill>
                  <a:schemeClr val="tx1">
                    <a:lumMod val="75000"/>
                  </a:schemeClr>
                </a:solidFill>
              </a:rPr>
              <a:t> </a:t>
            </a:r>
            <a:r>
              <a:rPr lang="ru-RU" sz="2000" dirty="0">
                <a:solidFill>
                  <a:schemeClr val="tx1">
                    <a:lumMod val="75000"/>
                  </a:schemeClr>
                </a:solidFill>
              </a:rPr>
              <a:t>находятся </a:t>
            </a:r>
          </a:p>
          <a:p>
            <a:pPr marL="342900" indent="-34290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dirty="0">
                <a:solidFill>
                  <a:schemeClr val="tx1">
                    <a:lumMod val="75000"/>
                  </a:schemeClr>
                </a:solidFill>
              </a:rPr>
              <a:t>под угрозой исчезновения.</a:t>
            </a:r>
          </a:p>
          <a:p>
            <a:pPr marL="342900" indent="-34290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ru-RU" sz="2200" b="1" dirty="0">
              <a:solidFill>
                <a:srgbClr val="32503C"/>
              </a:solidFill>
            </a:endParaRPr>
          </a:p>
          <a:p>
            <a:pPr marL="342900" indent="-34290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AU" dirty="0">
              <a:solidFill>
                <a:srgbClr val="32503C"/>
              </a:solidFill>
            </a:endParaRPr>
          </a:p>
          <a:p>
            <a:pPr marL="342900" indent="-34290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AU" b="1" dirty="0">
              <a:solidFill>
                <a:srgbClr val="32503C"/>
              </a:solidFill>
            </a:endParaRPr>
          </a:p>
          <a:p>
            <a:pPr marL="342900" indent="-342900" algn="r"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r>
              <a:rPr lang="en-AU" sz="2200" b="1" dirty="0">
                <a:solidFill>
                  <a:schemeClr val="tx1">
                    <a:lumMod val="75000"/>
                  </a:schemeClr>
                </a:solidFill>
              </a:rPr>
              <a:t>“</a:t>
            </a:r>
            <a:r>
              <a:rPr lang="ru-RU" sz="2200" b="1" dirty="0">
                <a:solidFill>
                  <a:schemeClr val="tx1">
                    <a:lumMod val="75000"/>
                  </a:schemeClr>
                </a:solidFill>
              </a:rPr>
              <a:t>Существующий уровень </a:t>
            </a:r>
          </a:p>
          <a:p>
            <a:pPr marL="342900" indent="-342900" algn="r"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200" b="1" dirty="0">
                <a:solidFill>
                  <a:schemeClr val="tx1">
                    <a:lumMod val="75000"/>
                  </a:schemeClr>
                </a:solidFill>
              </a:rPr>
              <a:t>сохранения лесов </a:t>
            </a:r>
          </a:p>
          <a:p>
            <a:pPr marL="342900" indent="-342900" algn="r"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200" b="1" dirty="0">
                <a:solidFill>
                  <a:schemeClr val="tx1">
                    <a:lumMod val="75000"/>
                  </a:schemeClr>
                </a:solidFill>
              </a:rPr>
              <a:t>недостаточен</a:t>
            </a:r>
            <a:r>
              <a:rPr lang="en-AU" sz="2200" b="1" dirty="0">
                <a:solidFill>
                  <a:schemeClr val="tx1">
                    <a:lumMod val="75000"/>
                  </a:schemeClr>
                </a:solidFill>
              </a:rPr>
              <a:t>.”</a:t>
            </a:r>
            <a:r>
              <a:rPr lang="en-AU" sz="2200" dirty="0">
                <a:solidFill>
                  <a:schemeClr val="tx1">
                    <a:lumMod val="75000"/>
                  </a:schemeClr>
                </a:solidFill>
              </a:rPr>
              <a:t> </a:t>
            </a:r>
            <a:r>
              <a:rPr lang="ru-RU" sz="2200" dirty="0">
                <a:solidFill>
                  <a:schemeClr val="tx1">
                    <a:lumMod val="75000"/>
                  </a:schemeClr>
                </a:solidFill>
              </a:rPr>
              <a:t>ООН</a:t>
            </a:r>
          </a:p>
          <a:p>
            <a:pPr marL="342900" indent="-34290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ru-RU" sz="2200" dirty="0">
              <a:solidFill>
                <a:srgbClr val="32503C"/>
              </a:solidFill>
            </a:endParaRPr>
          </a:p>
          <a:p>
            <a:pPr marL="342900" indent="-342900" defTabSz="449263">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uk-UA" sz="2200" b="1" dirty="0">
              <a:solidFill>
                <a:srgbClr val="32503C"/>
              </a:solidFill>
            </a:endParaRPr>
          </a:p>
        </p:txBody>
      </p:sp>
      <p:pic>
        <p:nvPicPr>
          <p:cNvPr id="5128" name="Picture 8"/>
          <p:cNvPicPr>
            <a:picLocks noChangeAspect="1" noChangeArrowheads="1"/>
          </p:cNvPicPr>
          <p:nvPr/>
        </p:nvPicPr>
        <p:blipFill>
          <a:blip r:embed="rId4" cstate="print"/>
          <a:srcRect/>
          <a:stretch>
            <a:fillRect/>
          </a:stretch>
        </p:blipFill>
        <p:spPr bwMode="auto">
          <a:xfrm>
            <a:off x="5580063" y="1412875"/>
            <a:ext cx="3300412" cy="2786063"/>
          </a:xfrm>
          <a:prstGeom prst="rect">
            <a:avLst/>
          </a:prstGeom>
          <a:noFill/>
          <a:ln w="9525">
            <a:noFill/>
            <a:round/>
            <a:headEnd/>
            <a:tailEnd/>
          </a:ln>
        </p:spPr>
      </p:pic>
      <p:pic>
        <p:nvPicPr>
          <p:cNvPr id="5129" name="Picture 9"/>
          <p:cNvPicPr>
            <a:picLocks noChangeAspect="1" noChangeArrowheads="1"/>
          </p:cNvPicPr>
          <p:nvPr/>
        </p:nvPicPr>
        <p:blipFill>
          <a:blip r:embed="rId5" cstate="print"/>
          <a:srcRect/>
          <a:stretch>
            <a:fillRect/>
          </a:stretch>
        </p:blipFill>
        <p:spPr bwMode="auto">
          <a:xfrm>
            <a:off x="395288" y="3860800"/>
            <a:ext cx="3168650" cy="2320925"/>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0" y="1231900"/>
            <a:ext cx="9144000" cy="53975"/>
          </a:xfrm>
          <a:prstGeom prst="rect">
            <a:avLst/>
          </a:prstGeom>
          <a:solidFill>
            <a:srgbClr val="325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147" name="Fußzeilenplatzhalter 6"/>
          <p:cNvSpPr txBox="1">
            <a:spLocks noGrp="1"/>
          </p:cNvSpPr>
          <p:nvPr/>
        </p:nvSpPr>
        <p:spPr bwMode="auto">
          <a:xfrm>
            <a:off x="4572000" y="28575"/>
            <a:ext cx="4505325" cy="584200"/>
          </a:xfrm>
          <a:prstGeom prst="rect">
            <a:avLst/>
          </a:prstGeom>
          <a:noFill/>
          <a:ln w="9525">
            <a:noFill/>
            <a:miter lim="800000"/>
            <a:headEnd/>
            <a:tailEnd/>
          </a:ln>
        </p:spPr>
        <p:txBody>
          <a:bodyPr rIns="288000" anchor="ctr"/>
          <a:lstStyle/>
          <a:p>
            <a:pPr algn="r"/>
            <a:r>
              <a:rPr lang="en-US" sz="1900" smtClean="0">
                <a:solidFill>
                  <a:srgbClr val="32503C"/>
                </a:solidFill>
                <a:latin typeface="Arial" charset="0"/>
                <a:ea typeface="+mn-ea"/>
                <a:cs typeface="Arial" charset="0"/>
              </a:rPr>
              <a:t>Forest Stewardship Council</a:t>
            </a:r>
          </a:p>
        </p:txBody>
      </p:sp>
      <p:sp>
        <p:nvSpPr>
          <p:cNvPr id="6148" name="Foliennummernplatzhalter 5"/>
          <p:cNvSpPr txBox="1">
            <a:spLocks noGrp="1"/>
          </p:cNvSpPr>
          <p:nvPr/>
        </p:nvSpPr>
        <p:spPr bwMode="auto">
          <a:xfrm>
            <a:off x="0" y="6356350"/>
            <a:ext cx="9144000" cy="501650"/>
          </a:xfrm>
          <a:prstGeom prst="rect">
            <a:avLst/>
          </a:prstGeom>
          <a:solidFill>
            <a:srgbClr val="32503C"/>
          </a:solidFill>
          <a:ln w="9525">
            <a:noFill/>
            <a:miter lim="800000"/>
            <a:headEnd/>
            <a:tailEnd/>
          </a:ln>
        </p:spPr>
        <p:txBody>
          <a:bodyPr lIns="288000" rIns="288000" anchor="ctr"/>
          <a:lstStyle/>
          <a:p>
            <a:pPr algn="r"/>
            <a:r>
              <a:rPr lang="en-US" sz="600" baseline="30000" smtClean="0">
                <a:solidFill>
                  <a:srgbClr val="FFFFFF"/>
                </a:solidFill>
                <a:latin typeface="Arial" charset="0"/>
                <a:ea typeface="+mn-ea"/>
                <a:cs typeface="Arial" charset="0"/>
              </a:rPr>
              <a:t>TM</a:t>
            </a:r>
            <a:r>
              <a:rPr lang="en-US" sz="600" smtClean="0">
                <a:solidFill>
                  <a:srgbClr val="FFFFFF"/>
                </a:solidFill>
                <a:latin typeface="Arial" charset="0"/>
                <a:ea typeface="+mn-ea"/>
                <a:cs typeface="Arial" charset="0"/>
              </a:rPr>
              <a:t> FSC, A.C. All rights reserved  Secretariat code</a:t>
            </a:r>
            <a:r>
              <a:rPr lang="en-US" smtClean="0">
                <a:solidFill>
                  <a:srgbClr val="000000"/>
                </a:solidFill>
                <a:latin typeface="Arial" charset="0"/>
                <a:ea typeface="+mn-ea"/>
                <a:cs typeface="Arial" charset="0"/>
              </a:rPr>
              <a:t> </a:t>
            </a:r>
            <a:r>
              <a:rPr lang="en-US" sz="600" smtClean="0">
                <a:solidFill>
                  <a:srgbClr val="FFFFFF"/>
                </a:solidFill>
                <a:latin typeface="Arial" charset="0"/>
                <a:ea typeface="+mn-ea"/>
                <a:cs typeface="Arial" charset="0"/>
              </a:rPr>
              <a:t>FSC-SECR-2049</a:t>
            </a:r>
            <a:r>
              <a:rPr lang="uk-UA" sz="600" smtClean="0">
                <a:solidFill>
                  <a:srgbClr val="FFFFFF"/>
                </a:solidFill>
                <a:latin typeface="Arial" charset="0"/>
                <a:ea typeface="+mn-ea"/>
                <a:cs typeface="Arial" charset="0"/>
              </a:rPr>
              <a:t>                                                                                                                                                       </a:t>
            </a:r>
            <a:r>
              <a:rPr lang="en-US" smtClean="0">
                <a:solidFill>
                  <a:srgbClr val="000000"/>
                </a:solidFill>
                <a:latin typeface="Arial" charset="0"/>
                <a:ea typeface="+mn-ea"/>
                <a:cs typeface="Arial" charset="0"/>
              </a:rPr>
              <a:t>	</a:t>
            </a:r>
            <a:r>
              <a:rPr lang="uk-UA" smtClean="0">
                <a:solidFill>
                  <a:srgbClr val="000000"/>
                </a:solidFill>
                <a:latin typeface="Arial" charset="0"/>
                <a:ea typeface="+mn-ea"/>
                <a:cs typeface="Arial" charset="0"/>
              </a:rPr>
              <a:t>    </a:t>
            </a:r>
            <a:r>
              <a:rPr lang="en-US" smtClean="0">
                <a:solidFill>
                  <a:srgbClr val="000000"/>
                </a:solidFill>
                <a:latin typeface="Arial" charset="0"/>
                <a:ea typeface="+mn-ea"/>
                <a:cs typeface="Arial" charset="0"/>
              </a:rPr>
              <a:t>      			</a:t>
            </a:r>
            <a:r>
              <a:rPr lang="en-US" sz="1200" smtClean="0">
                <a:solidFill>
                  <a:srgbClr val="FFFFFF"/>
                </a:solidFill>
                <a:latin typeface="Arial" charset="0"/>
                <a:ea typeface="+mn-ea"/>
                <a:cs typeface="Arial" charset="0"/>
              </a:rPr>
              <a:t>4</a:t>
            </a:r>
            <a:r>
              <a:rPr lang="ru-RU" sz="1200" smtClean="0">
                <a:solidFill>
                  <a:srgbClr val="FFFFFF"/>
                </a:solidFill>
                <a:latin typeface="Arial" charset="0"/>
                <a:ea typeface="+mn-ea"/>
                <a:cs typeface="Arial" charset="0"/>
              </a:rPr>
              <a:t> </a:t>
            </a:r>
            <a:endParaRPr lang="en-US" sz="1200" smtClean="0">
              <a:solidFill>
                <a:srgbClr val="FFFFFF"/>
              </a:solidFill>
              <a:latin typeface="Arial" charset="0"/>
              <a:ea typeface="+mn-ea"/>
              <a:cs typeface="Arial" charset="0"/>
            </a:endParaRPr>
          </a:p>
        </p:txBody>
      </p:sp>
      <p:pic>
        <p:nvPicPr>
          <p:cNvPr id="6149" name="Picture 15" descr="FSC_Logo_TM_RGB"/>
          <p:cNvPicPr>
            <a:picLocks noChangeAspect="1" noChangeArrowheads="1"/>
          </p:cNvPicPr>
          <p:nvPr/>
        </p:nvPicPr>
        <p:blipFill>
          <a:blip r:embed="rId3" cstate="print"/>
          <a:srcRect/>
          <a:stretch>
            <a:fillRect/>
          </a:stretch>
        </p:blipFill>
        <p:spPr bwMode="auto">
          <a:xfrm>
            <a:off x="282575" y="215900"/>
            <a:ext cx="655638" cy="793750"/>
          </a:xfrm>
          <a:prstGeom prst="rect">
            <a:avLst/>
          </a:prstGeom>
          <a:noFill/>
          <a:ln w="9525">
            <a:noFill/>
            <a:miter lim="800000"/>
            <a:headEnd/>
            <a:tailEnd/>
          </a:ln>
        </p:spPr>
      </p:pic>
      <p:sp>
        <p:nvSpPr>
          <p:cNvPr id="6150" name="Rectangle 1"/>
          <p:cNvSpPr txBox="1">
            <a:spLocks noChangeArrowheads="1"/>
          </p:cNvSpPr>
          <p:nvPr/>
        </p:nvSpPr>
        <p:spPr bwMode="auto">
          <a:xfrm>
            <a:off x="1403350" y="476250"/>
            <a:ext cx="7437438" cy="706438"/>
          </a:xfrm>
          <a:prstGeom prst="rect">
            <a:avLst/>
          </a:prstGeom>
          <a:noFill/>
          <a:ln w="9525">
            <a:noFill/>
            <a:miter lim="800000"/>
            <a:headEnd/>
            <a:tailEnd/>
          </a:ln>
        </p:spPr>
        <p:txBody>
          <a:bodyPr lIns="90000" tIns="46800" rIns="288000" bIns="46800" anchor="ctr"/>
          <a:lstStyle/>
          <a:p>
            <a:pPr defTabSz="449263">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3200" b="1" dirty="0" smtClean="0">
                <a:solidFill>
                  <a:schemeClr val="tx2"/>
                </a:solidFill>
                <a:latin typeface="Arial" charset="0"/>
                <a:ea typeface="+mn-ea"/>
                <a:cs typeface="Arial" charset="0"/>
              </a:rPr>
              <a:t>Как реагировать на это?</a:t>
            </a:r>
          </a:p>
        </p:txBody>
      </p:sp>
      <p:sp>
        <p:nvSpPr>
          <p:cNvPr id="6151" name="Rectangle 2"/>
          <p:cNvSpPr txBox="1">
            <a:spLocks noChangeArrowheads="1"/>
          </p:cNvSpPr>
          <p:nvPr/>
        </p:nvSpPr>
        <p:spPr bwMode="auto">
          <a:xfrm>
            <a:off x="496888" y="1487488"/>
            <a:ext cx="8107362" cy="4749800"/>
          </a:xfrm>
          <a:prstGeom prst="rect">
            <a:avLst/>
          </a:prstGeom>
          <a:noFill/>
          <a:ln w="9525">
            <a:noFill/>
            <a:miter lim="800000"/>
            <a:headEnd/>
            <a:tailEnd/>
          </a:ln>
        </p:spPr>
        <p:txBody>
          <a:bodyPr lIns="90000" tIns="46800" rIns="90000" bIns="46800"/>
          <a:lstStyle/>
          <a:p>
            <a:pPr marL="342900" indent="-342900" defTabSz="449263">
              <a:lnSpc>
                <a:spcPct val="120000"/>
              </a:lnSpc>
              <a:spcBef>
                <a:spcPts val="400"/>
              </a:spcBef>
              <a:buClr>
                <a:srgbClr val="32503C"/>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dirty="0" smtClean="0">
                <a:solidFill>
                  <a:schemeClr val="tx2"/>
                </a:solidFill>
                <a:latin typeface="Arial" charset="0"/>
                <a:ea typeface="+mn-ea"/>
                <a:cs typeface="Arial" charset="0"/>
              </a:rPr>
              <a:t>Информировать потребителя;</a:t>
            </a:r>
          </a:p>
          <a:p>
            <a:pPr marL="342900" indent="-342900" defTabSz="449263">
              <a:lnSpc>
                <a:spcPct val="120000"/>
              </a:lnSpc>
              <a:spcBef>
                <a:spcPts val="400"/>
              </a:spcBef>
              <a:buClr>
                <a:srgbClr val="32503C"/>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ru-RU" sz="2000" dirty="0" smtClean="0">
              <a:solidFill>
                <a:schemeClr val="tx2"/>
              </a:solidFill>
              <a:latin typeface="Arial" charset="0"/>
              <a:ea typeface="+mn-ea"/>
              <a:cs typeface="Arial" charset="0"/>
            </a:endParaRPr>
          </a:p>
          <a:p>
            <a:pPr marL="342900" indent="-342900" defTabSz="449263">
              <a:lnSpc>
                <a:spcPct val="120000"/>
              </a:lnSpc>
              <a:spcBef>
                <a:spcPts val="400"/>
              </a:spcBef>
              <a:buClr>
                <a:srgbClr val="32503C"/>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dirty="0" smtClean="0">
                <a:solidFill>
                  <a:schemeClr val="tx2"/>
                </a:solidFill>
                <a:latin typeface="Arial" charset="0"/>
                <a:ea typeface="+mn-ea"/>
                <a:cs typeface="Arial" charset="0"/>
              </a:rPr>
              <a:t>Воздействовать на производителя;</a:t>
            </a:r>
          </a:p>
          <a:p>
            <a:pPr marL="342900" indent="-342900" defTabSz="449263">
              <a:lnSpc>
                <a:spcPct val="120000"/>
              </a:lnSpc>
              <a:spcBef>
                <a:spcPts val="400"/>
              </a:spcBef>
              <a:buClr>
                <a:srgbClr val="32503C"/>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ru-RU" sz="2000" dirty="0" smtClean="0">
              <a:solidFill>
                <a:schemeClr val="tx2"/>
              </a:solidFill>
              <a:latin typeface="Arial" charset="0"/>
              <a:ea typeface="+mn-ea"/>
              <a:cs typeface="Arial" charset="0"/>
            </a:endParaRPr>
          </a:p>
          <a:p>
            <a:pPr marL="342900" indent="-342900" defTabSz="449263">
              <a:lnSpc>
                <a:spcPct val="120000"/>
              </a:lnSpc>
              <a:spcBef>
                <a:spcPts val="400"/>
              </a:spcBef>
              <a:buClr>
                <a:srgbClr val="32503C"/>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dirty="0" smtClean="0">
                <a:solidFill>
                  <a:schemeClr val="tx2"/>
                </a:solidFill>
                <a:latin typeface="Arial" charset="0"/>
                <a:ea typeface="+mn-ea"/>
                <a:cs typeface="Arial" charset="0"/>
              </a:rPr>
              <a:t>Формировать рынки продукции для экологически и социально ответственного лесного хозяйства.</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0" y="1231900"/>
            <a:ext cx="9144000" cy="53975"/>
          </a:xfrm>
          <a:prstGeom prst="rect">
            <a:avLst/>
          </a:prstGeom>
          <a:solidFill>
            <a:srgbClr val="325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195" name="Fußzeilenplatzhalter 6"/>
          <p:cNvSpPr txBox="1">
            <a:spLocks noGrp="1"/>
          </p:cNvSpPr>
          <p:nvPr/>
        </p:nvSpPr>
        <p:spPr bwMode="auto">
          <a:xfrm>
            <a:off x="4572000" y="28575"/>
            <a:ext cx="4505325" cy="584200"/>
          </a:xfrm>
          <a:prstGeom prst="rect">
            <a:avLst/>
          </a:prstGeom>
          <a:noFill/>
          <a:ln w="9525">
            <a:noFill/>
            <a:miter lim="800000"/>
            <a:headEnd/>
            <a:tailEnd/>
          </a:ln>
        </p:spPr>
        <p:txBody>
          <a:bodyPr rIns="288000" anchor="ctr"/>
          <a:lstStyle/>
          <a:p>
            <a:pPr algn="r"/>
            <a:r>
              <a:rPr lang="en-US" sz="1900" smtClean="0">
                <a:solidFill>
                  <a:srgbClr val="32503C"/>
                </a:solidFill>
                <a:latin typeface="Arial" charset="0"/>
                <a:ea typeface="+mn-ea"/>
                <a:cs typeface="Arial" charset="0"/>
              </a:rPr>
              <a:t>Forest Stewardship Council</a:t>
            </a:r>
          </a:p>
        </p:txBody>
      </p:sp>
      <p:sp>
        <p:nvSpPr>
          <p:cNvPr id="8196" name="Foliennummernplatzhalter 5"/>
          <p:cNvSpPr txBox="1">
            <a:spLocks noGrp="1"/>
          </p:cNvSpPr>
          <p:nvPr/>
        </p:nvSpPr>
        <p:spPr bwMode="auto">
          <a:xfrm>
            <a:off x="0" y="6356350"/>
            <a:ext cx="9144000" cy="501650"/>
          </a:xfrm>
          <a:prstGeom prst="rect">
            <a:avLst/>
          </a:prstGeom>
          <a:solidFill>
            <a:srgbClr val="32503C"/>
          </a:solidFill>
          <a:ln w="9525">
            <a:noFill/>
            <a:miter lim="800000"/>
            <a:headEnd/>
            <a:tailEnd/>
          </a:ln>
        </p:spPr>
        <p:txBody>
          <a:bodyPr lIns="288000" rIns="288000" anchor="ctr"/>
          <a:lstStyle/>
          <a:p>
            <a:pPr algn="r"/>
            <a:r>
              <a:rPr lang="en-US" sz="600" baseline="30000" smtClean="0">
                <a:solidFill>
                  <a:srgbClr val="FFFFFF"/>
                </a:solidFill>
                <a:latin typeface="Arial" charset="0"/>
                <a:ea typeface="+mn-ea"/>
                <a:cs typeface="Arial" charset="0"/>
              </a:rPr>
              <a:t>TM</a:t>
            </a:r>
            <a:r>
              <a:rPr lang="en-US" sz="600" smtClean="0">
                <a:solidFill>
                  <a:srgbClr val="FFFFFF"/>
                </a:solidFill>
                <a:latin typeface="Arial" charset="0"/>
                <a:ea typeface="+mn-ea"/>
                <a:cs typeface="Arial" charset="0"/>
              </a:rPr>
              <a:t> FSC, A.C. All rights reserved  Secretariat code</a:t>
            </a:r>
            <a:r>
              <a:rPr lang="en-US" smtClean="0">
                <a:solidFill>
                  <a:srgbClr val="000000"/>
                </a:solidFill>
                <a:latin typeface="Arial" charset="0"/>
                <a:ea typeface="+mn-ea"/>
                <a:cs typeface="Arial" charset="0"/>
              </a:rPr>
              <a:t> </a:t>
            </a:r>
            <a:r>
              <a:rPr lang="en-US" sz="600" smtClean="0">
                <a:solidFill>
                  <a:srgbClr val="FFFFFF"/>
                </a:solidFill>
                <a:latin typeface="Arial" charset="0"/>
                <a:ea typeface="+mn-ea"/>
                <a:cs typeface="Arial" charset="0"/>
              </a:rPr>
              <a:t>FSC-SECR-2049</a:t>
            </a:r>
            <a:r>
              <a:rPr lang="uk-UA" sz="600" smtClean="0">
                <a:solidFill>
                  <a:srgbClr val="FFFFFF"/>
                </a:solidFill>
                <a:latin typeface="Arial" charset="0"/>
                <a:ea typeface="+mn-ea"/>
                <a:cs typeface="Arial" charset="0"/>
              </a:rPr>
              <a:t>                                                                                                                                                       </a:t>
            </a:r>
            <a:r>
              <a:rPr lang="en-US" smtClean="0">
                <a:solidFill>
                  <a:srgbClr val="000000"/>
                </a:solidFill>
                <a:latin typeface="Arial" charset="0"/>
                <a:ea typeface="+mn-ea"/>
                <a:cs typeface="Arial" charset="0"/>
              </a:rPr>
              <a:t>	</a:t>
            </a:r>
            <a:r>
              <a:rPr lang="uk-UA" smtClean="0">
                <a:solidFill>
                  <a:srgbClr val="000000"/>
                </a:solidFill>
                <a:latin typeface="Arial" charset="0"/>
                <a:ea typeface="+mn-ea"/>
                <a:cs typeface="Arial" charset="0"/>
              </a:rPr>
              <a:t>    </a:t>
            </a:r>
            <a:r>
              <a:rPr lang="en-US" smtClean="0">
                <a:solidFill>
                  <a:srgbClr val="000000"/>
                </a:solidFill>
                <a:latin typeface="Arial" charset="0"/>
                <a:ea typeface="+mn-ea"/>
                <a:cs typeface="Arial" charset="0"/>
              </a:rPr>
              <a:t>      			</a:t>
            </a:r>
            <a:r>
              <a:rPr lang="ru-RU" sz="1200" smtClean="0">
                <a:solidFill>
                  <a:srgbClr val="FFFFFF"/>
                </a:solidFill>
                <a:latin typeface="Arial" charset="0"/>
                <a:ea typeface="+mn-ea"/>
                <a:cs typeface="Arial" charset="0"/>
              </a:rPr>
              <a:t>8 </a:t>
            </a:r>
            <a:endParaRPr lang="en-US" sz="1200" smtClean="0">
              <a:solidFill>
                <a:srgbClr val="FFFFFF"/>
              </a:solidFill>
              <a:latin typeface="Arial" charset="0"/>
              <a:ea typeface="+mn-ea"/>
              <a:cs typeface="Arial" charset="0"/>
            </a:endParaRPr>
          </a:p>
        </p:txBody>
      </p:sp>
      <p:pic>
        <p:nvPicPr>
          <p:cNvPr id="8197" name="Picture 15" descr="FSC_Logo_TM_RGB"/>
          <p:cNvPicPr>
            <a:picLocks noChangeAspect="1" noChangeArrowheads="1"/>
          </p:cNvPicPr>
          <p:nvPr/>
        </p:nvPicPr>
        <p:blipFill>
          <a:blip r:embed="rId3" cstate="print"/>
          <a:srcRect/>
          <a:stretch>
            <a:fillRect/>
          </a:stretch>
        </p:blipFill>
        <p:spPr bwMode="auto">
          <a:xfrm>
            <a:off x="282575" y="215900"/>
            <a:ext cx="655638" cy="793750"/>
          </a:xfrm>
          <a:prstGeom prst="rect">
            <a:avLst/>
          </a:prstGeom>
          <a:noFill/>
          <a:ln w="9525">
            <a:noFill/>
            <a:miter lim="800000"/>
            <a:headEnd/>
            <a:tailEnd/>
          </a:ln>
        </p:spPr>
      </p:pic>
      <p:sp>
        <p:nvSpPr>
          <p:cNvPr id="8198" name="Rectangle 1"/>
          <p:cNvSpPr txBox="1">
            <a:spLocks noChangeArrowheads="1"/>
          </p:cNvSpPr>
          <p:nvPr/>
        </p:nvSpPr>
        <p:spPr bwMode="auto">
          <a:xfrm>
            <a:off x="1403350" y="476250"/>
            <a:ext cx="7437438" cy="706438"/>
          </a:xfrm>
          <a:prstGeom prst="rect">
            <a:avLst/>
          </a:prstGeom>
          <a:noFill/>
          <a:ln w="9525">
            <a:noFill/>
            <a:miter lim="800000"/>
            <a:headEnd/>
            <a:tailEnd/>
          </a:ln>
        </p:spPr>
        <p:txBody>
          <a:bodyPr lIns="90000" tIns="46800" rIns="288000" bIns="46800" anchor="ctr"/>
          <a:lstStyle/>
          <a:p>
            <a:pPr defTabSz="449263">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3200" b="1" dirty="0" smtClean="0">
                <a:solidFill>
                  <a:schemeClr val="tx2"/>
                </a:solidFill>
                <a:latin typeface="Arial" charset="0"/>
                <a:ea typeface="+mn-ea"/>
                <a:cs typeface="Arial" charset="0"/>
              </a:rPr>
              <a:t>Что такое FSC?</a:t>
            </a:r>
          </a:p>
        </p:txBody>
      </p:sp>
      <p:sp>
        <p:nvSpPr>
          <p:cNvPr id="8199" name="Rectangle 2"/>
          <p:cNvSpPr txBox="1">
            <a:spLocks noChangeArrowheads="1"/>
          </p:cNvSpPr>
          <p:nvPr/>
        </p:nvSpPr>
        <p:spPr bwMode="auto">
          <a:xfrm>
            <a:off x="496888" y="1487488"/>
            <a:ext cx="8150225" cy="3381375"/>
          </a:xfrm>
          <a:prstGeom prst="rect">
            <a:avLst/>
          </a:prstGeom>
          <a:noFill/>
          <a:ln w="9525">
            <a:noFill/>
            <a:miter lim="800000"/>
            <a:headEnd/>
            <a:tailEnd/>
          </a:ln>
        </p:spPr>
        <p:txBody>
          <a:bodyPr lIns="90000" tIns="46800" rIns="90000" bIns="46800"/>
          <a:lstStyle/>
          <a:p>
            <a:pPr marL="342900" indent="-34290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dirty="0" smtClean="0">
                <a:solidFill>
                  <a:schemeClr val="tx2"/>
                </a:solidFill>
                <a:latin typeface="Arial" charset="0"/>
                <a:ea typeface="+mn-ea"/>
                <a:cs typeface="Arial" charset="0"/>
              </a:rPr>
              <a:t>FSC (Forest Stewardship Council) </a:t>
            </a:r>
            <a:r>
              <a:rPr lang="ru-RU" sz="2000" b="1" dirty="0" smtClean="0">
                <a:solidFill>
                  <a:schemeClr val="tx2"/>
                </a:solidFill>
                <a:latin typeface="Arial" charset="0"/>
                <a:ea typeface="+mn-ea"/>
                <a:cs typeface="Arial" charset="0"/>
              </a:rPr>
              <a:t>это независимая, неправительственная и неприбыльная международная организация, которая создана для продвижения ответственного ведения лесного хозяйства в мире которая:</a:t>
            </a:r>
          </a:p>
          <a:p>
            <a:pPr marL="342900" indent="-342900" defTabSz="449263">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b="1" dirty="0" smtClean="0">
                <a:solidFill>
                  <a:schemeClr val="tx2"/>
                </a:solidFill>
                <a:latin typeface="Arial" charset="0"/>
                <a:ea typeface="+mn-ea"/>
                <a:cs typeface="Arial" charset="0"/>
              </a:rPr>
              <a:t> </a:t>
            </a:r>
            <a:r>
              <a:rPr lang="ru-RU" dirty="0" smtClean="0">
                <a:solidFill>
                  <a:schemeClr val="tx2"/>
                </a:solidFill>
                <a:latin typeface="Arial" charset="0"/>
                <a:ea typeface="+mn-ea"/>
                <a:cs typeface="Arial" charset="0"/>
              </a:rPr>
              <a:t>разрабатывает международные требования (стандарты) ответственного ведения лесного хозяйства;</a:t>
            </a:r>
          </a:p>
          <a:p>
            <a:pPr marL="342900" indent="-342900" defTabSz="449263">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dirty="0" smtClean="0">
                <a:solidFill>
                  <a:schemeClr val="tx2"/>
                </a:solidFill>
                <a:latin typeface="Arial" charset="0"/>
                <a:ea typeface="+mn-ea"/>
                <a:cs typeface="Arial" charset="0"/>
              </a:rPr>
              <a:t> производит аккредитацию аудиторов;</a:t>
            </a:r>
          </a:p>
          <a:p>
            <a:pPr marL="342900" indent="-342900" defTabSz="449263">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dirty="0" smtClean="0">
                <a:solidFill>
                  <a:schemeClr val="tx2"/>
                </a:solidFill>
                <a:latin typeface="Arial" charset="0"/>
                <a:ea typeface="+mn-ea"/>
                <a:cs typeface="Arial" charset="0"/>
              </a:rPr>
              <a:t> управляет торговой маркой;</a:t>
            </a:r>
          </a:p>
          <a:p>
            <a:pPr marL="342900" indent="-342900" defTabSz="449263">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dirty="0" smtClean="0">
                <a:solidFill>
                  <a:schemeClr val="tx2"/>
                </a:solidFill>
                <a:latin typeface="Arial" charset="0"/>
                <a:ea typeface="+mn-ea"/>
                <a:cs typeface="Arial" charset="0"/>
              </a:rPr>
              <a:t> формирует, совместно с партнерами, экологически чувствительные рынки.</a:t>
            </a:r>
            <a:endParaRPr lang="uk-UA" sz="1000" dirty="0" smtClean="0">
              <a:solidFill>
                <a:schemeClr val="tx2"/>
              </a:solidFill>
              <a:latin typeface="Arial" charset="0"/>
              <a:ea typeface="+mn-ea"/>
              <a:cs typeface="Arial" charset="0"/>
            </a:endParaRPr>
          </a:p>
        </p:txBody>
      </p:sp>
      <p:pic>
        <p:nvPicPr>
          <p:cNvPr id="8200" name="Picture 9"/>
          <p:cNvPicPr>
            <a:picLocks noChangeAspect="1" noChangeArrowheads="1"/>
          </p:cNvPicPr>
          <p:nvPr/>
        </p:nvPicPr>
        <p:blipFill>
          <a:blip r:embed="rId4" cstate="print"/>
          <a:srcRect/>
          <a:stretch>
            <a:fillRect/>
          </a:stretch>
        </p:blipFill>
        <p:spPr bwMode="auto">
          <a:xfrm>
            <a:off x="6381750" y="4514850"/>
            <a:ext cx="2762250" cy="2328863"/>
          </a:xfrm>
          <a:prstGeom prst="rect">
            <a:avLst/>
          </a:prstGeom>
          <a:noFill/>
          <a:ln w="9525">
            <a:noFill/>
            <a:round/>
            <a:headEnd/>
            <a:tailEnd/>
          </a:ln>
        </p:spPr>
      </p:pic>
      <p:pic>
        <p:nvPicPr>
          <p:cNvPr id="8201" name="Picture 10"/>
          <p:cNvPicPr>
            <a:picLocks noChangeAspect="1" noChangeArrowheads="1"/>
          </p:cNvPicPr>
          <p:nvPr/>
        </p:nvPicPr>
        <p:blipFill>
          <a:blip r:embed="rId5" cstate="print"/>
          <a:srcRect/>
          <a:stretch>
            <a:fillRect/>
          </a:stretch>
        </p:blipFill>
        <p:spPr bwMode="auto">
          <a:xfrm>
            <a:off x="3255963" y="4511675"/>
            <a:ext cx="3349625" cy="2346325"/>
          </a:xfrm>
          <a:prstGeom prst="rect">
            <a:avLst/>
          </a:prstGeom>
          <a:noFill/>
          <a:ln w="9525">
            <a:noFill/>
            <a:round/>
            <a:headEnd/>
            <a:tailEnd/>
          </a:ln>
        </p:spPr>
      </p:pic>
      <p:pic>
        <p:nvPicPr>
          <p:cNvPr id="8202" name="Picture 11"/>
          <p:cNvPicPr>
            <a:picLocks noChangeAspect="1" noChangeArrowheads="1"/>
          </p:cNvPicPr>
          <p:nvPr/>
        </p:nvPicPr>
        <p:blipFill>
          <a:blip r:embed="rId6" cstate="print"/>
          <a:srcRect/>
          <a:stretch>
            <a:fillRect/>
          </a:stretch>
        </p:blipFill>
        <p:spPr bwMode="auto">
          <a:xfrm>
            <a:off x="468313" y="4497388"/>
            <a:ext cx="3144837" cy="2360612"/>
          </a:xfrm>
          <a:prstGeom prst="rect">
            <a:avLst/>
          </a:prstGeom>
          <a:noFill/>
          <a:ln w="9525">
            <a:noFill/>
            <a:round/>
            <a:headEnd/>
            <a:tailEnd/>
          </a:ln>
        </p:spPr>
      </p:pic>
      <p:sp>
        <p:nvSpPr>
          <p:cNvPr id="8203" name="Text Box 12"/>
          <p:cNvSpPr txBox="1">
            <a:spLocks noChangeArrowheads="1"/>
          </p:cNvSpPr>
          <p:nvPr/>
        </p:nvSpPr>
        <p:spPr bwMode="auto">
          <a:xfrm>
            <a:off x="2268538" y="4149725"/>
            <a:ext cx="3457575" cy="366713"/>
          </a:xfrm>
          <a:prstGeom prst="rect">
            <a:avLst/>
          </a:prstGeom>
          <a:noFill/>
          <a:ln w="9525">
            <a:noFill/>
            <a:round/>
            <a:headEnd/>
            <a:tailEnd/>
          </a:ln>
        </p:spPr>
        <p:txBody>
          <a:bodyPr wrap="none" lIns="90000" tIns="46800" rIns="90000" bIns="46800">
            <a:spAutoFit/>
          </a:bodyPr>
          <a:lstStyle/>
          <a:p>
            <a:pP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mtClean="0">
                <a:solidFill>
                  <a:srgbClr val="009999"/>
                </a:solidFill>
                <a:latin typeface="Arial" charset="0"/>
                <a:ea typeface="+mn-ea"/>
                <a:cs typeface="Arial" charset="0"/>
                <a:hlinkClick r:id="rId7"/>
              </a:rPr>
              <a:t>http://youtu.be/wnDkXWNDsDE</a:t>
            </a:r>
            <a:r>
              <a:rPr lang="ru-RU" smtClean="0">
                <a:solidFill>
                  <a:srgbClr val="000000"/>
                </a:solidFill>
                <a:latin typeface="Arial" charset="0"/>
                <a:ea typeface="+mn-ea"/>
                <a:cs typeface="Arial" charset="0"/>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0" y="1231900"/>
            <a:ext cx="9144000" cy="53975"/>
          </a:xfrm>
          <a:prstGeom prst="rect">
            <a:avLst/>
          </a:prstGeom>
          <a:solidFill>
            <a:srgbClr val="325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219" name="Fußzeilenplatzhalter 6"/>
          <p:cNvSpPr txBox="1">
            <a:spLocks noGrp="1"/>
          </p:cNvSpPr>
          <p:nvPr/>
        </p:nvSpPr>
        <p:spPr bwMode="auto">
          <a:xfrm>
            <a:off x="4572000" y="28575"/>
            <a:ext cx="4505325" cy="584200"/>
          </a:xfrm>
          <a:prstGeom prst="rect">
            <a:avLst/>
          </a:prstGeom>
          <a:noFill/>
          <a:ln w="9525">
            <a:noFill/>
            <a:miter lim="800000"/>
            <a:headEnd/>
            <a:tailEnd/>
          </a:ln>
        </p:spPr>
        <p:txBody>
          <a:bodyPr rIns="288000" anchor="ctr"/>
          <a:lstStyle/>
          <a:p>
            <a:pPr algn="r"/>
            <a:r>
              <a:rPr lang="en-US" sz="1900" smtClean="0">
                <a:solidFill>
                  <a:srgbClr val="32503C"/>
                </a:solidFill>
                <a:latin typeface="Arial" charset="0"/>
                <a:ea typeface="+mn-ea"/>
                <a:cs typeface="Arial" charset="0"/>
              </a:rPr>
              <a:t>Forest Stewardship Council</a:t>
            </a:r>
          </a:p>
        </p:txBody>
      </p:sp>
      <p:sp>
        <p:nvSpPr>
          <p:cNvPr id="9220" name="Foliennummernplatzhalter 5"/>
          <p:cNvSpPr txBox="1">
            <a:spLocks noGrp="1"/>
          </p:cNvSpPr>
          <p:nvPr/>
        </p:nvSpPr>
        <p:spPr bwMode="auto">
          <a:xfrm>
            <a:off x="0" y="6356350"/>
            <a:ext cx="9144000" cy="501650"/>
          </a:xfrm>
          <a:prstGeom prst="rect">
            <a:avLst/>
          </a:prstGeom>
          <a:solidFill>
            <a:srgbClr val="32503C"/>
          </a:solidFill>
          <a:ln w="9525">
            <a:noFill/>
            <a:miter lim="800000"/>
            <a:headEnd/>
            <a:tailEnd/>
          </a:ln>
        </p:spPr>
        <p:txBody>
          <a:bodyPr lIns="288000" rIns="288000" anchor="ctr"/>
          <a:lstStyle/>
          <a:p>
            <a:pPr algn="r"/>
            <a:r>
              <a:rPr lang="en-US" sz="600" baseline="30000" smtClean="0">
                <a:solidFill>
                  <a:srgbClr val="FFFFFF"/>
                </a:solidFill>
                <a:latin typeface="Arial" charset="0"/>
                <a:ea typeface="+mn-ea"/>
                <a:cs typeface="Arial" charset="0"/>
              </a:rPr>
              <a:t>TM</a:t>
            </a:r>
            <a:r>
              <a:rPr lang="en-US" sz="600" smtClean="0">
                <a:solidFill>
                  <a:srgbClr val="FFFFFF"/>
                </a:solidFill>
                <a:latin typeface="Arial" charset="0"/>
                <a:ea typeface="+mn-ea"/>
                <a:cs typeface="Arial" charset="0"/>
              </a:rPr>
              <a:t> FSC, A.C. All rights reserved  Secretariat code</a:t>
            </a:r>
            <a:r>
              <a:rPr lang="en-US" smtClean="0">
                <a:solidFill>
                  <a:srgbClr val="000000"/>
                </a:solidFill>
                <a:latin typeface="Arial" charset="0"/>
                <a:ea typeface="+mn-ea"/>
                <a:cs typeface="Arial" charset="0"/>
              </a:rPr>
              <a:t> </a:t>
            </a:r>
            <a:r>
              <a:rPr lang="en-US" sz="600" smtClean="0">
                <a:solidFill>
                  <a:srgbClr val="FFFFFF"/>
                </a:solidFill>
                <a:latin typeface="Arial" charset="0"/>
                <a:ea typeface="+mn-ea"/>
                <a:cs typeface="Arial" charset="0"/>
              </a:rPr>
              <a:t>FSC-SECR-2049</a:t>
            </a:r>
            <a:r>
              <a:rPr lang="uk-UA" sz="600" smtClean="0">
                <a:solidFill>
                  <a:srgbClr val="FFFFFF"/>
                </a:solidFill>
                <a:latin typeface="Arial" charset="0"/>
                <a:ea typeface="+mn-ea"/>
                <a:cs typeface="Arial" charset="0"/>
              </a:rPr>
              <a:t>                                                                                                                                                       </a:t>
            </a:r>
            <a:r>
              <a:rPr lang="en-US" smtClean="0">
                <a:solidFill>
                  <a:srgbClr val="000000"/>
                </a:solidFill>
                <a:latin typeface="Arial" charset="0"/>
                <a:ea typeface="+mn-ea"/>
                <a:cs typeface="Arial" charset="0"/>
              </a:rPr>
              <a:t>	</a:t>
            </a:r>
            <a:r>
              <a:rPr lang="uk-UA" smtClean="0">
                <a:solidFill>
                  <a:srgbClr val="000000"/>
                </a:solidFill>
                <a:latin typeface="Arial" charset="0"/>
                <a:ea typeface="+mn-ea"/>
                <a:cs typeface="Arial" charset="0"/>
              </a:rPr>
              <a:t>    </a:t>
            </a:r>
            <a:r>
              <a:rPr lang="en-US" smtClean="0">
                <a:solidFill>
                  <a:srgbClr val="000000"/>
                </a:solidFill>
                <a:latin typeface="Arial" charset="0"/>
                <a:ea typeface="+mn-ea"/>
                <a:cs typeface="Arial" charset="0"/>
              </a:rPr>
              <a:t>      			</a:t>
            </a:r>
            <a:r>
              <a:rPr lang="en-US" sz="1200" smtClean="0">
                <a:solidFill>
                  <a:srgbClr val="FFFFFF"/>
                </a:solidFill>
                <a:latin typeface="Arial" charset="0"/>
                <a:ea typeface="+mn-ea"/>
                <a:cs typeface="Arial" charset="0"/>
              </a:rPr>
              <a:t>7</a:t>
            </a:r>
            <a:r>
              <a:rPr lang="ru-RU" sz="1200" smtClean="0">
                <a:solidFill>
                  <a:srgbClr val="FFFFFF"/>
                </a:solidFill>
                <a:latin typeface="Arial" charset="0"/>
                <a:ea typeface="+mn-ea"/>
                <a:cs typeface="Arial" charset="0"/>
              </a:rPr>
              <a:t> </a:t>
            </a:r>
            <a:endParaRPr lang="en-US" sz="1200" smtClean="0">
              <a:solidFill>
                <a:srgbClr val="FFFFFF"/>
              </a:solidFill>
              <a:latin typeface="Arial" charset="0"/>
              <a:ea typeface="+mn-ea"/>
              <a:cs typeface="Arial" charset="0"/>
            </a:endParaRPr>
          </a:p>
        </p:txBody>
      </p:sp>
      <p:pic>
        <p:nvPicPr>
          <p:cNvPr id="9221" name="Picture 15" descr="FSC_Logo_TM_RGB"/>
          <p:cNvPicPr>
            <a:picLocks noChangeAspect="1" noChangeArrowheads="1"/>
          </p:cNvPicPr>
          <p:nvPr/>
        </p:nvPicPr>
        <p:blipFill>
          <a:blip r:embed="rId3" cstate="print"/>
          <a:srcRect/>
          <a:stretch>
            <a:fillRect/>
          </a:stretch>
        </p:blipFill>
        <p:spPr bwMode="auto">
          <a:xfrm>
            <a:off x="282575" y="215900"/>
            <a:ext cx="655638" cy="793750"/>
          </a:xfrm>
          <a:prstGeom prst="rect">
            <a:avLst/>
          </a:prstGeom>
          <a:noFill/>
          <a:ln w="9525">
            <a:noFill/>
            <a:miter lim="800000"/>
            <a:headEnd/>
            <a:tailEnd/>
          </a:ln>
        </p:spPr>
      </p:pic>
      <p:sp>
        <p:nvSpPr>
          <p:cNvPr id="9222" name="Rectangle 1"/>
          <p:cNvSpPr txBox="1">
            <a:spLocks noChangeArrowheads="1"/>
          </p:cNvSpPr>
          <p:nvPr/>
        </p:nvSpPr>
        <p:spPr bwMode="auto">
          <a:xfrm>
            <a:off x="1403350" y="476250"/>
            <a:ext cx="7437438" cy="706438"/>
          </a:xfrm>
          <a:prstGeom prst="rect">
            <a:avLst/>
          </a:prstGeom>
          <a:noFill/>
          <a:ln w="9525">
            <a:noFill/>
            <a:miter lim="800000"/>
            <a:headEnd/>
            <a:tailEnd/>
          </a:ln>
        </p:spPr>
        <p:txBody>
          <a:bodyPr lIns="90000" tIns="46800" rIns="288000" bIns="46800" anchor="ctr"/>
          <a:lstStyle/>
          <a:p>
            <a:pPr defTabSz="449263">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2800" b="1" smtClean="0">
                <a:solidFill>
                  <a:srgbClr val="32503C"/>
                </a:solidFill>
                <a:latin typeface="Arial" charset="0"/>
                <a:ea typeface="+mn-ea"/>
                <a:cs typeface="Arial" charset="0"/>
              </a:rPr>
              <a:t>Принцип работы лесной сертификации</a:t>
            </a:r>
          </a:p>
        </p:txBody>
      </p:sp>
      <p:sp>
        <p:nvSpPr>
          <p:cNvPr id="9223" name="Rectangle 2"/>
          <p:cNvSpPr txBox="1">
            <a:spLocks noChangeArrowheads="1"/>
          </p:cNvSpPr>
          <p:nvPr/>
        </p:nvSpPr>
        <p:spPr bwMode="auto">
          <a:xfrm>
            <a:off x="496888" y="1487488"/>
            <a:ext cx="8150225" cy="4749800"/>
          </a:xfrm>
          <a:prstGeom prst="rect">
            <a:avLst/>
          </a:prstGeom>
          <a:noFill/>
          <a:ln w="9525">
            <a:noFill/>
            <a:miter lim="800000"/>
            <a:headEnd/>
            <a:tailEnd/>
          </a:ln>
        </p:spPr>
        <p:txBody>
          <a:bodyPr lIns="90000" tIns="46800" rIns="90000" bIns="46800"/>
          <a:lstStyle/>
          <a:p>
            <a:pPr marL="342900" indent="-342900" defTabSz="449263">
              <a:lnSpc>
                <a:spcPct val="120000"/>
              </a:lnSpc>
              <a:spcBef>
                <a:spcPts val="400"/>
              </a:spcBef>
              <a:buClr>
                <a:srgbClr val="32503C"/>
              </a:buClr>
              <a:buSzPct val="100000"/>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uk-UA" sz="2400" smtClean="0">
              <a:solidFill>
                <a:srgbClr val="32503C"/>
              </a:solidFill>
              <a:latin typeface="Arial" charset="0"/>
              <a:ea typeface="+mn-ea"/>
              <a:cs typeface="Arial" charset="0"/>
            </a:endParaRPr>
          </a:p>
        </p:txBody>
      </p:sp>
      <p:grpSp>
        <p:nvGrpSpPr>
          <p:cNvPr id="2" name="Group 9"/>
          <p:cNvGrpSpPr>
            <a:grpSpLocks/>
          </p:cNvGrpSpPr>
          <p:nvPr/>
        </p:nvGrpSpPr>
        <p:grpSpPr bwMode="auto">
          <a:xfrm>
            <a:off x="142875" y="1989138"/>
            <a:ext cx="9001125" cy="4302125"/>
            <a:chOff x="90" y="1253"/>
            <a:chExt cx="5670" cy="2710"/>
          </a:xfrm>
        </p:grpSpPr>
        <p:sp>
          <p:nvSpPr>
            <p:cNvPr id="9225" name="Oval 10"/>
            <p:cNvSpPr>
              <a:spLocks noChangeArrowheads="1"/>
            </p:cNvSpPr>
            <p:nvPr/>
          </p:nvSpPr>
          <p:spPr bwMode="auto">
            <a:xfrm>
              <a:off x="249" y="1570"/>
              <a:ext cx="1043" cy="1860"/>
            </a:xfrm>
            <a:prstGeom prst="ellipse">
              <a:avLst/>
            </a:prstGeom>
            <a:solidFill>
              <a:srgbClr val="1AA61D"/>
            </a:solidFill>
            <a:ln w="9360">
              <a:solidFill>
                <a:srgbClr val="000000"/>
              </a:solidFill>
              <a:miter lim="800000"/>
              <a:headEnd/>
              <a:tailEnd/>
            </a:ln>
          </p:spPr>
          <p:txBody>
            <a:bodyPr wrap="none" lIns="90000" tIns="46800" rIns="90000" bIns="46800" anchor="ctr"/>
            <a:lstStyle/>
            <a:p>
              <a:pPr algn="ct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3200" b="1" smtClean="0">
                  <a:solidFill>
                    <a:srgbClr val="000000"/>
                  </a:solidFill>
                  <a:latin typeface="Arial" charset="0"/>
                  <a:ea typeface="+mn-ea"/>
                  <a:cs typeface="Arial" charset="0"/>
                </a:rPr>
                <a:t>Лес</a:t>
              </a:r>
            </a:p>
          </p:txBody>
        </p:sp>
        <p:sp>
          <p:nvSpPr>
            <p:cNvPr id="9226" name="Text Box 11"/>
            <p:cNvSpPr txBox="1">
              <a:spLocks noChangeArrowheads="1"/>
            </p:cNvSpPr>
            <p:nvPr/>
          </p:nvSpPr>
          <p:spPr bwMode="auto">
            <a:xfrm>
              <a:off x="90" y="3385"/>
              <a:ext cx="1384" cy="578"/>
            </a:xfrm>
            <a:prstGeom prst="rect">
              <a:avLst/>
            </a:prstGeom>
            <a:noFill/>
            <a:ln w="9525">
              <a:noFill/>
              <a:round/>
              <a:headEnd/>
              <a:tailEnd/>
            </a:ln>
          </p:spPr>
          <p:txBody>
            <a:bodyPr lIns="90000" tIns="46800" rIns="90000" bIns="46800">
              <a:spAutoFit/>
            </a:bodyPr>
            <a:lstStyle/>
            <a:p>
              <a:pP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b="1" smtClean="0">
                  <a:solidFill>
                    <a:srgbClr val="000000"/>
                  </a:solidFill>
                  <a:latin typeface="Arial" charset="0"/>
                  <a:ea typeface="+mn-ea"/>
                  <a:cs typeface="Arial" charset="0"/>
                </a:rPr>
                <a:t>Сертификация управления</a:t>
              </a:r>
            </a:p>
            <a:p>
              <a:pP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b="1" smtClean="0">
                  <a:solidFill>
                    <a:srgbClr val="000000"/>
                  </a:solidFill>
                  <a:latin typeface="Arial" charset="0"/>
                  <a:ea typeface="+mn-ea"/>
                  <a:cs typeface="Arial" charset="0"/>
                </a:rPr>
                <a:t>лесами</a:t>
              </a:r>
            </a:p>
          </p:txBody>
        </p:sp>
        <p:sp>
          <p:nvSpPr>
            <p:cNvPr id="9227" name="Rectangle 12"/>
            <p:cNvSpPr>
              <a:spLocks noChangeArrowheads="1"/>
            </p:cNvSpPr>
            <p:nvPr/>
          </p:nvSpPr>
          <p:spPr bwMode="auto">
            <a:xfrm>
              <a:off x="1746" y="1842"/>
              <a:ext cx="907" cy="1180"/>
            </a:xfrm>
            <a:prstGeom prst="rect">
              <a:avLst/>
            </a:prstGeom>
            <a:solidFill>
              <a:srgbClr val="C0C0C0"/>
            </a:solidFill>
            <a:ln w="9360">
              <a:solidFill>
                <a:srgbClr val="000000"/>
              </a:solidFill>
              <a:miter lim="800000"/>
              <a:headEnd/>
              <a:tailEnd/>
            </a:ln>
          </p:spPr>
          <p:txBody>
            <a:bodyPr wrap="none" lIns="90000" tIns="46800" rIns="90000" bIns="46800" anchor="ctr"/>
            <a:lstStyle/>
            <a:p>
              <a:pPr algn="ct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2400" b="1" smtClean="0">
                  <a:solidFill>
                    <a:srgbClr val="000000"/>
                  </a:solidFill>
                  <a:latin typeface="Arial" charset="0"/>
                  <a:ea typeface="+mn-ea"/>
                  <a:cs typeface="Arial" charset="0"/>
                </a:rPr>
                <a:t>Фабрика</a:t>
              </a:r>
            </a:p>
          </p:txBody>
        </p:sp>
        <p:sp>
          <p:nvSpPr>
            <p:cNvPr id="9228" name="Text Box 13"/>
            <p:cNvSpPr txBox="1">
              <a:spLocks noChangeArrowheads="1"/>
            </p:cNvSpPr>
            <p:nvPr/>
          </p:nvSpPr>
          <p:spPr bwMode="auto">
            <a:xfrm>
              <a:off x="1733" y="3034"/>
              <a:ext cx="1283" cy="578"/>
            </a:xfrm>
            <a:prstGeom prst="rect">
              <a:avLst/>
            </a:prstGeom>
            <a:noFill/>
            <a:ln w="9525">
              <a:noFill/>
              <a:round/>
              <a:headEnd/>
              <a:tailEnd/>
            </a:ln>
          </p:spPr>
          <p:txBody>
            <a:bodyPr lIns="90000" tIns="46800" rIns="90000" bIns="46800">
              <a:spAutoFit/>
            </a:bodyPr>
            <a:lstStyle/>
            <a:p>
              <a:pP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b="1" smtClean="0">
                  <a:solidFill>
                    <a:srgbClr val="000000"/>
                  </a:solidFill>
                  <a:latin typeface="Arial" charset="0"/>
                  <a:ea typeface="+mn-ea"/>
                  <a:cs typeface="Arial" charset="0"/>
                </a:rPr>
                <a:t>Сертификация цепочки</a:t>
              </a:r>
            </a:p>
            <a:p>
              <a:pP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b="1" smtClean="0">
                  <a:solidFill>
                    <a:srgbClr val="000000"/>
                  </a:solidFill>
                  <a:latin typeface="Arial" charset="0"/>
                  <a:ea typeface="+mn-ea"/>
                  <a:cs typeface="Arial" charset="0"/>
                </a:rPr>
                <a:t>продукции</a:t>
              </a:r>
            </a:p>
          </p:txBody>
        </p:sp>
        <p:pic>
          <p:nvPicPr>
            <p:cNvPr id="9229" name="Picture 14"/>
            <p:cNvPicPr>
              <a:picLocks noChangeAspect="1" noChangeArrowheads="1"/>
            </p:cNvPicPr>
            <p:nvPr/>
          </p:nvPicPr>
          <p:blipFill>
            <a:blip r:embed="rId4" cstate="print"/>
            <a:srcRect/>
            <a:stretch>
              <a:fillRect/>
            </a:stretch>
          </p:blipFill>
          <p:spPr bwMode="auto">
            <a:xfrm>
              <a:off x="4059" y="2750"/>
              <a:ext cx="1594" cy="1190"/>
            </a:xfrm>
            <a:prstGeom prst="rect">
              <a:avLst/>
            </a:prstGeom>
            <a:noFill/>
            <a:ln w="9525">
              <a:noFill/>
              <a:round/>
              <a:headEnd/>
              <a:tailEnd/>
            </a:ln>
          </p:spPr>
        </p:pic>
        <p:pic>
          <p:nvPicPr>
            <p:cNvPr id="9230" name="Picture 15"/>
            <p:cNvPicPr>
              <a:picLocks noChangeAspect="1" noChangeArrowheads="1"/>
            </p:cNvPicPr>
            <p:nvPr/>
          </p:nvPicPr>
          <p:blipFill>
            <a:blip r:embed="rId5" cstate="print"/>
            <a:srcRect t="5414" b="7214"/>
            <a:stretch>
              <a:fillRect/>
            </a:stretch>
          </p:blipFill>
          <p:spPr bwMode="auto">
            <a:xfrm>
              <a:off x="4094" y="1253"/>
              <a:ext cx="1666" cy="1452"/>
            </a:xfrm>
            <a:prstGeom prst="rect">
              <a:avLst/>
            </a:prstGeom>
            <a:noFill/>
            <a:ln w="9525">
              <a:noFill/>
              <a:round/>
              <a:headEnd/>
              <a:tailEnd/>
            </a:ln>
          </p:spPr>
        </p:pic>
        <p:sp>
          <p:nvSpPr>
            <p:cNvPr id="9231" name="Text Box 16"/>
            <p:cNvSpPr txBox="1">
              <a:spLocks noChangeArrowheads="1"/>
            </p:cNvSpPr>
            <p:nvPr/>
          </p:nvSpPr>
          <p:spPr bwMode="auto">
            <a:xfrm>
              <a:off x="3163" y="1253"/>
              <a:ext cx="2596" cy="251"/>
            </a:xfrm>
            <a:prstGeom prst="rect">
              <a:avLst/>
            </a:prstGeom>
            <a:noFill/>
            <a:ln w="9525">
              <a:noFill/>
              <a:round/>
              <a:headEnd/>
              <a:tailEnd/>
            </a:ln>
          </p:spPr>
          <p:txBody>
            <a:bodyPr wrap="none" lIns="90000" tIns="46800" rIns="90000" bIns="46800">
              <a:spAutoFit/>
            </a:bodyPr>
            <a:lstStyle/>
            <a:p>
              <a:pP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2000" b="1" smtClean="0">
                  <a:solidFill>
                    <a:srgbClr val="000000"/>
                  </a:solidFill>
                  <a:latin typeface="Arial" charset="0"/>
                  <a:ea typeface="+mn-ea"/>
                  <a:cs typeface="Arial" charset="0"/>
                </a:rPr>
                <a:t>Оптовая и розничная торговля</a:t>
              </a:r>
            </a:p>
          </p:txBody>
        </p:sp>
        <p:sp>
          <p:nvSpPr>
            <p:cNvPr id="9232" name="Text Box 17"/>
            <p:cNvSpPr txBox="1">
              <a:spLocks noChangeArrowheads="1"/>
            </p:cNvSpPr>
            <p:nvPr/>
          </p:nvSpPr>
          <p:spPr bwMode="auto">
            <a:xfrm>
              <a:off x="3501" y="2111"/>
              <a:ext cx="1230" cy="443"/>
            </a:xfrm>
            <a:prstGeom prst="rect">
              <a:avLst/>
            </a:prstGeom>
            <a:noFill/>
            <a:ln w="9525">
              <a:noFill/>
              <a:round/>
              <a:headEnd/>
              <a:tailEnd/>
            </a:ln>
          </p:spPr>
          <p:txBody>
            <a:bodyPr wrap="none" lIns="90000" tIns="46800" rIns="90000" bIns="46800">
              <a:spAutoFit/>
            </a:bodyPr>
            <a:lstStyle/>
            <a:p>
              <a:pP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2000" smtClean="0">
                  <a:solidFill>
                    <a:srgbClr val="000000"/>
                  </a:solidFill>
                  <a:latin typeface="Arial" charset="0"/>
                  <a:ea typeface="+mn-ea"/>
                  <a:cs typeface="Arial" charset="0"/>
                </a:rPr>
                <a:t>Маркировка на</a:t>
              </a:r>
            </a:p>
            <a:p>
              <a:pP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2000" smtClean="0">
                  <a:solidFill>
                    <a:srgbClr val="000000"/>
                  </a:solidFill>
                  <a:latin typeface="Arial" charset="0"/>
                  <a:ea typeface="+mn-ea"/>
                  <a:cs typeface="Arial" charset="0"/>
                </a:rPr>
                <a:t>продукции</a:t>
              </a:r>
            </a:p>
          </p:txBody>
        </p:sp>
        <p:pic>
          <p:nvPicPr>
            <p:cNvPr id="9233" name="Picture 18"/>
            <p:cNvPicPr>
              <a:picLocks noChangeAspect="1" noChangeArrowheads="1"/>
            </p:cNvPicPr>
            <p:nvPr/>
          </p:nvPicPr>
          <p:blipFill>
            <a:blip r:embed="rId6" cstate="print"/>
            <a:srcRect/>
            <a:stretch>
              <a:fillRect/>
            </a:stretch>
          </p:blipFill>
          <p:spPr bwMode="auto">
            <a:xfrm>
              <a:off x="4921" y="3294"/>
              <a:ext cx="406" cy="454"/>
            </a:xfrm>
            <a:prstGeom prst="rect">
              <a:avLst/>
            </a:prstGeom>
            <a:noFill/>
            <a:ln w="9525">
              <a:noFill/>
              <a:round/>
              <a:headEnd/>
              <a:tailEnd/>
            </a:ln>
          </p:spPr>
        </p:pic>
        <p:sp>
          <p:nvSpPr>
            <p:cNvPr id="9234" name="Line 19"/>
            <p:cNvSpPr>
              <a:spLocks noChangeShapeType="1"/>
            </p:cNvSpPr>
            <p:nvPr/>
          </p:nvSpPr>
          <p:spPr bwMode="auto">
            <a:xfrm>
              <a:off x="1338" y="2523"/>
              <a:ext cx="408" cy="1"/>
            </a:xfrm>
            <a:prstGeom prst="line">
              <a:avLst/>
            </a:prstGeom>
            <a:noFill/>
            <a:ln w="31680">
              <a:solidFill>
                <a:srgbClr val="000000"/>
              </a:solidFill>
              <a:miter lim="800000"/>
              <a:headEnd/>
              <a:tailEnd type="triangle" w="med" len="med"/>
            </a:ln>
          </p:spPr>
          <p:txBody>
            <a:bodyPr/>
            <a:lstStyle/>
            <a:p>
              <a:endParaRPr lang="en-GB" smtClean="0">
                <a:solidFill>
                  <a:prstClr val="black"/>
                </a:solidFill>
                <a:latin typeface="Arial" charset="0"/>
                <a:ea typeface="+mn-ea"/>
                <a:cs typeface="Arial" charset="0"/>
              </a:endParaRPr>
            </a:p>
          </p:txBody>
        </p:sp>
        <p:sp>
          <p:nvSpPr>
            <p:cNvPr id="9235" name="Line 20"/>
            <p:cNvSpPr>
              <a:spLocks noChangeShapeType="1"/>
            </p:cNvSpPr>
            <p:nvPr/>
          </p:nvSpPr>
          <p:spPr bwMode="auto">
            <a:xfrm flipV="1">
              <a:off x="2699" y="1932"/>
              <a:ext cx="1451" cy="274"/>
            </a:xfrm>
            <a:prstGeom prst="line">
              <a:avLst/>
            </a:prstGeom>
            <a:noFill/>
            <a:ln w="31680">
              <a:solidFill>
                <a:srgbClr val="000000"/>
              </a:solidFill>
              <a:miter lim="800000"/>
              <a:headEnd/>
              <a:tailEnd type="triangle" w="med" len="med"/>
            </a:ln>
          </p:spPr>
          <p:txBody>
            <a:bodyPr/>
            <a:lstStyle/>
            <a:p>
              <a:endParaRPr lang="en-GB" smtClean="0">
                <a:solidFill>
                  <a:prstClr val="black"/>
                </a:solidFill>
                <a:latin typeface="Arial" charset="0"/>
                <a:ea typeface="+mn-ea"/>
                <a:cs typeface="Arial" charset="0"/>
              </a:endParaRPr>
            </a:p>
          </p:txBody>
        </p:sp>
        <p:sp>
          <p:nvSpPr>
            <p:cNvPr id="9236" name="Line 21"/>
            <p:cNvSpPr>
              <a:spLocks noChangeShapeType="1"/>
            </p:cNvSpPr>
            <p:nvPr/>
          </p:nvSpPr>
          <p:spPr bwMode="auto">
            <a:xfrm>
              <a:off x="2789" y="2523"/>
              <a:ext cx="1225" cy="680"/>
            </a:xfrm>
            <a:prstGeom prst="line">
              <a:avLst/>
            </a:prstGeom>
            <a:noFill/>
            <a:ln w="31680">
              <a:solidFill>
                <a:srgbClr val="000000"/>
              </a:solidFill>
              <a:miter lim="800000"/>
              <a:headEnd/>
              <a:tailEnd type="triangle" w="med" len="med"/>
            </a:ln>
          </p:spPr>
          <p:txBody>
            <a:bodyPr/>
            <a:lstStyle/>
            <a:p>
              <a:endParaRPr lang="en-GB" smtClean="0">
                <a:solidFill>
                  <a:prstClr val="black"/>
                </a:solidFill>
                <a:latin typeface="Arial" charset="0"/>
                <a:ea typeface="+mn-ea"/>
                <a:cs typeface="Arial" charset="0"/>
              </a:endParaRPr>
            </a:p>
          </p:txBody>
        </p:sp>
        <p:sp>
          <p:nvSpPr>
            <p:cNvPr id="9237" name="Text Box 22"/>
            <p:cNvSpPr txBox="1">
              <a:spLocks noChangeArrowheads="1"/>
            </p:cNvSpPr>
            <p:nvPr/>
          </p:nvSpPr>
          <p:spPr bwMode="auto">
            <a:xfrm>
              <a:off x="1521" y="3657"/>
              <a:ext cx="2549" cy="290"/>
            </a:xfrm>
            <a:prstGeom prst="rect">
              <a:avLst/>
            </a:prstGeom>
            <a:noFill/>
            <a:ln w="9525">
              <a:noFill/>
              <a:round/>
              <a:headEnd/>
              <a:tailEnd/>
            </a:ln>
          </p:spPr>
          <p:txBody>
            <a:bodyPr wrap="none" lIns="90000" tIns="46800" rIns="90000" bIns="46800">
              <a:spAutoFit/>
            </a:bodyPr>
            <a:lstStyle/>
            <a:p>
              <a:pP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2400" b="1" smtClean="0">
                  <a:solidFill>
                    <a:srgbClr val="FF0000"/>
                  </a:solidFill>
                  <a:latin typeface="Arial" charset="0"/>
                  <a:ea typeface="+mn-ea"/>
                  <a:cs typeface="Arial" charset="0"/>
                </a:rPr>
                <a:t>Непрерывность цепочки!</a:t>
              </a:r>
            </a:p>
          </p:txBody>
        </p:sp>
        <p:pic>
          <p:nvPicPr>
            <p:cNvPr id="9238" name="Picture 23"/>
            <p:cNvPicPr>
              <a:picLocks noChangeAspect="1" noChangeArrowheads="1"/>
            </p:cNvPicPr>
            <p:nvPr/>
          </p:nvPicPr>
          <p:blipFill>
            <a:blip r:embed="rId6" cstate="print"/>
            <a:srcRect/>
            <a:stretch>
              <a:fillRect/>
            </a:stretch>
          </p:blipFill>
          <p:spPr bwMode="auto">
            <a:xfrm>
              <a:off x="5103" y="1570"/>
              <a:ext cx="406" cy="454"/>
            </a:xfrm>
            <a:prstGeom prst="rect">
              <a:avLst/>
            </a:prstGeom>
            <a:noFill/>
            <a:ln w="9525">
              <a:noFill/>
              <a:round/>
              <a:headEnd/>
              <a:tailEnd/>
            </a:ln>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4" name="Picture 2" descr="Tree1"/>
          <p:cNvPicPr>
            <a:picLocks noChangeAspect="1" noChangeArrowheads="1"/>
          </p:cNvPicPr>
          <p:nvPr/>
        </p:nvPicPr>
        <p:blipFill>
          <a:blip r:embed="rId3" cstate="screen"/>
          <a:srcRect/>
          <a:stretch>
            <a:fillRect/>
          </a:stretch>
        </p:blipFill>
        <p:spPr bwMode="auto">
          <a:xfrm>
            <a:off x="4816475" y="0"/>
            <a:ext cx="4327525" cy="6858000"/>
          </a:xfrm>
          <a:prstGeom prst="rect">
            <a:avLst/>
          </a:prstGeom>
          <a:noFill/>
          <a:ln w="9525">
            <a:noFill/>
            <a:miter lim="800000"/>
            <a:headEnd/>
            <a:tailEnd/>
          </a:ln>
        </p:spPr>
      </p:pic>
      <p:sp>
        <p:nvSpPr>
          <p:cNvPr id="540675" name="Rectangle 3"/>
          <p:cNvSpPr>
            <a:spLocks noChangeArrowheads="1"/>
          </p:cNvSpPr>
          <p:nvPr/>
        </p:nvSpPr>
        <p:spPr bwMode="auto">
          <a:xfrm>
            <a:off x="3295650" y="0"/>
            <a:ext cx="5848350" cy="1990725"/>
          </a:xfrm>
          <a:prstGeom prst="rect">
            <a:avLst/>
          </a:prstGeom>
          <a:gradFill rotWithShape="1">
            <a:gsLst>
              <a:gs pos="0">
                <a:schemeClr val="bg1"/>
              </a:gs>
              <a:gs pos="100000">
                <a:schemeClr val="bg1">
                  <a:gamma/>
                  <a:shade val="46275"/>
                  <a:invGamma/>
                  <a:alpha val="0"/>
                </a:schemeClr>
              </a:gs>
            </a:gsLst>
            <a:lin ang="5400000" scaled="1"/>
          </a:gradFill>
          <a:ln w="12700" algn="ctr">
            <a:noFill/>
            <a:miter lim="800000"/>
            <a:headEnd/>
            <a:tailEnd/>
          </a:ln>
          <a:effectLst/>
        </p:spPr>
        <p:txBody>
          <a:bodyPr wrap="none" lIns="0" tIns="0" rIns="0" bIns="0" anchor="ctr"/>
          <a:lstStyle/>
          <a:p>
            <a:endParaRPr lang="en-GB"/>
          </a:p>
        </p:txBody>
      </p:sp>
      <p:sp>
        <p:nvSpPr>
          <p:cNvPr id="540676" name="Rectangle 4"/>
          <p:cNvSpPr>
            <a:spLocks noChangeArrowheads="1"/>
          </p:cNvSpPr>
          <p:nvPr/>
        </p:nvSpPr>
        <p:spPr bwMode="auto">
          <a:xfrm>
            <a:off x="4762500" y="0"/>
            <a:ext cx="2828925" cy="6858000"/>
          </a:xfrm>
          <a:prstGeom prst="rect">
            <a:avLst/>
          </a:prstGeom>
          <a:gradFill rotWithShape="1">
            <a:gsLst>
              <a:gs pos="0">
                <a:schemeClr val="bg1"/>
              </a:gs>
              <a:gs pos="100000">
                <a:schemeClr val="bg1">
                  <a:gamma/>
                  <a:tint val="0"/>
                  <a:invGamma/>
                  <a:alpha val="0"/>
                </a:schemeClr>
              </a:gs>
            </a:gsLst>
            <a:lin ang="0" scaled="1"/>
          </a:gradFill>
          <a:ln w="12700" algn="ctr">
            <a:noFill/>
            <a:miter lim="800000"/>
            <a:headEnd/>
            <a:tailEnd/>
          </a:ln>
          <a:effectLst/>
        </p:spPr>
        <p:txBody>
          <a:bodyPr wrap="none" lIns="0" tIns="0" rIns="0" bIns="0" anchor="ctr"/>
          <a:lstStyle/>
          <a:p>
            <a:endParaRPr lang="en-GB"/>
          </a:p>
        </p:txBody>
      </p:sp>
      <p:sp>
        <p:nvSpPr>
          <p:cNvPr id="540677" name="Rectangle 5"/>
          <p:cNvSpPr>
            <a:spLocks noChangeArrowheads="1"/>
          </p:cNvSpPr>
          <p:nvPr/>
        </p:nvSpPr>
        <p:spPr bwMode="auto">
          <a:xfrm>
            <a:off x="1109663" y="-1"/>
            <a:ext cx="7850187" cy="818686"/>
          </a:xfrm>
          <a:prstGeom prst="rect">
            <a:avLst/>
          </a:prstGeom>
          <a:noFill/>
          <a:ln w="12700">
            <a:noFill/>
            <a:miter lim="800000"/>
            <a:headEnd/>
            <a:tailEnd/>
          </a:ln>
          <a:effectLst/>
        </p:spPr>
        <p:txBody>
          <a:bodyPr wrap="square" lIns="0" tIns="0" rIns="0" bIns="0">
            <a:spAutoFit/>
          </a:bodyPr>
          <a:lstStyle/>
          <a:p>
            <a:pPr marL="93663" defTabSz="762000">
              <a:lnSpc>
                <a:spcPct val="95000"/>
              </a:lnSpc>
            </a:pPr>
            <a:r>
              <a:rPr lang="ru-RU" sz="3200" b="1" dirty="0"/>
              <a:t>Амбициозная лесная программа</a:t>
            </a:r>
            <a:r>
              <a:rPr lang="en-US" sz="3200" dirty="0"/>
              <a:t/>
            </a:r>
            <a:br>
              <a:rPr lang="en-US" sz="3200" dirty="0"/>
            </a:br>
            <a:r>
              <a:rPr lang="ru-RU" sz="2400" b="0" dirty="0">
                <a:solidFill>
                  <a:schemeClr val="tx2"/>
                </a:solidFill>
              </a:rPr>
              <a:t>Руководство к действию</a:t>
            </a:r>
            <a:endParaRPr lang="en-US" sz="2400" b="0" dirty="0">
              <a:solidFill>
                <a:schemeClr val="tx2"/>
              </a:solidFill>
            </a:endParaRPr>
          </a:p>
        </p:txBody>
      </p:sp>
      <p:sp>
        <p:nvSpPr>
          <p:cNvPr id="540678" name="Text Box 6"/>
          <p:cNvSpPr txBox="1">
            <a:spLocks noChangeArrowheads="1"/>
          </p:cNvSpPr>
          <p:nvPr/>
        </p:nvSpPr>
        <p:spPr bwMode="auto">
          <a:xfrm>
            <a:off x="1209675" y="1257300"/>
            <a:ext cx="4573588" cy="4572000"/>
          </a:xfrm>
          <a:prstGeom prst="rect">
            <a:avLst/>
          </a:prstGeom>
          <a:noFill/>
          <a:ln w="12700" algn="ctr">
            <a:noFill/>
            <a:miter lim="800000"/>
            <a:headEnd/>
            <a:tailEnd/>
          </a:ln>
          <a:effectLst/>
        </p:spPr>
        <p:txBody>
          <a:bodyPr lIns="0" tIns="0" rIns="0" bIns="0">
            <a:spAutoFit/>
          </a:bodyPr>
          <a:lstStyle/>
          <a:p>
            <a:r>
              <a:rPr lang="ru-RU" sz="2000" b="0" dirty="0"/>
              <a:t>Управление лесами:</a:t>
            </a:r>
            <a:br>
              <a:rPr lang="ru-RU" sz="2000" b="0" dirty="0"/>
            </a:br>
            <a:r>
              <a:rPr lang="ru-RU" sz="2000" b="0" dirty="0">
                <a:solidFill>
                  <a:schemeClr val="tx2"/>
                </a:solidFill>
              </a:rPr>
              <a:t>Наша цель – добиться того, чтобы </a:t>
            </a:r>
            <a:br>
              <a:rPr lang="ru-RU" sz="2000" b="0" dirty="0">
                <a:solidFill>
                  <a:schemeClr val="tx2"/>
                </a:solidFill>
              </a:rPr>
            </a:br>
            <a:r>
              <a:rPr lang="ru-RU" sz="2000" b="0" dirty="0">
                <a:solidFill>
                  <a:schemeClr val="tx2"/>
                </a:solidFill>
              </a:rPr>
              <a:t>весь объем древесного волокна </a:t>
            </a:r>
            <a:br>
              <a:rPr lang="ru-RU" sz="2000" b="0" dirty="0">
                <a:solidFill>
                  <a:schemeClr val="tx2"/>
                </a:solidFill>
              </a:rPr>
            </a:br>
            <a:r>
              <a:rPr lang="ru-RU" sz="2000" b="0" dirty="0">
                <a:solidFill>
                  <a:schemeClr val="tx2"/>
                </a:solidFill>
              </a:rPr>
              <a:t>поступал из лесов, сертифицированных </a:t>
            </a:r>
            <a:br>
              <a:rPr lang="ru-RU" sz="2000" b="0" dirty="0">
                <a:solidFill>
                  <a:schemeClr val="tx2"/>
                </a:solidFill>
              </a:rPr>
            </a:br>
            <a:r>
              <a:rPr lang="ru-RU" sz="2000" b="0" dirty="0">
                <a:solidFill>
                  <a:schemeClr val="tx2"/>
                </a:solidFill>
              </a:rPr>
              <a:t>по высшим мировым стандартам – </a:t>
            </a:r>
            <a:br>
              <a:rPr lang="ru-RU" sz="2000" b="0" dirty="0">
                <a:solidFill>
                  <a:schemeClr val="tx2"/>
                </a:solidFill>
              </a:rPr>
            </a:br>
            <a:r>
              <a:rPr lang="ru-RU" sz="2000" b="0" dirty="0">
                <a:solidFill>
                  <a:schemeClr val="tx2"/>
                </a:solidFill>
              </a:rPr>
              <a:t>на сегодня, по стандартам Лесного </a:t>
            </a:r>
            <a:r>
              <a:rPr lang="en-US" sz="2000" b="0" dirty="0">
                <a:solidFill>
                  <a:schemeClr val="tx2"/>
                </a:solidFill>
              </a:rPr>
              <a:t/>
            </a:r>
            <a:br>
              <a:rPr lang="en-US" sz="2000" b="0" dirty="0">
                <a:solidFill>
                  <a:schemeClr val="tx2"/>
                </a:solidFill>
              </a:rPr>
            </a:br>
            <a:r>
              <a:rPr lang="ru-RU" sz="2000" b="0" dirty="0">
                <a:solidFill>
                  <a:schemeClr val="tx2"/>
                </a:solidFill>
              </a:rPr>
              <a:t>попечительского совета </a:t>
            </a:r>
            <a:r>
              <a:rPr lang="en-US" sz="2000" b="0" dirty="0">
                <a:solidFill>
                  <a:schemeClr val="tx2"/>
                </a:solidFill>
              </a:rPr>
              <a:t/>
            </a:r>
            <a:br>
              <a:rPr lang="en-US" sz="2000" b="0" dirty="0">
                <a:solidFill>
                  <a:schemeClr val="tx2"/>
                </a:solidFill>
              </a:rPr>
            </a:br>
            <a:r>
              <a:rPr lang="en-US" sz="2000" b="0" dirty="0">
                <a:solidFill>
                  <a:schemeClr val="tx2"/>
                </a:solidFill>
              </a:rPr>
              <a:t>(Forest Stewardship Council, FSC)</a:t>
            </a:r>
            <a:endParaRPr lang="ru-RU" sz="2000" b="0" dirty="0">
              <a:solidFill>
                <a:schemeClr val="tx2"/>
              </a:solidFill>
            </a:endParaRPr>
          </a:p>
          <a:p>
            <a:endParaRPr lang="ru-RU" sz="2000" b="0" dirty="0">
              <a:solidFill>
                <a:schemeClr val="tx2"/>
              </a:solidFill>
            </a:endParaRPr>
          </a:p>
          <a:p>
            <a:r>
              <a:rPr lang="ru-RU" sz="2000" b="0" dirty="0"/>
              <a:t>Цепочка поставок:</a:t>
            </a:r>
            <a:br>
              <a:rPr lang="ru-RU" sz="2000" b="0" dirty="0"/>
            </a:br>
            <a:r>
              <a:rPr lang="ru-RU" sz="2000" b="0" dirty="0">
                <a:solidFill>
                  <a:schemeClr val="tx2"/>
                </a:solidFill>
              </a:rPr>
              <a:t>Мы также ставим целью обеспечить </a:t>
            </a:r>
            <a:br>
              <a:rPr lang="ru-RU" sz="2000" b="0" dirty="0">
                <a:solidFill>
                  <a:schemeClr val="tx2"/>
                </a:solidFill>
              </a:rPr>
            </a:br>
            <a:r>
              <a:rPr lang="ru-RU" sz="2000" b="0" dirty="0">
                <a:solidFill>
                  <a:schemeClr val="tx2"/>
                </a:solidFill>
              </a:rPr>
              <a:t>полную </a:t>
            </a:r>
            <a:r>
              <a:rPr lang="ru-RU" sz="2000" b="0" dirty="0" err="1">
                <a:solidFill>
                  <a:schemeClr val="tx2"/>
                </a:solidFill>
              </a:rPr>
              <a:t>прослеживаемость</a:t>
            </a:r>
            <a:r>
              <a:rPr lang="ru-RU" sz="2000" b="0" dirty="0">
                <a:solidFill>
                  <a:schemeClr val="tx2"/>
                </a:solidFill>
              </a:rPr>
              <a:t> всего пути </a:t>
            </a:r>
            <a:br>
              <a:rPr lang="ru-RU" sz="2000" b="0" dirty="0">
                <a:solidFill>
                  <a:schemeClr val="tx2"/>
                </a:solidFill>
              </a:rPr>
            </a:br>
            <a:r>
              <a:rPr lang="ru-RU" sz="2000" b="0" dirty="0">
                <a:solidFill>
                  <a:schemeClr val="tx2"/>
                </a:solidFill>
              </a:rPr>
              <a:t>нашей упаковки от лесной делянки </a:t>
            </a:r>
            <a:r>
              <a:rPr lang="en-US" sz="2000" b="0" dirty="0">
                <a:solidFill>
                  <a:schemeClr val="tx2"/>
                </a:solidFill>
              </a:rPr>
              <a:t/>
            </a:r>
            <a:br>
              <a:rPr lang="en-US" sz="2000" b="0" dirty="0">
                <a:solidFill>
                  <a:schemeClr val="tx2"/>
                </a:solidFill>
              </a:rPr>
            </a:br>
            <a:r>
              <a:rPr lang="ru-RU" sz="2000" b="0" dirty="0">
                <a:solidFill>
                  <a:schemeClr val="tx2"/>
                </a:solidFill>
              </a:rPr>
              <a:t>до покупателя в магазине</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FSC_Logo_TM_RGB"/>
          <p:cNvPicPr>
            <a:picLocks noChangeAspect="1" noChangeArrowheads="1"/>
          </p:cNvPicPr>
          <p:nvPr/>
        </p:nvPicPr>
        <p:blipFill>
          <a:blip r:embed="rId2" cstate="print"/>
          <a:srcRect/>
          <a:stretch>
            <a:fillRect/>
          </a:stretch>
        </p:blipFill>
        <p:spPr bwMode="auto">
          <a:xfrm>
            <a:off x="8226425" y="0"/>
            <a:ext cx="655638" cy="793750"/>
          </a:xfrm>
          <a:prstGeom prst="rect">
            <a:avLst/>
          </a:prstGeom>
          <a:noFill/>
          <a:ln w="9525">
            <a:noFill/>
            <a:miter lim="800000"/>
            <a:headEnd/>
            <a:tailEnd/>
          </a:ln>
        </p:spPr>
      </p:pic>
      <p:sp>
        <p:nvSpPr>
          <p:cNvPr id="4" name="Text Box 9"/>
          <p:cNvSpPr txBox="1">
            <a:spLocks noChangeArrowheads="1"/>
          </p:cNvSpPr>
          <p:nvPr/>
        </p:nvSpPr>
        <p:spPr bwMode="auto">
          <a:xfrm>
            <a:off x="963612" y="354013"/>
            <a:ext cx="8675688" cy="1090305"/>
          </a:xfrm>
          <a:prstGeom prst="rect">
            <a:avLst/>
          </a:prstGeom>
          <a:noFill/>
          <a:ln w="9525">
            <a:noFill/>
            <a:round/>
            <a:headEnd/>
            <a:tailEnd/>
          </a:ln>
        </p:spPr>
        <p:txBody>
          <a:bodyPr lIns="104400" tIns="52200" rIns="104400" bIns="52200">
            <a:spAutoFit/>
          </a:bodyPr>
          <a:lstStyle/>
          <a:p>
            <a:pP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a:solidFill>
                  <a:schemeClr val="tx1">
                    <a:lumMod val="50000"/>
                  </a:schemeClr>
                </a:solidFill>
              </a:rPr>
              <a:t>FSC </a:t>
            </a:r>
            <a:endParaRPr lang="ru-RU" sz="3200" b="1" dirty="0" smtClean="0">
              <a:solidFill>
                <a:schemeClr val="tx1">
                  <a:lumMod val="50000"/>
                </a:schemeClr>
              </a:solidFill>
            </a:endParaRPr>
          </a:p>
          <a:p>
            <a:pP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3200" b="1" dirty="0" smtClean="0">
                <a:solidFill>
                  <a:schemeClr val="tx1">
                    <a:lumMod val="50000"/>
                  </a:schemeClr>
                </a:solidFill>
              </a:rPr>
              <a:t>знак </a:t>
            </a:r>
            <a:r>
              <a:rPr lang="ru-RU" sz="3200" b="1" dirty="0">
                <a:solidFill>
                  <a:schemeClr val="tx1">
                    <a:lumMod val="50000"/>
                  </a:schemeClr>
                </a:solidFill>
              </a:rPr>
              <a:t>снижения рисков для бизнеса</a:t>
            </a:r>
          </a:p>
        </p:txBody>
      </p:sp>
      <p:sp>
        <p:nvSpPr>
          <p:cNvPr id="5" name="Rectangle 2"/>
          <p:cNvSpPr txBox="1">
            <a:spLocks noChangeArrowheads="1"/>
          </p:cNvSpPr>
          <p:nvPr/>
        </p:nvSpPr>
        <p:spPr bwMode="auto">
          <a:xfrm>
            <a:off x="177801" y="2133600"/>
            <a:ext cx="8428038" cy="2592388"/>
          </a:xfrm>
          <a:prstGeom prst="rect">
            <a:avLst/>
          </a:prstGeom>
          <a:noFill/>
          <a:ln w="9525">
            <a:noFill/>
            <a:miter lim="800000"/>
            <a:headEnd/>
            <a:tailEnd/>
          </a:ln>
        </p:spPr>
        <p:txBody>
          <a:bodyPr lIns="90000" tIns="46800" rIns="90000" bIns="46800"/>
          <a:lstStyle/>
          <a:p>
            <a:pPr marL="342900" indent="-34290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b="1" dirty="0">
                <a:solidFill>
                  <a:schemeClr val="bg2">
                    <a:lumMod val="75000"/>
                  </a:schemeClr>
                </a:solidFill>
              </a:rPr>
              <a:t>Для покупателя, логотип </a:t>
            </a:r>
            <a:r>
              <a:rPr lang="en-US" sz="2000" b="1" dirty="0">
                <a:solidFill>
                  <a:schemeClr val="bg2">
                    <a:lumMod val="75000"/>
                  </a:schemeClr>
                </a:solidFill>
              </a:rPr>
              <a:t>FSC </a:t>
            </a:r>
            <a:r>
              <a:rPr lang="ru-RU" sz="2000" b="1" dirty="0">
                <a:solidFill>
                  <a:schemeClr val="bg2">
                    <a:lumMod val="75000"/>
                  </a:schemeClr>
                </a:solidFill>
              </a:rPr>
              <a:t>дает уверенность в</a:t>
            </a:r>
            <a:r>
              <a:rPr lang="en-US" sz="2000" b="1" dirty="0" smtClean="0">
                <a:solidFill>
                  <a:schemeClr val="bg2">
                    <a:lumMod val="75000"/>
                  </a:schemeClr>
                </a:solidFill>
              </a:rPr>
              <a:t>:</a:t>
            </a:r>
            <a:endParaRPr lang="ru-RU" sz="2000" b="1" dirty="0" smtClean="0">
              <a:solidFill>
                <a:schemeClr val="bg2">
                  <a:lumMod val="75000"/>
                </a:schemeClr>
              </a:solidFill>
            </a:endParaRPr>
          </a:p>
          <a:p>
            <a:pPr marL="342900" indent="-34290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000" b="1" dirty="0">
              <a:solidFill>
                <a:schemeClr val="bg2">
                  <a:lumMod val="75000"/>
                </a:schemeClr>
              </a:solidFill>
            </a:endParaRPr>
          </a:p>
          <a:p>
            <a:pPr marL="742950" lvl="1" indent="-285750" defTabSz="449263">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dirty="0">
                <a:solidFill>
                  <a:schemeClr val="bg2">
                    <a:lumMod val="75000"/>
                  </a:schemeClr>
                </a:solidFill>
              </a:rPr>
              <a:t>знании источника происхождения древесины</a:t>
            </a:r>
            <a:r>
              <a:rPr lang="ru-RU" sz="2000" dirty="0" smtClean="0">
                <a:solidFill>
                  <a:schemeClr val="bg2">
                    <a:lumMod val="75000"/>
                  </a:schemeClr>
                </a:solidFill>
              </a:rPr>
              <a:t>;</a:t>
            </a:r>
          </a:p>
          <a:p>
            <a:pPr marL="742950" lvl="1" indent="-28575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ru-RU" sz="2000" dirty="0">
              <a:solidFill>
                <a:schemeClr val="bg2">
                  <a:lumMod val="75000"/>
                </a:schemeClr>
              </a:solidFill>
            </a:endParaRPr>
          </a:p>
          <a:p>
            <a:pPr marL="742950" lvl="1" indent="-285750" defTabSz="449263">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dirty="0">
                <a:solidFill>
                  <a:schemeClr val="bg2">
                    <a:lumMod val="75000"/>
                  </a:schemeClr>
                </a:solidFill>
              </a:rPr>
              <a:t>легальности используемой древесины по всей цепочке переработки и продажи</a:t>
            </a:r>
            <a:r>
              <a:rPr lang="ru-RU" sz="2000" dirty="0" smtClean="0">
                <a:solidFill>
                  <a:schemeClr val="bg2">
                    <a:lumMod val="75000"/>
                  </a:schemeClr>
                </a:solidFill>
              </a:rPr>
              <a:t>;</a:t>
            </a:r>
          </a:p>
          <a:p>
            <a:pPr marL="742950" lvl="1" indent="-28575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ru-RU" sz="2000" dirty="0">
              <a:solidFill>
                <a:schemeClr val="bg2">
                  <a:lumMod val="75000"/>
                </a:schemeClr>
              </a:solidFill>
            </a:endParaRPr>
          </a:p>
          <a:p>
            <a:pPr marL="742950" lvl="1" indent="-285750" defTabSz="449263">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dirty="0">
                <a:solidFill>
                  <a:schemeClr val="bg2">
                    <a:lumMod val="75000"/>
                  </a:schemeClr>
                </a:solidFill>
              </a:rPr>
              <a:t>обеспечении сохранения редких и исчезающих видов флоры и фауны, иных лесов высокой охранной ценности</a:t>
            </a:r>
            <a:r>
              <a:rPr lang="ru-RU" sz="2000" dirty="0" smtClean="0">
                <a:solidFill>
                  <a:schemeClr val="bg2">
                    <a:lumMod val="75000"/>
                  </a:schemeClr>
                </a:solidFill>
              </a:rPr>
              <a:t>;</a:t>
            </a:r>
          </a:p>
          <a:p>
            <a:pPr marL="742950" lvl="1" indent="-28575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ru-RU" sz="2000" dirty="0">
              <a:solidFill>
                <a:schemeClr val="bg2">
                  <a:lumMod val="75000"/>
                </a:schemeClr>
              </a:solidFill>
            </a:endParaRPr>
          </a:p>
          <a:p>
            <a:pPr marL="742950" lvl="1" indent="-285750" defTabSz="449263">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dirty="0">
                <a:solidFill>
                  <a:schemeClr val="bg2">
                    <a:lumMod val="75000"/>
                  </a:schemeClr>
                </a:solidFill>
              </a:rPr>
              <a:t>обеспечении интересов и прав работающих</a:t>
            </a:r>
            <a:r>
              <a:rPr lang="ru-RU" sz="2000" dirty="0" smtClean="0">
                <a:solidFill>
                  <a:schemeClr val="bg2">
                    <a:lumMod val="75000"/>
                  </a:schemeClr>
                </a:solidFill>
              </a:rPr>
              <a:t>;</a:t>
            </a:r>
          </a:p>
          <a:p>
            <a:pPr marL="742950" lvl="1" indent="-285750" defTabSz="449263">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ru-RU" sz="2000" dirty="0">
              <a:solidFill>
                <a:schemeClr val="bg2">
                  <a:lumMod val="75000"/>
                </a:schemeClr>
              </a:solidFill>
            </a:endParaRPr>
          </a:p>
          <a:p>
            <a:pPr marL="742950" lvl="1" indent="-285750" defTabSz="449263">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ru-RU" sz="2000" dirty="0">
                <a:solidFill>
                  <a:schemeClr val="bg2">
                    <a:lumMod val="75000"/>
                  </a:schemeClr>
                </a:solidFill>
              </a:rPr>
              <a:t>соблюдении прав местного населения.</a:t>
            </a:r>
            <a:endParaRPr lang="uk-UA" sz="2000" dirty="0">
              <a:solidFill>
                <a:schemeClr val="bg2">
                  <a:lumMod val="75000"/>
                </a:schemeClr>
              </a:solidFill>
            </a:endParaRPr>
          </a:p>
        </p:txBody>
      </p:sp>
      <p:pic>
        <p:nvPicPr>
          <p:cNvPr id="6" name="Picture 1"/>
          <p:cNvPicPr>
            <a:picLocks noChangeAspect="1"/>
          </p:cNvPicPr>
          <p:nvPr/>
        </p:nvPicPr>
        <p:blipFill>
          <a:blip r:embed="rId3" cstate="print"/>
          <a:srcRect/>
          <a:stretch>
            <a:fillRect/>
          </a:stretch>
        </p:blipFill>
        <p:spPr bwMode="auto">
          <a:xfrm>
            <a:off x="6786872" y="4671582"/>
            <a:ext cx="2416120" cy="2245410"/>
          </a:xfrm>
          <a:prstGeom prst="rect">
            <a:avLst/>
          </a:prstGeom>
          <a:noFill/>
          <a:ln w="9525">
            <a:noFill/>
            <a:miter lim="800000"/>
            <a:headEnd/>
            <a:tailEnd/>
          </a:ln>
        </p:spPr>
      </p:pic>
    </p:spTree>
  </p:cSld>
  <p:clrMapOvr>
    <a:masterClrMapping/>
  </p:clrMapOvr>
  <p:transition spd="med"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0"/>
          <p:cNvSpPr>
            <a:spLocks noGrp="1"/>
          </p:cNvSpPr>
          <p:nvPr>
            <p:ph type="title"/>
          </p:nvPr>
        </p:nvSpPr>
        <p:spPr>
          <a:xfrm>
            <a:off x="1392238" y="144464"/>
            <a:ext cx="7913687" cy="550862"/>
          </a:xfrm>
        </p:spPr>
        <p:txBody>
          <a:bodyPr/>
          <a:lstStyle/>
          <a:p>
            <a:r>
              <a:rPr lang="ru-RU" dirty="0" smtClean="0"/>
              <a:t>Картон из ответственных источников</a:t>
            </a:r>
            <a:endParaRPr lang="en-GB" dirty="0" smtClean="0"/>
          </a:p>
        </p:txBody>
      </p:sp>
      <p:sp>
        <p:nvSpPr>
          <p:cNvPr id="17411" name="Content Placeholder 28"/>
          <p:cNvSpPr>
            <a:spLocks noGrp="1"/>
          </p:cNvSpPr>
          <p:nvPr>
            <p:ph type="body" sz="quarter" idx="15"/>
          </p:nvPr>
        </p:nvSpPr>
        <p:spPr>
          <a:xfrm>
            <a:off x="1320800" y="704850"/>
            <a:ext cx="7385050" cy="531813"/>
          </a:xfrm>
        </p:spPr>
        <p:txBody>
          <a:bodyPr/>
          <a:lstStyle/>
          <a:p>
            <a:pPr>
              <a:spcBef>
                <a:spcPct val="0"/>
              </a:spcBef>
            </a:pPr>
            <a:r>
              <a:rPr lang="ru-RU" dirty="0" smtClean="0"/>
              <a:t>Первые упаковки со знаком </a:t>
            </a:r>
            <a:r>
              <a:rPr lang="en-US" dirty="0" smtClean="0"/>
              <a:t>FSC </a:t>
            </a:r>
            <a:r>
              <a:rPr lang="ru-RU" dirty="0" smtClean="0"/>
              <a:t>для различных категорий напитков уже на полках</a:t>
            </a:r>
            <a:endParaRPr lang="en-GB" dirty="0" smtClean="0"/>
          </a:p>
        </p:txBody>
      </p:sp>
      <p:pic>
        <p:nvPicPr>
          <p:cNvPr id="17413" name="Picture 12"/>
          <p:cNvPicPr>
            <a:picLocks noChangeAspect="1"/>
          </p:cNvPicPr>
          <p:nvPr/>
        </p:nvPicPr>
        <p:blipFill>
          <a:blip r:embed="rId3" cstate="screen"/>
          <a:srcRect/>
          <a:stretch>
            <a:fillRect/>
          </a:stretch>
        </p:blipFill>
        <p:spPr bwMode="auto">
          <a:xfrm>
            <a:off x="2200792" y="1746250"/>
            <a:ext cx="2688708" cy="1619250"/>
          </a:xfrm>
          <a:prstGeom prst="rect">
            <a:avLst/>
          </a:prstGeom>
          <a:noFill/>
          <a:ln w="9525">
            <a:noFill/>
            <a:miter lim="800000"/>
            <a:headEnd/>
            <a:tailEnd/>
          </a:ln>
        </p:spPr>
      </p:pic>
      <p:pic>
        <p:nvPicPr>
          <p:cNvPr id="17416" name="6665b42b-f139-4a3e-bfbc-c11aa9f7f5e4" descr="169D31A3-3486-4C7A-8F66-79099A03F0A4@belkastrelka"/>
          <p:cNvPicPr>
            <a:picLocks noChangeAspect="1" noChangeArrowheads="1"/>
          </p:cNvPicPr>
          <p:nvPr/>
        </p:nvPicPr>
        <p:blipFill>
          <a:blip r:embed="rId4" cstate="screen"/>
          <a:srcRect/>
          <a:stretch>
            <a:fillRect/>
          </a:stretch>
        </p:blipFill>
        <p:spPr bwMode="auto">
          <a:xfrm>
            <a:off x="165012" y="4076699"/>
            <a:ext cx="1100986" cy="2781301"/>
          </a:xfrm>
          <a:prstGeom prst="rect">
            <a:avLst/>
          </a:prstGeom>
          <a:noFill/>
          <a:ln w="9525">
            <a:noFill/>
            <a:miter lim="800000"/>
            <a:headEnd/>
            <a:tailEnd/>
          </a:ln>
        </p:spPr>
      </p:pic>
      <p:pic>
        <p:nvPicPr>
          <p:cNvPr id="17417" name="522d9e08-2a36-4045-b61d-231c31a6255b" descr="85D3092E-3B6F-4AD8-B7C2-9D6C0E81EC86@belkastrelka"/>
          <p:cNvPicPr>
            <a:picLocks noChangeAspect="1" noChangeArrowheads="1"/>
          </p:cNvPicPr>
          <p:nvPr/>
        </p:nvPicPr>
        <p:blipFill>
          <a:blip r:embed="rId5" cstate="screen"/>
          <a:srcRect/>
          <a:stretch>
            <a:fillRect/>
          </a:stretch>
        </p:blipFill>
        <p:spPr bwMode="auto">
          <a:xfrm>
            <a:off x="2002142" y="4070866"/>
            <a:ext cx="1103295" cy="2787134"/>
          </a:xfrm>
          <a:prstGeom prst="rect">
            <a:avLst/>
          </a:prstGeom>
          <a:noFill/>
          <a:ln w="9525">
            <a:noFill/>
            <a:miter lim="800000"/>
            <a:headEnd/>
            <a:tailEnd/>
          </a:ln>
        </p:spPr>
      </p:pic>
      <p:pic>
        <p:nvPicPr>
          <p:cNvPr id="17418" name="8ff81aff-46de-4b08-9dea-7e0987faa763" descr="56655550-E003-41EB-952D-4C66412156A2@belkastrelka"/>
          <p:cNvPicPr>
            <a:picLocks noChangeAspect="1" noChangeArrowheads="1"/>
          </p:cNvPicPr>
          <p:nvPr/>
        </p:nvPicPr>
        <p:blipFill>
          <a:blip r:embed="rId6" cstate="screen"/>
          <a:srcRect/>
          <a:stretch>
            <a:fillRect/>
          </a:stretch>
        </p:blipFill>
        <p:spPr bwMode="auto">
          <a:xfrm>
            <a:off x="1075268" y="4116296"/>
            <a:ext cx="1085312" cy="2741704"/>
          </a:xfrm>
          <a:prstGeom prst="rect">
            <a:avLst/>
          </a:prstGeom>
          <a:noFill/>
          <a:ln w="9525">
            <a:noFill/>
            <a:miter lim="800000"/>
            <a:headEnd/>
            <a:tailEnd/>
          </a:ln>
        </p:spPr>
      </p:pic>
      <p:pic>
        <p:nvPicPr>
          <p:cNvPr id="12" name="Picture 11" descr="1000Sadochok_Fresh_3D_700dpi copy.png"/>
          <p:cNvPicPr>
            <a:picLocks noChangeAspect="1"/>
          </p:cNvPicPr>
          <p:nvPr/>
        </p:nvPicPr>
        <p:blipFill>
          <a:blip r:embed="rId7"/>
          <a:stretch>
            <a:fillRect/>
          </a:stretch>
        </p:blipFill>
        <p:spPr>
          <a:xfrm>
            <a:off x="3993092" y="4542201"/>
            <a:ext cx="1200149" cy="2315799"/>
          </a:xfrm>
          <a:prstGeom prst="rect">
            <a:avLst/>
          </a:prstGeom>
        </p:spPr>
      </p:pic>
      <p:pic>
        <p:nvPicPr>
          <p:cNvPr id="13" name="Picture 12" descr="1000Sadochok_Fresh_3D_700dpi copy1.png"/>
          <p:cNvPicPr>
            <a:picLocks noChangeAspect="1"/>
          </p:cNvPicPr>
          <p:nvPr/>
        </p:nvPicPr>
        <p:blipFill>
          <a:blip r:embed="rId8"/>
          <a:stretch>
            <a:fillRect/>
          </a:stretch>
        </p:blipFill>
        <p:spPr>
          <a:xfrm>
            <a:off x="2929375" y="4648212"/>
            <a:ext cx="1145208" cy="2209788"/>
          </a:xfrm>
          <a:prstGeom prst="rect">
            <a:avLst/>
          </a:prstGeom>
        </p:spPr>
      </p:pic>
      <p:pic>
        <p:nvPicPr>
          <p:cNvPr id="17" name="Picture 1"/>
          <p:cNvPicPr>
            <a:picLocks noChangeAspect="1"/>
          </p:cNvPicPr>
          <p:nvPr/>
        </p:nvPicPr>
        <p:blipFill>
          <a:blip r:embed="rId9" cstate="print"/>
          <a:srcRect/>
          <a:stretch>
            <a:fillRect/>
          </a:stretch>
        </p:blipFill>
        <p:spPr bwMode="auto">
          <a:xfrm>
            <a:off x="8064423" y="5854700"/>
            <a:ext cx="1079577" cy="1003300"/>
          </a:xfrm>
          <a:prstGeom prst="rect">
            <a:avLst/>
          </a:prstGeom>
          <a:noFill/>
          <a:ln w="9525">
            <a:noFill/>
            <a:miter lim="800000"/>
            <a:headEnd/>
            <a:tailEnd/>
          </a:ln>
        </p:spPr>
      </p:pic>
      <p:sp>
        <p:nvSpPr>
          <p:cNvPr id="138241"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999999"/>
                </a:solidFill>
                <a:effectLst/>
                <a:latin typeface="Arial" charset="0"/>
                <a:cs typeface="Arial" charset="0"/>
              </a:rPr>
              <a:t>Congrats!</a:t>
            </a: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382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999999"/>
                </a:solidFill>
                <a:effectLst/>
                <a:latin typeface="Arial" charset="0"/>
                <a:cs typeface="Arial" charset="0"/>
              </a:rPr>
              <a:t>Congrats!</a:t>
            </a: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382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999999"/>
                </a:solidFill>
                <a:effectLst/>
                <a:latin typeface="Arial" charset="0"/>
                <a:cs typeface="Arial" charset="0"/>
              </a:rPr>
              <a:t>Congrats!</a:t>
            </a: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8" name="TextBox 17"/>
          <p:cNvSpPr txBox="1"/>
          <p:nvPr/>
        </p:nvSpPr>
        <p:spPr>
          <a:xfrm>
            <a:off x="393700" y="3536890"/>
            <a:ext cx="5994400" cy="400110"/>
          </a:xfrm>
          <a:prstGeom prst="rect">
            <a:avLst/>
          </a:prstGeom>
          <a:noFill/>
        </p:spPr>
        <p:txBody>
          <a:bodyPr wrap="square" rtlCol="0">
            <a:spAutoFit/>
          </a:bodyPr>
          <a:lstStyle/>
          <a:p>
            <a:pPr marL="176213" indent="-176213"/>
            <a:r>
              <a:rPr lang="uk-UA" sz="2000" dirty="0" smtClean="0">
                <a:solidFill>
                  <a:schemeClr val="accent3">
                    <a:lumMod val="50000"/>
                  </a:schemeClr>
                </a:solidFill>
              </a:rPr>
              <a:t>92 </a:t>
            </a:r>
            <a:r>
              <a:rPr lang="uk-UA" sz="2000" dirty="0" err="1" smtClean="0">
                <a:solidFill>
                  <a:schemeClr val="accent3">
                    <a:lumMod val="50000"/>
                  </a:schemeClr>
                </a:solidFill>
              </a:rPr>
              <a:t>млн</a:t>
            </a:r>
            <a:r>
              <a:rPr lang="en-US" sz="2000" dirty="0" smtClean="0">
                <a:solidFill>
                  <a:schemeClr val="accent3">
                    <a:lumMod val="50000"/>
                  </a:schemeClr>
                </a:solidFill>
              </a:rPr>
              <a:t>.</a:t>
            </a:r>
            <a:r>
              <a:rPr lang="uk-UA" sz="2000" dirty="0" smtClean="0">
                <a:solidFill>
                  <a:schemeClr val="accent3">
                    <a:lumMod val="50000"/>
                  </a:schemeClr>
                </a:solidFill>
              </a:rPr>
              <a:t> </a:t>
            </a:r>
            <a:r>
              <a:rPr lang="en-US" sz="2000" dirty="0" smtClean="0">
                <a:solidFill>
                  <a:schemeClr val="accent3">
                    <a:lumMod val="50000"/>
                  </a:schemeClr>
                </a:solidFill>
              </a:rPr>
              <a:t>FSC c</a:t>
            </a:r>
            <a:r>
              <a:rPr lang="uk-UA" sz="2000" dirty="0" err="1" smtClean="0">
                <a:solidFill>
                  <a:schemeClr val="accent3">
                    <a:lumMod val="50000"/>
                  </a:schemeClr>
                </a:solidFill>
              </a:rPr>
              <a:t>ертифікованої</a:t>
            </a:r>
            <a:r>
              <a:rPr lang="en-US" sz="2000" dirty="0" smtClean="0">
                <a:solidFill>
                  <a:schemeClr val="accent3">
                    <a:lumMod val="50000"/>
                  </a:schemeClr>
                </a:solidFill>
              </a:rPr>
              <a:t> </a:t>
            </a:r>
            <a:r>
              <a:rPr lang="uk-UA" sz="2000" dirty="0" smtClean="0">
                <a:solidFill>
                  <a:schemeClr val="accent3">
                    <a:lumMod val="50000"/>
                  </a:schemeClr>
                </a:solidFill>
              </a:rPr>
              <a:t>упаковки у 2013 р. </a:t>
            </a:r>
            <a:endParaRPr lang="en-GB" sz="2000" dirty="0" smtClean="0">
              <a:solidFill>
                <a:schemeClr val="accent3">
                  <a:lumMod val="50000"/>
                </a:schemeClr>
              </a:solidFill>
            </a:endParaRPr>
          </a:p>
        </p:txBody>
      </p:sp>
      <p:pic>
        <p:nvPicPr>
          <p:cNvPr id="19" name="Picture 18"/>
          <p:cNvPicPr>
            <a:picLocks noChangeAspect="1"/>
          </p:cNvPicPr>
          <p:nvPr/>
        </p:nvPicPr>
        <p:blipFill>
          <a:blip r:embed="rId10">
            <a:clrChange>
              <a:clrFrom>
                <a:srgbClr val="FFFFFF"/>
              </a:clrFrom>
              <a:clrTo>
                <a:srgbClr val="FFFFFF">
                  <a:alpha val="0"/>
                </a:srgbClr>
              </a:clrTo>
            </a:clrChange>
          </a:blip>
          <a:stretch>
            <a:fillRect/>
          </a:stretch>
        </p:blipFill>
        <p:spPr>
          <a:xfrm>
            <a:off x="5295898" y="1609420"/>
            <a:ext cx="927101" cy="927101"/>
          </a:xfrm>
          <a:prstGeom prst="rect">
            <a:avLst/>
          </a:prstGeom>
        </p:spPr>
      </p:pic>
      <p:pic>
        <p:nvPicPr>
          <p:cNvPr id="20" name="Picture 10" descr="http://popsop.com/wp-content/uploads/pepsico_logo.jpg"/>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443588" y="1599666"/>
            <a:ext cx="541566" cy="541566"/>
          </a:xfrm>
          <a:prstGeom prst="rect">
            <a:avLst/>
          </a:prstGeom>
          <a:noFill/>
        </p:spPr>
      </p:pic>
      <p:pic>
        <p:nvPicPr>
          <p:cNvPr id="21" name="Picture 4" descr="http://www.loostdorf.com/bitrix/templates/lustdorf/images/logo.png"/>
          <p:cNvPicPr>
            <a:picLocks noChangeAspect="1" noChangeArrowheads="1"/>
          </p:cNvPicPr>
          <p:nvPr/>
        </p:nvPicPr>
        <p:blipFill>
          <a:blip r:embed="rId12"/>
          <a:srcRect/>
          <a:stretch>
            <a:fillRect/>
          </a:stretch>
        </p:blipFill>
        <p:spPr bwMode="auto">
          <a:xfrm>
            <a:off x="6614274" y="2129363"/>
            <a:ext cx="1540939" cy="1007537"/>
          </a:xfrm>
          <a:prstGeom prst="rect">
            <a:avLst/>
          </a:prstGeom>
          <a:noFill/>
          <a:ln w="9525">
            <a:noFill/>
            <a:miter lim="800000"/>
            <a:headEnd/>
            <a:tailEnd/>
          </a:ln>
        </p:spPr>
      </p:pic>
      <p:pic>
        <p:nvPicPr>
          <p:cNvPr id="22" name="Picture 21"/>
          <p:cNvPicPr>
            <a:picLocks noChangeAspect="1"/>
          </p:cNvPicPr>
          <p:nvPr/>
        </p:nvPicPr>
        <p:blipFill rotWithShape="1">
          <a:blip r:embed="rId13"/>
          <a:srcRect l="28011" t="29770" r="33892" b="37775"/>
          <a:stretch/>
        </p:blipFill>
        <p:spPr>
          <a:xfrm>
            <a:off x="307651" y="2329389"/>
            <a:ext cx="1013149" cy="361290"/>
          </a:xfrm>
          <a:prstGeom prst="rect">
            <a:avLst/>
          </a:prstGeom>
        </p:spPr>
      </p:pic>
      <p:pic>
        <p:nvPicPr>
          <p:cNvPr id="23" name="Picture 2" descr="http://www.sadochok.ua/assets/logo.png"/>
          <p:cNvPicPr>
            <a:picLocks noChangeAspect="1" noChangeArrowheads="1"/>
          </p:cNvPicPr>
          <p:nvPr/>
        </p:nvPicPr>
        <p:blipFill>
          <a:blip r:embed="rId14"/>
          <a:srcRect/>
          <a:stretch>
            <a:fillRect/>
          </a:stretch>
        </p:blipFill>
        <p:spPr bwMode="auto">
          <a:xfrm>
            <a:off x="292558" y="2921000"/>
            <a:ext cx="1206281" cy="355423"/>
          </a:xfrm>
          <a:prstGeom prst="rect">
            <a:avLst/>
          </a:prstGeom>
          <a:noFill/>
          <a:ln w="9525">
            <a:noFill/>
            <a:miter lim="800000"/>
            <a:headEnd/>
            <a:tailEnd/>
          </a:ln>
        </p:spPr>
      </p:pic>
      <p:pic>
        <p:nvPicPr>
          <p:cNvPr id="24" name="Picture 23"/>
          <p:cNvPicPr>
            <a:picLocks noChangeAspect="1"/>
          </p:cNvPicPr>
          <p:nvPr/>
        </p:nvPicPr>
        <p:blipFill>
          <a:blip r:embed="rId15"/>
          <a:stretch>
            <a:fillRect/>
          </a:stretch>
        </p:blipFill>
        <p:spPr>
          <a:xfrm>
            <a:off x="5281386" y="2624218"/>
            <a:ext cx="820665" cy="703182"/>
          </a:xfrm>
          <a:prstGeom prst="rect">
            <a:avLst/>
          </a:prstGeom>
        </p:spPr>
      </p:pic>
      <p:pic>
        <p:nvPicPr>
          <p:cNvPr id="25" name="Picture 4" descr="C:\Users\UATARANTSOVA\Documents\Tarantsova Anna\Forestry\FSC\Фото упаковки FSC Ukr\b36f3b3181013cec897fdfffcdb161b9_big.png"/>
          <p:cNvPicPr>
            <a:picLocks noChangeAspect="1" noChangeArrowheads="1"/>
          </p:cNvPicPr>
          <p:nvPr/>
        </p:nvPicPr>
        <p:blipFill>
          <a:blip r:embed="rId16"/>
          <a:srcRect/>
          <a:stretch>
            <a:fillRect/>
          </a:stretch>
        </p:blipFill>
        <p:spPr bwMode="auto">
          <a:xfrm>
            <a:off x="5245101" y="4161634"/>
            <a:ext cx="914400" cy="2538523"/>
          </a:xfrm>
          <a:prstGeom prst="rect">
            <a:avLst/>
          </a:prstGeom>
          <a:noFill/>
        </p:spPr>
      </p:pic>
      <p:pic>
        <p:nvPicPr>
          <p:cNvPr id="26" name="Picture 25" descr="3D NZ 1000 lactofree.jpg"/>
          <p:cNvPicPr>
            <a:picLocks noChangeAspect="1"/>
          </p:cNvPicPr>
          <p:nvPr/>
        </p:nvPicPr>
        <p:blipFill>
          <a:blip r:embed="rId17"/>
          <a:srcRect l="35311" r="36031" b="9504"/>
          <a:stretch>
            <a:fillRect/>
          </a:stretch>
        </p:blipFill>
        <p:spPr>
          <a:xfrm>
            <a:off x="6087080" y="4152900"/>
            <a:ext cx="1333348" cy="2705100"/>
          </a:xfrm>
          <a:prstGeom prst="rect">
            <a:avLst/>
          </a:prstGeom>
        </p:spPr>
      </p:pic>
      <p:pic>
        <p:nvPicPr>
          <p:cNvPr id="27" name="Picture 3" descr="C:\Users\UATARANTSOVA\Documents\Tarantsova Anna\Forestry\FSC\Фото упаковки FSC Ukr\3D TBA_1000_E_LightCap30 2013-01-16 111336.jpg"/>
          <p:cNvPicPr>
            <a:picLocks noChangeAspect="1" noChangeArrowheads="1"/>
          </p:cNvPicPr>
          <p:nvPr/>
        </p:nvPicPr>
        <p:blipFill>
          <a:blip r:embed="rId18"/>
          <a:srcRect/>
          <a:stretch>
            <a:fillRect/>
          </a:stretch>
        </p:blipFill>
        <p:spPr bwMode="auto">
          <a:xfrm>
            <a:off x="7210235" y="4356101"/>
            <a:ext cx="984895" cy="25019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30"/>
          <p:cNvGraphicFramePr/>
          <p:nvPr>
            <p:extLst>
              <p:ext uri="{D42A27DB-BD31-4B8C-83A1-F6EECF244321}">
                <p14:modId xmlns="" xmlns:p14="http://schemas.microsoft.com/office/powerpoint/2010/main" val="180980054"/>
              </p:ext>
            </p:extLst>
          </p:nvPr>
        </p:nvGraphicFramePr>
        <p:xfrm>
          <a:off x="1403132" y="1771650"/>
          <a:ext cx="6121618" cy="3147191"/>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13"/>
          <p:cNvSpPr/>
          <p:nvPr/>
        </p:nvSpPr>
        <p:spPr>
          <a:xfrm>
            <a:off x="131934" y="1772540"/>
            <a:ext cx="4890826" cy="369332"/>
          </a:xfrm>
          <a:prstGeom prst="rect">
            <a:avLst/>
          </a:prstGeom>
          <a:solidFill>
            <a:schemeClr val="bg1"/>
          </a:solidFill>
        </p:spPr>
        <p:txBody>
          <a:bodyPr wrap="none">
            <a:spAutoFit/>
          </a:bodyPr>
          <a:lstStyle/>
          <a:p>
            <a:r>
              <a:rPr lang="sv-SE" i="1" dirty="0" smtClean="0"/>
              <a:t>FSC-</a:t>
            </a:r>
            <a:r>
              <a:rPr lang="ru-RU" i="1" dirty="0" smtClean="0"/>
              <a:t>сертифицированная упаковка</a:t>
            </a:r>
            <a:r>
              <a:rPr lang="sv-SE" i="1" dirty="0" smtClean="0"/>
              <a:t> (</a:t>
            </a:r>
            <a:r>
              <a:rPr lang="ru-RU" i="1" dirty="0" smtClean="0"/>
              <a:t>Млрд.</a:t>
            </a:r>
            <a:r>
              <a:rPr lang="sv-SE" i="1" dirty="0" smtClean="0"/>
              <a:t>)</a:t>
            </a:r>
            <a:endParaRPr lang="en-US" i="1" dirty="0"/>
          </a:p>
        </p:txBody>
      </p:sp>
      <p:sp>
        <p:nvSpPr>
          <p:cNvPr id="11" name="Title 10"/>
          <p:cNvSpPr>
            <a:spLocks noGrp="1"/>
          </p:cNvSpPr>
          <p:nvPr>
            <p:ph type="title"/>
          </p:nvPr>
        </p:nvSpPr>
        <p:spPr>
          <a:xfrm>
            <a:off x="1368423" y="0"/>
            <a:ext cx="7236000" cy="1143000"/>
          </a:xfrm>
        </p:spPr>
        <p:txBody>
          <a:bodyPr>
            <a:normAutofit fontScale="90000"/>
          </a:bodyPr>
          <a:lstStyle/>
          <a:p>
            <a:r>
              <a:rPr lang="en-GB" dirty="0" smtClean="0"/>
              <a:t/>
            </a:r>
            <a:br>
              <a:rPr lang="en-GB" dirty="0" smtClean="0"/>
            </a:br>
            <a:r>
              <a:rPr lang="ru-RU" dirty="0" smtClean="0"/>
              <a:t>Продукты в </a:t>
            </a:r>
            <a:r>
              <a:rPr lang="en-GB" dirty="0" smtClean="0"/>
              <a:t>FSC-</a:t>
            </a:r>
            <a:r>
              <a:rPr lang="ru-RU" dirty="0" smtClean="0"/>
              <a:t>сертифицированной упаковке </a:t>
            </a:r>
            <a:endParaRPr lang="en-GB" dirty="0"/>
          </a:p>
        </p:txBody>
      </p:sp>
      <p:sp>
        <p:nvSpPr>
          <p:cNvPr id="27" name="Rectangle 26"/>
          <p:cNvSpPr/>
          <p:nvPr/>
        </p:nvSpPr>
        <p:spPr>
          <a:xfrm>
            <a:off x="285750" y="5181601"/>
            <a:ext cx="3422650" cy="1435100"/>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smtClean="0">
              <a:solidFill>
                <a:schemeClr val="tx1"/>
              </a:solidFill>
            </a:endParaRPr>
          </a:p>
          <a:p>
            <a:pPr algn="ctr"/>
            <a:endParaRPr lang="en-GB" sz="1600" b="1" dirty="0" smtClean="0">
              <a:solidFill>
                <a:schemeClr val="tx1"/>
              </a:solidFill>
            </a:endParaRPr>
          </a:p>
          <a:p>
            <a:pPr algn="ctr"/>
            <a:r>
              <a:rPr lang="en-GB" b="1" dirty="0" smtClean="0">
                <a:solidFill>
                  <a:srgbClr val="00B050"/>
                </a:solidFill>
              </a:rPr>
              <a:t>41%</a:t>
            </a:r>
            <a:r>
              <a:rPr lang="ru-RU" b="1" dirty="0" smtClean="0">
                <a:solidFill>
                  <a:srgbClr val="00B050"/>
                </a:solidFill>
              </a:rPr>
              <a:t> </a:t>
            </a:r>
            <a:r>
              <a:rPr lang="ru-RU" dirty="0" smtClean="0">
                <a:solidFill>
                  <a:schemeClr val="tx1"/>
                </a:solidFill>
              </a:rPr>
              <a:t>-доля </a:t>
            </a:r>
            <a:r>
              <a:rPr lang="en-US" dirty="0" smtClean="0">
                <a:solidFill>
                  <a:schemeClr val="tx1"/>
                </a:solidFill>
              </a:rPr>
              <a:t>FSC </a:t>
            </a:r>
            <a:r>
              <a:rPr lang="ru-RU" dirty="0" smtClean="0">
                <a:solidFill>
                  <a:schemeClr val="tx1"/>
                </a:solidFill>
              </a:rPr>
              <a:t>сертифицированного картона для производства упаковки в 2013 году</a:t>
            </a:r>
            <a:endParaRPr lang="en-GB" dirty="0" smtClean="0">
              <a:solidFill>
                <a:schemeClr val="tx1"/>
              </a:solidFill>
            </a:endParaRPr>
          </a:p>
          <a:p>
            <a:pPr algn="ctr"/>
            <a:endParaRPr lang="en-GB" sz="1600" b="1" dirty="0">
              <a:solidFill>
                <a:schemeClr val="tx1"/>
              </a:solidFill>
            </a:endParaRPr>
          </a:p>
        </p:txBody>
      </p:sp>
      <p:sp>
        <p:nvSpPr>
          <p:cNvPr id="28" name="Right Arrow 27"/>
          <p:cNvSpPr/>
          <p:nvPr/>
        </p:nvSpPr>
        <p:spPr>
          <a:xfrm rot="21043449">
            <a:off x="5324829" y="3425111"/>
            <a:ext cx="1103586" cy="585314"/>
          </a:xfrm>
          <a:prstGeom prst="rightArrow">
            <a:avLst/>
          </a:prstGeom>
          <a:solidFill>
            <a:srgbClr val="5BD63E"/>
          </a:solidFill>
          <a:ln>
            <a:solidFill>
              <a:srgbClr val="5BD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t>+43 %</a:t>
            </a:r>
            <a:endParaRPr lang="en-GB" sz="1600" b="1" dirty="0"/>
          </a:p>
        </p:txBody>
      </p:sp>
      <p:sp>
        <p:nvSpPr>
          <p:cNvPr id="29" name="Rectangle 28"/>
          <p:cNvSpPr/>
          <p:nvPr/>
        </p:nvSpPr>
        <p:spPr>
          <a:xfrm>
            <a:off x="5207000" y="5205335"/>
            <a:ext cx="3733799" cy="1398665"/>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chemeClr val="tx1"/>
                </a:solidFill>
              </a:rPr>
              <a:t>  </a:t>
            </a:r>
            <a:r>
              <a:rPr lang="ru-RU" b="1" dirty="0" smtClean="0">
                <a:solidFill>
                  <a:srgbClr val="00B050"/>
                </a:solidFill>
              </a:rPr>
              <a:t>10,7%</a:t>
            </a:r>
            <a:r>
              <a:rPr lang="ru-RU" b="1" dirty="0" smtClean="0">
                <a:solidFill>
                  <a:schemeClr val="tx1"/>
                </a:solidFill>
              </a:rPr>
              <a:t> </a:t>
            </a:r>
            <a:r>
              <a:rPr lang="ru-RU" dirty="0" smtClean="0">
                <a:solidFill>
                  <a:schemeClr val="tx1"/>
                </a:solidFill>
              </a:rPr>
              <a:t>доля </a:t>
            </a:r>
            <a:r>
              <a:rPr lang="en-US" dirty="0" smtClean="0">
                <a:solidFill>
                  <a:schemeClr val="tx1"/>
                </a:solidFill>
              </a:rPr>
              <a:t>FSC </a:t>
            </a:r>
            <a:r>
              <a:rPr lang="ru-RU" dirty="0" smtClean="0">
                <a:solidFill>
                  <a:schemeClr val="tx1"/>
                </a:solidFill>
              </a:rPr>
              <a:t>сертифицированной упаковки компании Тетра Пак в 2013 г. в Украине (по отношению ко всей выпущенной упаковки на рынок)</a:t>
            </a:r>
            <a:r>
              <a:rPr lang="ru-RU" dirty="0" smtClean="0"/>
              <a:t>)</a:t>
            </a:r>
            <a:endParaRPr lang="en-GB" dirty="0"/>
          </a:p>
        </p:txBody>
      </p:sp>
      <p:pic>
        <p:nvPicPr>
          <p:cNvPr id="15" name="Picture 14" descr="Page_9_Brik_Top_Classic.jpg"/>
          <p:cNvPicPr>
            <a:picLocks noChangeAspect="1"/>
          </p:cNvPicPr>
          <p:nvPr/>
        </p:nvPicPr>
        <p:blipFill>
          <a:blip r:embed="rId4" cstate="screen"/>
          <a:stretch>
            <a:fillRect/>
          </a:stretch>
        </p:blipFill>
        <p:spPr>
          <a:xfrm>
            <a:off x="3751760" y="5313466"/>
            <a:ext cx="1425176" cy="1544534"/>
          </a:xfrm>
          <a:prstGeom prst="rect">
            <a:avLst/>
          </a:prstGeom>
        </p:spPr>
      </p:pic>
      <p:sp>
        <p:nvSpPr>
          <p:cNvPr id="12" name="Slide Number Placeholder 5"/>
          <p:cNvSpPr>
            <a:spLocks noGrp="1"/>
          </p:cNvSpPr>
          <p:nvPr>
            <p:ph type="sldNum" sz="quarter" idx="12"/>
          </p:nvPr>
        </p:nvSpPr>
        <p:spPr>
          <a:xfrm>
            <a:off x="8766000" y="6630625"/>
            <a:ext cx="360000" cy="144000"/>
          </a:xfrm>
        </p:spPr>
        <p:txBody>
          <a:bodyPr/>
          <a:lstStyle/>
          <a:p>
            <a:r>
              <a:rPr lang="en-GB" dirty="0" smtClean="0"/>
              <a:t>/ </a:t>
            </a:r>
            <a:fld id="{51D75496-C612-4091-9F61-05CA146263B0}" type="slidenum">
              <a:rPr lang="en-GB" smtClean="0"/>
              <a:pPr/>
              <a:t>19</a:t>
            </a:fld>
            <a:endParaRPr lang="en-GB" dirty="0"/>
          </a:p>
        </p:txBody>
      </p:sp>
      <p:sp>
        <p:nvSpPr>
          <p:cNvPr id="17" name="TextBox 9"/>
          <p:cNvSpPr txBox="1">
            <a:spLocks noChangeArrowheads="1"/>
          </p:cNvSpPr>
          <p:nvPr/>
        </p:nvSpPr>
        <p:spPr bwMode="auto">
          <a:xfrm>
            <a:off x="6807200" y="1920875"/>
            <a:ext cx="470000" cy="400110"/>
          </a:xfrm>
          <a:prstGeom prst="rect">
            <a:avLst/>
          </a:prstGeom>
          <a:noFill/>
          <a:ln w="9525">
            <a:noFill/>
            <a:miter lim="800000"/>
            <a:headEnd/>
            <a:tailEnd/>
          </a:ln>
        </p:spPr>
        <p:txBody>
          <a:bodyPr wrap="none">
            <a:spAutoFit/>
          </a:bodyPr>
          <a:lstStyle/>
          <a:p>
            <a:r>
              <a:rPr lang="ru-RU" sz="2000" b="1" dirty="0" smtClean="0">
                <a:solidFill>
                  <a:schemeClr val="bg1"/>
                </a:solidFill>
              </a:rPr>
              <a:t>32</a:t>
            </a:r>
            <a:endParaRPr lang="en-US" sz="2000" b="1" dirty="0">
              <a:solidFill>
                <a:schemeClr val="bg1"/>
              </a:solidFill>
            </a:endParaRPr>
          </a:p>
        </p:txBody>
      </p:sp>
    </p:spTree>
    <p:extLst>
      <p:ext uri="{BB962C8B-B14F-4D97-AF65-F5344CB8AC3E}">
        <p14:creationId xmlns="" xmlns:p14="http://schemas.microsoft.com/office/powerpoint/2010/main" val="1804511836"/>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
          <p:cNvSpPr>
            <a:spLocks noChangeArrowheads="1"/>
          </p:cNvSpPr>
          <p:nvPr/>
        </p:nvSpPr>
        <p:spPr bwMode="auto">
          <a:xfrm>
            <a:off x="1058863" y="521970"/>
            <a:ext cx="7545387" cy="811213"/>
          </a:xfrm>
          <a:prstGeom prst="rect">
            <a:avLst/>
          </a:prstGeom>
          <a:noFill/>
          <a:ln w="12700">
            <a:noFill/>
            <a:miter lim="800000"/>
            <a:headEnd/>
            <a:tailEnd/>
          </a:ln>
        </p:spPr>
        <p:txBody>
          <a:bodyPr lIns="0" tIns="0" rIns="0" bIns="0">
            <a:spAutoFit/>
          </a:bodyPr>
          <a:lstStyle/>
          <a:p>
            <a:pPr marL="93663" defTabSz="762000">
              <a:lnSpc>
                <a:spcPct val="95000"/>
              </a:lnSpc>
            </a:pPr>
            <a:r>
              <a:rPr lang="ru-RU" sz="3200" b="1" smtClean="0">
                <a:solidFill>
                  <a:srgbClr val="000099"/>
                </a:solidFill>
                <a:latin typeface="Arial" charset="0"/>
                <a:cs typeface="Arial" charset="0"/>
              </a:rPr>
              <a:t>Картонная упаковка Тетра Пак</a:t>
            </a:r>
            <a:r>
              <a:rPr lang="en-US" sz="3200" b="1" smtClean="0">
                <a:solidFill>
                  <a:srgbClr val="000099"/>
                </a:solidFill>
                <a:latin typeface="Arial" charset="0"/>
                <a:cs typeface="Arial" charset="0"/>
              </a:rPr>
              <a:t/>
            </a:r>
            <a:br>
              <a:rPr lang="en-US" sz="3200" b="1" smtClean="0">
                <a:solidFill>
                  <a:srgbClr val="000099"/>
                </a:solidFill>
                <a:latin typeface="Arial" charset="0"/>
                <a:cs typeface="Arial" charset="0"/>
              </a:rPr>
            </a:br>
            <a:r>
              <a:rPr lang="ru-RU" sz="2400" smtClean="0">
                <a:solidFill>
                  <a:srgbClr val="3E5FC2"/>
                </a:solidFill>
                <a:latin typeface="Arial" charset="0"/>
                <a:cs typeface="Arial" charset="0"/>
              </a:rPr>
              <a:t>Современные упаковочные системы</a:t>
            </a:r>
            <a:endParaRPr lang="en-US" sz="3200" b="1" smtClean="0">
              <a:solidFill>
                <a:srgbClr val="000099"/>
              </a:solidFill>
              <a:latin typeface="Arial" charset="0"/>
              <a:cs typeface="Arial" charset="0"/>
            </a:endParaRPr>
          </a:p>
        </p:txBody>
      </p:sp>
    </p:spTree>
  </p:cSld>
  <p:clrMapOvr>
    <a:masterClrMapping/>
  </p:clrMapOvr>
  <p:transition spd="med"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10"/>
          <p:cNvSpPr>
            <a:spLocks noGrp="1"/>
          </p:cNvSpPr>
          <p:nvPr>
            <p:ph type="title"/>
          </p:nvPr>
        </p:nvSpPr>
        <p:spPr>
          <a:xfrm>
            <a:off x="1392238" y="144463"/>
            <a:ext cx="7519987" cy="1143000"/>
          </a:xfrm>
        </p:spPr>
        <p:txBody>
          <a:bodyPr/>
          <a:lstStyle/>
          <a:p>
            <a:r>
              <a:rPr lang="ru-RU" smtClean="0"/>
              <a:t>Минимизация воздействия</a:t>
            </a:r>
            <a:endParaRPr lang="en-GB" smtClean="0"/>
          </a:p>
        </p:txBody>
      </p:sp>
      <p:sp>
        <p:nvSpPr>
          <p:cNvPr id="1026" name="Content Placeholder 28"/>
          <p:cNvSpPr>
            <a:spLocks noGrp="1"/>
          </p:cNvSpPr>
          <p:nvPr>
            <p:ph type="body" sz="quarter" idx="15"/>
          </p:nvPr>
        </p:nvSpPr>
        <p:spPr>
          <a:xfrm>
            <a:off x="1392238" y="1311275"/>
            <a:ext cx="7751762" cy="531813"/>
          </a:xfrm>
        </p:spPr>
        <p:txBody>
          <a:bodyPr/>
          <a:lstStyle/>
          <a:p>
            <a:pPr>
              <a:spcBef>
                <a:spcPct val="0"/>
              </a:spcBef>
            </a:pPr>
            <a:r>
              <a:rPr lang="ru-RU" smtClean="0"/>
              <a:t>Рост доли материалов из возобновляемых ресурсов</a:t>
            </a:r>
            <a:endParaRPr lang="en-GB" smtClean="0"/>
          </a:p>
        </p:txBody>
      </p:sp>
      <p:pic>
        <p:nvPicPr>
          <p:cNvPr id="1027" name="Picture 1"/>
          <p:cNvPicPr>
            <a:picLocks noChangeArrowheads="1"/>
          </p:cNvPicPr>
          <p:nvPr/>
        </p:nvPicPr>
        <p:blipFill>
          <a:blip r:embed="rId4" cstate="screen"/>
          <a:srcRect/>
          <a:stretch>
            <a:fillRect/>
          </a:stretch>
        </p:blipFill>
        <p:spPr bwMode="auto">
          <a:xfrm>
            <a:off x="187325" y="2947988"/>
            <a:ext cx="8769350" cy="3848100"/>
          </a:xfrm>
          <a:prstGeom prst="rect">
            <a:avLst/>
          </a:prstGeom>
          <a:noFill/>
          <a:ln w="12700">
            <a:noFill/>
            <a:miter lim="800000"/>
            <a:headEnd/>
            <a:tailEnd/>
          </a:ln>
        </p:spPr>
      </p:pic>
      <p:graphicFrame>
        <p:nvGraphicFramePr>
          <p:cNvPr id="1028" name="Object 4"/>
          <p:cNvGraphicFramePr>
            <a:graphicFrameLocks/>
          </p:cNvGraphicFramePr>
          <p:nvPr/>
        </p:nvGraphicFramePr>
        <p:xfrm>
          <a:off x="611188" y="1860550"/>
          <a:ext cx="4799012" cy="4151313"/>
        </p:xfrm>
        <a:graphic>
          <a:graphicData uri="http://schemas.openxmlformats.org/presentationml/2006/ole">
            <p:oleObj spid="_x0000_s1028" name="Chart" r:id="rId5" imgW="9589852" imgH="8295983" progId="MSGraph.Chart.8">
              <p:embed/>
            </p:oleObj>
          </a:graphicData>
        </a:graphic>
      </p:graphicFrame>
      <p:sp>
        <p:nvSpPr>
          <p:cNvPr id="39" name="Rectangle 7"/>
          <p:cNvSpPr>
            <a:spLocks/>
          </p:cNvSpPr>
          <p:nvPr/>
        </p:nvSpPr>
        <p:spPr bwMode="auto">
          <a:xfrm>
            <a:off x="1558925" y="3808413"/>
            <a:ext cx="536575" cy="323850"/>
          </a:xfrm>
          <a:prstGeom prst="rect">
            <a:avLst/>
          </a:prstGeom>
          <a:noFill/>
          <a:ln w="12700">
            <a:noFill/>
            <a:miter lim="800000"/>
            <a:headEnd/>
            <a:tailEnd/>
          </a:ln>
          <a:effectLst>
            <a:outerShdw dist="12699" dir="5400000" algn="ctr" rotWithShape="0">
              <a:schemeClr val="bg2">
                <a:alpha val="79999"/>
              </a:schemeClr>
            </a:outerShdw>
          </a:effectLst>
        </p:spPr>
        <p:txBody>
          <a:bodyPr wrap="none" lIns="0" tIns="0" rIns="0" bIns="0" anchor="ctr">
            <a:spAutoFit/>
          </a:bodyPr>
          <a:lstStyle/>
          <a:p>
            <a:r>
              <a:rPr lang="en-US" sz="2100">
                <a:solidFill>
                  <a:srgbClr val="FFFFFF"/>
                </a:solidFill>
                <a:effectLst>
                  <a:outerShdw blurRad="38100" dist="38100" dir="2700000" algn="tl">
                    <a:srgbClr val="C0C0C0"/>
                  </a:outerShdw>
                </a:effectLst>
                <a:latin typeface="American Typewriter" pitchFamily="2" charset="0"/>
                <a:sym typeface="American Typewriter" pitchFamily="2" charset="0"/>
              </a:rPr>
              <a:t>75%</a:t>
            </a:r>
          </a:p>
        </p:txBody>
      </p:sp>
      <p:sp>
        <p:nvSpPr>
          <p:cNvPr id="40" name="Rectangle 8"/>
          <p:cNvSpPr>
            <a:spLocks/>
          </p:cNvSpPr>
          <p:nvPr/>
        </p:nvSpPr>
        <p:spPr bwMode="auto">
          <a:xfrm>
            <a:off x="3168650" y="5013325"/>
            <a:ext cx="536575" cy="323850"/>
          </a:xfrm>
          <a:prstGeom prst="rect">
            <a:avLst/>
          </a:prstGeom>
          <a:noFill/>
          <a:ln w="12700">
            <a:noFill/>
            <a:miter lim="800000"/>
            <a:headEnd/>
            <a:tailEnd/>
          </a:ln>
          <a:effectLst>
            <a:outerShdw dist="12699" dir="5400000" algn="ctr" rotWithShape="0">
              <a:schemeClr val="bg2">
                <a:alpha val="79999"/>
              </a:schemeClr>
            </a:outerShdw>
          </a:effectLst>
        </p:spPr>
        <p:txBody>
          <a:bodyPr wrap="none" lIns="0" tIns="0" rIns="0" bIns="0" anchor="ctr">
            <a:spAutoFit/>
          </a:bodyPr>
          <a:lstStyle/>
          <a:p>
            <a:r>
              <a:rPr lang="en-US" sz="2100">
                <a:solidFill>
                  <a:srgbClr val="FFFFFF"/>
                </a:solidFill>
                <a:effectLst>
                  <a:outerShdw blurRad="38100" dist="38100" dir="2700000" algn="tl">
                    <a:srgbClr val="C0C0C0"/>
                  </a:outerShdw>
                </a:effectLst>
                <a:latin typeface="American Typewriter" pitchFamily="2" charset="0"/>
                <a:sym typeface="American Typewriter" pitchFamily="2" charset="0"/>
              </a:rPr>
              <a:t>20%</a:t>
            </a:r>
          </a:p>
        </p:txBody>
      </p:sp>
      <p:sp>
        <p:nvSpPr>
          <p:cNvPr id="41" name="Rectangle 9"/>
          <p:cNvSpPr>
            <a:spLocks/>
          </p:cNvSpPr>
          <p:nvPr/>
        </p:nvSpPr>
        <p:spPr bwMode="auto">
          <a:xfrm>
            <a:off x="1603375" y="2552700"/>
            <a:ext cx="290513" cy="261938"/>
          </a:xfrm>
          <a:prstGeom prst="rect">
            <a:avLst/>
          </a:prstGeom>
          <a:noFill/>
          <a:ln w="12700">
            <a:noFill/>
            <a:miter lim="800000"/>
            <a:headEnd/>
            <a:tailEnd/>
          </a:ln>
          <a:effectLst>
            <a:outerShdw dist="12699" dir="5400000" algn="ctr" rotWithShape="0">
              <a:schemeClr val="bg2">
                <a:alpha val="79999"/>
              </a:schemeClr>
            </a:outerShdw>
          </a:effectLst>
        </p:spPr>
        <p:txBody>
          <a:bodyPr wrap="none" lIns="0" tIns="0" rIns="0" bIns="0" anchor="ctr">
            <a:spAutoFit/>
          </a:bodyPr>
          <a:lstStyle/>
          <a:p>
            <a:r>
              <a:rPr lang="en-US" sz="1700">
                <a:solidFill>
                  <a:srgbClr val="FFFFFF"/>
                </a:solidFill>
                <a:effectLst>
                  <a:outerShdw blurRad="38100" dist="38100" dir="2700000" algn="tl">
                    <a:srgbClr val="C0C0C0"/>
                  </a:outerShdw>
                </a:effectLst>
                <a:latin typeface="American Typewriter" pitchFamily="2" charset="0"/>
                <a:sym typeface="American Typewriter" pitchFamily="2" charset="0"/>
              </a:rPr>
              <a:t>PE</a:t>
            </a:r>
          </a:p>
        </p:txBody>
      </p:sp>
      <p:sp>
        <p:nvSpPr>
          <p:cNvPr id="42" name="Rectangle 10"/>
          <p:cNvSpPr>
            <a:spLocks/>
          </p:cNvSpPr>
          <p:nvPr/>
        </p:nvSpPr>
        <p:spPr bwMode="auto">
          <a:xfrm>
            <a:off x="3322638" y="4222750"/>
            <a:ext cx="290512" cy="261938"/>
          </a:xfrm>
          <a:prstGeom prst="rect">
            <a:avLst/>
          </a:prstGeom>
          <a:noFill/>
          <a:ln w="12700">
            <a:noFill/>
            <a:miter lim="800000"/>
            <a:headEnd/>
            <a:tailEnd/>
          </a:ln>
          <a:effectLst>
            <a:outerShdw dist="12699" dir="5400000" algn="ctr" rotWithShape="0">
              <a:schemeClr val="bg2">
                <a:alpha val="79999"/>
              </a:schemeClr>
            </a:outerShdw>
          </a:effectLst>
        </p:spPr>
        <p:txBody>
          <a:bodyPr wrap="none" lIns="0" tIns="0" rIns="0" bIns="0" anchor="ctr">
            <a:spAutoFit/>
          </a:bodyPr>
          <a:lstStyle/>
          <a:p>
            <a:r>
              <a:rPr lang="en-US" sz="1700">
                <a:solidFill>
                  <a:srgbClr val="FFFFFF"/>
                </a:solidFill>
                <a:effectLst>
                  <a:outerShdw blurRad="38100" dist="38100" dir="2700000" algn="tl">
                    <a:srgbClr val="C0C0C0"/>
                  </a:outerShdw>
                </a:effectLst>
                <a:latin typeface="American Typewriter" pitchFamily="2" charset="0"/>
                <a:sym typeface="American Typewriter" pitchFamily="2" charset="0"/>
              </a:rPr>
              <a:t>PE</a:t>
            </a:r>
          </a:p>
        </p:txBody>
      </p:sp>
      <p:sp>
        <p:nvSpPr>
          <p:cNvPr id="43" name="Rectangle 11"/>
          <p:cNvSpPr>
            <a:spLocks/>
          </p:cNvSpPr>
          <p:nvPr/>
        </p:nvSpPr>
        <p:spPr bwMode="auto">
          <a:xfrm>
            <a:off x="3313113" y="3106738"/>
            <a:ext cx="268287" cy="261937"/>
          </a:xfrm>
          <a:prstGeom prst="rect">
            <a:avLst/>
          </a:prstGeom>
          <a:noFill/>
          <a:ln w="12700">
            <a:noFill/>
            <a:miter lim="800000"/>
            <a:headEnd/>
            <a:tailEnd/>
          </a:ln>
          <a:effectLst>
            <a:outerShdw dist="12699" dir="5400000" algn="ctr" rotWithShape="0">
              <a:schemeClr val="bg2">
                <a:alpha val="79999"/>
              </a:schemeClr>
            </a:outerShdw>
          </a:effectLst>
        </p:spPr>
        <p:txBody>
          <a:bodyPr wrap="none" lIns="0" tIns="0" rIns="0" bIns="0" anchor="ctr">
            <a:spAutoFit/>
          </a:bodyPr>
          <a:lstStyle/>
          <a:p>
            <a:r>
              <a:rPr lang="en-US" sz="1700">
                <a:solidFill>
                  <a:srgbClr val="FFFFFF"/>
                </a:solidFill>
                <a:effectLst>
                  <a:outerShdw blurRad="38100" dist="38100" dir="2700000" algn="tl">
                    <a:srgbClr val="C0C0C0"/>
                  </a:outerShdw>
                </a:effectLst>
                <a:latin typeface="American Typewriter" pitchFamily="2" charset="0"/>
                <a:sym typeface="American Typewriter" pitchFamily="2" charset="0"/>
              </a:rPr>
              <a:t>AL</a:t>
            </a:r>
          </a:p>
        </p:txBody>
      </p:sp>
      <p:sp>
        <p:nvSpPr>
          <p:cNvPr id="44" name="Rectangle 12"/>
          <p:cNvSpPr>
            <a:spLocks/>
          </p:cNvSpPr>
          <p:nvPr/>
        </p:nvSpPr>
        <p:spPr bwMode="auto">
          <a:xfrm>
            <a:off x="1554163" y="1990725"/>
            <a:ext cx="266700" cy="261938"/>
          </a:xfrm>
          <a:prstGeom prst="rect">
            <a:avLst/>
          </a:prstGeom>
          <a:noFill/>
          <a:ln w="12700">
            <a:noFill/>
            <a:miter lim="800000"/>
            <a:headEnd/>
            <a:tailEnd/>
          </a:ln>
          <a:effectLst>
            <a:outerShdw dist="12699" dir="5400000" algn="ctr" rotWithShape="0">
              <a:schemeClr val="bg2">
                <a:alpha val="79999"/>
              </a:schemeClr>
            </a:outerShdw>
          </a:effectLst>
        </p:spPr>
        <p:txBody>
          <a:bodyPr wrap="none" lIns="0" tIns="0" rIns="0" bIns="0" anchor="ctr">
            <a:spAutoFit/>
          </a:bodyPr>
          <a:lstStyle/>
          <a:p>
            <a:r>
              <a:rPr lang="en-US" sz="1700">
                <a:solidFill>
                  <a:srgbClr val="FFFFFF"/>
                </a:solidFill>
                <a:effectLst>
                  <a:outerShdw blurRad="38100" dist="38100" dir="2700000" algn="tl">
                    <a:srgbClr val="C0C0C0"/>
                  </a:outerShdw>
                </a:effectLst>
                <a:latin typeface="American Typewriter" pitchFamily="2" charset="0"/>
                <a:sym typeface="American Typewriter" pitchFamily="2" charset="0"/>
              </a:rPr>
              <a:t>AL</a:t>
            </a:r>
          </a:p>
        </p:txBody>
      </p:sp>
      <p:sp>
        <p:nvSpPr>
          <p:cNvPr id="1035" name="Freeform 14"/>
          <p:cNvSpPr>
            <a:spLocks/>
          </p:cNvSpPr>
          <p:nvPr/>
        </p:nvSpPr>
        <p:spPr bwMode="auto">
          <a:xfrm>
            <a:off x="3821113" y="2290763"/>
            <a:ext cx="2073275" cy="2071687"/>
          </a:xfrm>
          <a:custGeom>
            <a:avLst/>
            <a:gdLst>
              <a:gd name="T0" fmla="*/ 0 w 21600"/>
              <a:gd name="T1" fmla="*/ 21600 h 21600"/>
              <a:gd name="T2" fmla="*/ 19194 w 21600"/>
              <a:gd name="T3" fmla="*/ 21600 h 21600"/>
              <a:gd name="T4" fmla="*/ 19194 w 21600"/>
              <a:gd name="T5" fmla="*/ 0 h 21600"/>
              <a:gd name="T6" fmla="*/ 2160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19194" y="21600"/>
                </a:lnTo>
                <a:lnTo>
                  <a:pt x="19194" y="0"/>
                </a:lnTo>
                <a:lnTo>
                  <a:pt x="21600" y="0"/>
                </a:lnTo>
              </a:path>
            </a:pathLst>
          </a:custGeom>
          <a:noFill/>
          <a:ln w="12700" cap="flat">
            <a:solidFill>
              <a:srgbClr val="3E1F00"/>
            </a:solidFill>
            <a:prstDash val="solid"/>
            <a:miter lim="800000"/>
            <a:headEnd type="none" w="med" len="med"/>
            <a:tailEnd type="none" w="med" len="med"/>
          </a:ln>
        </p:spPr>
        <p:txBody>
          <a:bodyPr lIns="0" tIns="0" rIns="0" bIns="0"/>
          <a:lstStyle/>
          <a:p>
            <a:endParaRPr lang="en-GB"/>
          </a:p>
        </p:txBody>
      </p:sp>
      <p:sp>
        <p:nvSpPr>
          <p:cNvPr id="1036" name="Line 15"/>
          <p:cNvSpPr>
            <a:spLocks noChangeShapeType="1"/>
          </p:cNvSpPr>
          <p:nvPr/>
        </p:nvSpPr>
        <p:spPr bwMode="auto">
          <a:xfrm rot="10800000" flipH="1">
            <a:off x="3808413" y="3236913"/>
            <a:ext cx="1852612" cy="0"/>
          </a:xfrm>
          <a:prstGeom prst="line">
            <a:avLst/>
          </a:prstGeom>
          <a:noFill/>
          <a:ln w="12700">
            <a:solidFill>
              <a:srgbClr val="3E1F00"/>
            </a:solidFill>
            <a:miter lim="800000"/>
            <a:headEnd/>
            <a:tailEnd/>
          </a:ln>
        </p:spPr>
        <p:txBody>
          <a:bodyPr lIns="0" tIns="0" rIns="0" bIns="0"/>
          <a:lstStyle/>
          <a:p>
            <a:endParaRPr lang="en-GB"/>
          </a:p>
        </p:txBody>
      </p:sp>
      <p:sp>
        <p:nvSpPr>
          <p:cNvPr id="1037" name="Line 16"/>
          <p:cNvSpPr>
            <a:spLocks noChangeShapeType="1"/>
          </p:cNvSpPr>
          <p:nvPr/>
        </p:nvSpPr>
        <p:spPr bwMode="auto">
          <a:xfrm>
            <a:off x="5894388" y="1809750"/>
            <a:ext cx="0" cy="863600"/>
          </a:xfrm>
          <a:prstGeom prst="line">
            <a:avLst/>
          </a:prstGeom>
          <a:noFill/>
          <a:ln w="12700">
            <a:solidFill>
              <a:srgbClr val="3E1F00"/>
            </a:solidFill>
            <a:miter lim="800000"/>
            <a:headEnd/>
            <a:tailEnd/>
          </a:ln>
        </p:spPr>
        <p:txBody>
          <a:bodyPr lIns="0" tIns="0" rIns="0" bIns="0"/>
          <a:lstStyle/>
          <a:p>
            <a:endParaRPr lang="en-GB"/>
          </a:p>
        </p:txBody>
      </p:sp>
      <p:sp>
        <p:nvSpPr>
          <p:cNvPr id="1038" name="Oval 17"/>
          <p:cNvSpPr>
            <a:spLocks/>
          </p:cNvSpPr>
          <p:nvPr/>
        </p:nvSpPr>
        <p:spPr bwMode="auto">
          <a:xfrm>
            <a:off x="3813175" y="3157538"/>
            <a:ext cx="150813" cy="152400"/>
          </a:xfrm>
          <a:prstGeom prst="ellipse">
            <a:avLst/>
          </a:prstGeom>
          <a:solidFill>
            <a:srgbClr val="3E1F00"/>
          </a:solidFill>
          <a:ln w="25400">
            <a:noFill/>
            <a:miter lim="800000"/>
            <a:headEnd/>
            <a:tailEnd/>
          </a:ln>
        </p:spPr>
        <p:txBody>
          <a:bodyPr lIns="0" tIns="0" rIns="0" bIns="0"/>
          <a:lstStyle/>
          <a:p>
            <a:endParaRPr lang="en-GB"/>
          </a:p>
        </p:txBody>
      </p:sp>
      <p:sp>
        <p:nvSpPr>
          <p:cNvPr id="1039" name="Oval 18"/>
          <p:cNvSpPr>
            <a:spLocks/>
          </p:cNvSpPr>
          <p:nvPr/>
        </p:nvSpPr>
        <p:spPr bwMode="auto">
          <a:xfrm>
            <a:off x="3813175" y="4273550"/>
            <a:ext cx="150813" cy="152400"/>
          </a:xfrm>
          <a:prstGeom prst="ellipse">
            <a:avLst/>
          </a:prstGeom>
          <a:solidFill>
            <a:srgbClr val="3E1F00"/>
          </a:solidFill>
          <a:ln w="25400">
            <a:noFill/>
            <a:miter lim="800000"/>
            <a:headEnd/>
            <a:tailEnd/>
          </a:ln>
        </p:spPr>
        <p:txBody>
          <a:bodyPr lIns="0" tIns="0" rIns="0" bIns="0"/>
          <a:lstStyle/>
          <a:p>
            <a:endParaRPr lang="en-GB"/>
          </a:p>
        </p:txBody>
      </p:sp>
      <p:sp>
        <p:nvSpPr>
          <p:cNvPr id="1040" name="TextBox 49"/>
          <p:cNvSpPr txBox="1">
            <a:spLocks noChangeArrowheads="1"/>
          </p:cNvSpPr>
          <p:nvPr/>
        </p:nvSpPr>
        <p:spPr bwMode="auto">
          <a:xfrm>
            <a:off x="1836738" y="5276850"/>
            <a:ext cx="554037" cy="307975"/>
          </a:xfrm>
          <a:prstGeom prst="rect">
            <a:avLst/>
          </a:prstGeom>
          <a:noFill/>
          <a:ln w="9525">
            <a:noFill/>
            <a:miter lim="800000"/>
            <a:headEnd/>
            <a:tailEnd/>
          </a:ln>
        </p:spPr>
        <p:txBody>
          <a:bodyPr wrap="none">
            <a:spAutoFit/>
          </a:bodyPr>
          <a:lstStyle/>
          <a:p>
            <a:pPr algn="ctr"/>
            <a:r>
              <a:rPr lang="ru-RU" sz="1400"/>
              <a:t>ВЕС</a:t>
            </a:r>
            <a:endParaRPr lang="en-US" sz="1400"/>
          </a:p>
        </p:txBody>
      </p:sp>
      <p:sp>
        <p:nvSpPr>
          <p:cNvPr id="1041" name="TextBox 50"/>
          <p:cNvSpPr txBox="1">
            <a:spLocks noChangeArrowheads="1"/>
          </p:cNvSpPr>
          <p:nvPr/>
        </p:nvSpPr>
        <p:spPr bwMode="auto">
          <a:xfrm>
            <a:off x="2640013" y="5594350"/>
            <a:ext cx="1946275" cy="307975"/>
          </a:xfrm>
          <a:prstGeom prst="rect">
            <a:avLst/>
          </a:prstGeom>
          <a:noFill/>
          <a:ln w="9525">
            <a:noFill/>
            <a:miter lim="800000"/>
            <a:headEnd/>
            <a:tailEnd/>
          </a:ln>
        </p:spPr>
        <p:txBody>
          <a:bodyPr wrap="none">
            <a:spAutoFit/>
          </a:bodyPr>
          <a:lstStyle/>
          <a:p>
            <a:pPr algn="ctr"/>
            <a:r>
              <a:rPr lang="ru-RU" sz="1400"/>
              <a:t>УГЛЕРОДНЫЙ СЛЕД</a:t>
            </a:r>
            <a:endParaRPr lang="en-US" sz="1400"/>
          </a:p>
        </p:txBody>
      </p:sp>
      <p:sp>
        <p:nvSpPr>
          <p:cNvPr id="1042" name="TextBox 51"/>
          <p:cNvSpPr txBox="1">
            <a:spLocks noChangeArrowheads="1"/>
          </p:cNvSpPr>
          <p:nvPr/>
        </p:nvSpPr>
        <p:spPr bwMode="auto">
          <a:xfrm>
            <a:off x="5900738" y="1828800"/>
            <a:ext cx="2903537" cy="830263"/>
          </a:xfrm>
          <a:prstGeom prst="rect">
            <a:avLst/>
          </a:prstGeom>
          <a:noFill/>
          <a:ln w="9525">
            <a:noFill/>
            <a:miter lim="800000"/>
            <a:headEnd/>
            <a:tailEnd/>
          </a:ln>
        </p:spPr>
        <p:txBody>
          <a:bodyPr wrap="none">
            <a:spAutoFit/>
          </a:bodyPr>
          <a:lstStyle/>
          <a:p>
            <a:pPr marL="171450" indent="-171450">
              <a:buFont typeface="Arial" pitchFamily="34" charset="0"/>
              <a:buChar char="•"/>
            </a:pPr>
            <a:r>
              <a:rPr lang="ru-RU" sz="1200"/>
              <a:t>Увеличение доли материалов </a:t>
            </a:r>
            <a:br>
              <a:rPr lang="ru-RU" sz="1200"/>
            </a:br>
            <a:r>
              <a:rPr lang="ru-RU" sz="1200"/>
              <a:t>из возобновляемых ресурсов</a:t>
            </a:r>
          </a:p>
          <a:p>
            <a:pPr marL="171450" indent="-171450">
              <a:buFont typeface="Arial" pitchFamily="34" charset="0"/>
              <a:buChar char="•"/>
            </a:pPr>
            <a:r>
              <a:rPr lang="ru-RU" sz="1200"/>
              <a:t>Снижение расхода материалов</a:t>
            </a:r>
          </a:p>
          <a:p>
            <a:pPr marL="171450" indent="-171450">
              <a:buFont typeface="Arial" pitchFamily="34" charset="0"/>
              <a:buChar char="•"/>
            </a:pPr>
            <a:r>
              <a:rPr lang="ru-RU" sz="1200"/>
              <a:t>Ответственный выбор поставщиков</a:t>
            </a:r>
            <a:endParaRPr lang="en-US" sz="12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p:cNvPicPr>
            <a:picLocks noChangeAspect="1"/>
          </p:cNvPicPr>
          <p:nvPr/>
        </p:nvPicPr>
        <p:blipFill>
          <a:blip r:embed="rId3" cstate="screen"/>
          <a:srcRect l="9003" t="-2" r="14841" b="1826"/>
          <a:stretch>
            <a:fillRect/>
          </a:stretch>
        </p:blipFill>
        <p:spPr bwMode="auto">
          <a:xfrm>
            <a:off x="0" y="1385888"/>
            <a:ext cx="9144000" cy="5472112"/>
          </a:xfrm>
          <a:prstGeom prst="rect">
            <a:avLst/>
          </a:prstGeom>
          <a:noFill/>
          <a:ln w="9525">
            <a:noFill/>
            <a:miter lim="800000"/>
            <a:headEnd/>
            <a:tailEnd/>
          </a:ln>
        </p:spPr>
      </p:pic>
      <p:sp>
        <p:nvSpPr>
          <p:cNvPr id="20482" name="Title 10"/>
          <p:cNvSpPr>
            <a:spLocks noGrp="1"/>
          </p:cNvSpPr>
          <p:nvPr>
            <p:ph type="title"/>
          </p:nvPr>
        </p:nvSpPr>
        <p:spPr>
          <a:xfrm>
            <a:off x="1392238" y="144463"/>
            <a:ext cx="7751762" cy="1143000"/>
          </a:xfrm>
        </p:spPr>
        <p:txBody>
          <a:bodyPr/>
          <a:lstStyle/>
          <a:p>
            <a:r>
              <a:rPr lang="ru-RU" smtClean="0"/>
              <a:t>Цель 2020 в области выбросов СО2</a:t>
            </a:r>
            <a:endParaRPr lang="en-GB" smtClean="0"/>
          </a:p>
        </p:txBody>
      </p:sp>
      <p:sp>
        <p:nvSpPr>
          <p:cNvPr id="20483" name="Content Placeholder 28"/>
          <p:cNvSpPr>
            <a:spLocks noGrp="1"/>
          </p:cNvSpPr>
          <p:nvPr>
            <p:ph type="body" sz="quarter" idx="15"/>
          </p:nvPr>
        </p:nvSpPr>
        <p:spPr>
          <a:xfrm>
            <a:off x="1392238" y="1311275"/>
            <a:ext cx="7377112" cy="531813"/>
          </a:xfrm>
        </p:spPr>
        <p:txBody>
          <a:bodyPr/>
          <a:lstStyle/>
          <a:p>
            <a:pPr>
              <a:spcBef>
                <a:spcPct val="0"/>
              </a:spcBef>
            </a:pPr>
            <a:r>
              <a:rPr lang="ru-RU" smtClean="0"/>
              <a:t>Нулевой прирост или -40%</a:t>
            </a:r>
            <a:endParaRPr lang="en-GB" smtClean="0"/>
          </a:p>
        </p:txBody>
      </p:sp>
      <p:pic>
        <p:nvPicPr>
          <p:cNvPr id="20484" name="Picture 8"/>
          <p:cNvPicPr>
            <a:picLocks noChangeAspect="1"/>
          </p:cNvPicPr>
          <p:nvPr/>
        </p:nvPicPr>
        <p:blipFill>
          <a:blip r:embed="rId4" cstate="screen"/>
          <a:srcRect/>
          <a:stretch>
            <a:fillRect/>
          </a:stretch>
        </p:blipFill>
        <p:spPr bwMode="auto">
          <a:xfrm>
            <a:off x="2049463" y="1817688"/>
            <a:ext cx="5405437" cy="2490787"/>
          </a:xfrm>
          <a:prstGeom prst="rect">
            <a:avLst/>
          </a:prstGeom>
          <a:noFill/>
          <a:ln w="9525">
            <a:noFill/>
            <a:miter lim="800000"/>
            <a:headEnd/>
            <a:tailEnd/>
          </a:ln>
        </p:spPr>
      </p:pic>
      <p:pic>
        <p:nvPicPr>
          <p:cNvPr id="20485" name="Picture 11"/>
          <p:cNvPicPr>
            <a:picLocks noChangeAspect="1"/>
          </p:cNvPicPr>
          <p:nvPr/>
        </p:nvPicPr>
        <p:blipFill>
          <a:blip r:embed="rId5" cstate="screen"/>
          <a:srcRect/>
          <a:stretch>
            <a:fillRect/>
          </a:stretch>
        </p:blipFill>
        <p:spPr bwMode="auto">
          <a:xfrm>
            <a:off x="2195513" y="3438525"/>
            <a:ext cx="5095875" cy="766763"/>
          </a:xfrm>
          <a:prstGeom prst="rect">
            <a:avLst/>
          </a:prstGeom>
          <a:noFill/>
          <a:ln w="9525">
            <a:noFill/>
            <a:miter lim="800000"/>
            <a:headEnd/>
            <a:tailEnd/>
          </a:ln>
        </p:spPr>
      </p:pic>
      <p:sp>
        <p:nvSpPr>
          <p:cNvPr id="20486" name="TextBox 12"/>
          <p:cNvSpPr txBox="1">
            <a:spLocks noChangeArrowheads="1"/>
          </p:cNvSpPr>
          <p:nvPr/>
        </p:nvSpPr>
        <p:spPr bwMode="auto">
          <a:xfrm rot="-1475759">
            <a:off x="3363913" y="2595563"/>
            <a:ext cx="2817812" cy="368300"/>
          </a:xfrm>
          <a:prstGeom prst="rect">
            <a:avLst/>
          </a:prstGeom>
          <a:noFill/>
          <a:ln w="9525">
            <a:noFill/>
            <a:miter lim="800000"/>
            <a:headEnd/>
            <a:tailEnd/>
          </a:ln>
        </p:spPr>
        <p:txBody>
          <a:bodyPr wrap="none">
            <a:spAutoFit/>
          </a:bodyPr>
          <a:lstStyle/>
          <a:p>
            <a:r>
              <a:rPr lang="ru-RU"/>
              <a:t>РОСТ  ПРОИЗВОДСТВА</a:t>
            </a:r>
            <a:endParaRPr lang="en-US"/>
          </a:p>
        </p:txBody>
      </p:sp>
      <p:sp>
        <p:nvSpPr>
          <p:cNvPr id="20487" name="TextBox 42"/>
          <p:cNvSpPr txBox="1">
            <a:spLocks noChangeArrowheads="1"/>
          </p:cNvSpPr>
          <p:nvPr/>
        </p:nvSpPr>
        <p:spPr bwMode="auto">
          <a:xfrm rot="-324639">
            <a:off x="4106863" y="3962400"/>
            <a:ext cx="1812925" cy="369888"/>
          </a:xfrm>
          <a:prstGeom prst="rect">
            <a:avLst/>
          </a:prstGeom>
          <a:noFill/>
          <a:ln w="9525">
            <a:noFill/>
            <a:miter lim="800000"/>
            <a:headEnd/>
            <a:tailEnd/>
          </a:ln>
        </p:spPr>
        <p:txBody>
          <a:bodyPr wrap="none">
            <a:spAutoFit/>
          </a:bodyPr>
          <a:lstStyle/>
          <a:p>
            <a:r>
              <a:rPr lang="ru-RU">
                <a:solidFill>
                  <a:srgbClr val="CCFFCC"/>
                </a:solidFill>
              </a:rPr>
              <a:t>ЦЕЛИ КЛИМАТ</a:t>
            </a:r>
            <a:endParaRPr lang="en-US">
              <a:solidFill>
                <a:srgbClr val="CCFFCC"/>
              </a:solidFill>
            </a:endParaRPr>
          </a:p>
        </p:txBody>
      </p:sp>
      <p:sp>
        <p:nvSpPr>
          <p:cNvPr id="20488" name="TextBox 1"/>
          <p:cNvSpPr txBox="1">
            <a:spLocks noChangeArrowheads="1"/>
          </p:cNvSpPr>
          <p:nvPr/>
        </p:nvSpPr>
        <p:spPr bwMode="auto">
          <a:xfrm>
            <a:off x="1620838" y="6262688"/>
            <a:ext cx="696912" cy="369887"/>
          </a:xfrm>
          <a:prstGeom prst="rect">
            <a:avLst/>
          </a:prstGeom>
          <a:noFill/>
          <a:ln w="9525">
            <a:noFill/>
            <a:miter lim="800000"/>
            <a:headEnd/>
            <a:tailEnd/>
          </a:ln>
        </p:spPr>
        <p:txBody>
          <a:bodyPr wrap="none">
            <a:spAutoFit/>
          </a:bodyPr>
          <a:lstStyle/>
          <a:p>
            <a:r>
              <a:rPr lang="ru-RU"/>
              <a:t>2010</a:t>
            </a:r>
            <a:endParaRPr lang="en-US"/>
          </a:p>
        </p:txBody>
      </p:sp>
      <p:sp>
        <p:nvSpPr>
          <p:cNvPr id="20489" name="TextBox 9"/>
          <p:cNvSpPr txBox="1">
            <a:spLocks noChangeArrowheads="1"/>
          </p:cNvSpPr>
          <p:nvPr/>
        </p:nvSpPr>
        <p:spPr bwMode="auto">
          <a:xfrm>
            <a:off x="6972300" y="5451475"/>
            <a:ext cx="698500" cy="369888"/>
          </a:xfrm>
          <a:prstGeom prst="rect">
            <a:avLst/>
          </a:prstGeom>
          <a:noFill/>
          <a:ln w="9525">
            <a:noFill/>
            <a:miter lim="800000"/>
            <a:headEnd/>
            <a:tailEnd/>
          </a:ln>
        </p:spPr>
        <p:txBody>
          <a:bodyPr wrap="none">
            <a:spAutoFit/>
          </a:bodyPr>
          <a:lstStyle/>
          <a:p>
            <a:r>
              <a:rPr lang="ru-RU"/>
              <a:t>2020</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3" cstate="screen"/>
          <a:srcRect/>
          <a:stretch>
            <a:fillRect/>
          </a:stretch>
        </p:blipFill>
        <p:spPr bwMode="auto">
          <a:xfrm>
            <a:off x="2505694" y="1875128"/>
            <a:ext cx="3691241" cy="2875002"/>
          </a:xfrm>
          <a:prstGeom prst="rect">
            <a:avLst/>
          </a:prstGeom>
          <a:noFill/>
          <a:ln w="9525">
            <a:noFill/>
            <a:miter lim="800000"/>
            <a:headEnd/>
            <a:tailEnd/>
          </a:ln>
        </p:spPr>
      </p:pic>
      <p:sp>
        <p:nvSpPr>
          <p:cNvPr id="11" name="Title 10"/>
          <p:cNvSpPr>
            <a:spLocks noGrp="1"/>
          </p:cNvSpPr>
          <p:nvPr>
            <p:ph type="title"/>
          </p:nvPr>
        </p:nvSpPr>
        <p:spPr>
          <a:xfrm>
            <a:off x="1202148" y="166254"/>
            <a:ext cx="7941852" cy="1092530"/>
          </a:xfrm>
        </p:spPr>
        <p:txBody>
          <a:bodyPr/>
          <a:lstStyle/>
          <a:p>
            <a:r>
              <a:rPr lang="ru-RU" dirty="0" smtClean="0"/>
              <a:t>Цели по уменьшению углеродного следа</a:t>
            </a:r>
            <a:r>
              <a:rPr lang="en-GB" dirty="0" smtClean="0"/>
              <a:t/>
            </a:r>
            <a:br>
              <a:rPr lang="en-GB" dirty="0" smtClean="0"/>
            </a:br>
            <a:r>
              <a:rPr lang="en-US" sz="2400" b="0" dirty="0" smtClean="0">
                <a:solidFill>
                  <a:schemeClr val="accent1"/>
                </a:solidFill>
              </a:rPr>
              <a:t>2005 – </a:t>
            </a:r>
            <a:r>
              <a:rPr lang="en-GB" sz="2400" b="0" dirty="0" smtClean="0">
                <a:solidFill>
                  <a:schemeClr val="accent1"/>
                </a:solidFill>
              </a:rPr>
              <a:t>2010</a:t>
            </a:r>
            <a:r>
              <a:rPr lang="ru-RU" sz="2400" b="0" dirty="0" smtClean="0">
                <a:solidFill>
                  <a:schemeClr val="accent1"/>
                </a:solidFill>
              </a:rPr>
              <a:t>:</a:t>
            </a:r>
            <a:r>
              <a:rPr lang="en-US" sz="2400" b="0" dirty="0" smtClean="0">
                <a:solidFill>
                  <a:schemeClr val="accent1"/>
                </a:solidFill>
              </a:rPr>
              <a:t> -</a:t>
            </a:r>
            <a:r>
              <a:rPr lang="en-GB" sz="2400" b="0" dirty="0" smtClean="0">
                <a:solidFill>
                  <a:schemeClr val="accent1"/>
                </a:solidFill>
              </a:rPr>
              <a:t>1</a:t>
            </a:r>
            <a:r>
              <a:rPr lang="ru-RU" sz="2400" b="0" dirty="0" smtClean="0">
                <a:solidFill>
                  <a:schemeClr val="accent1"/>
                </a:solidFill>
              </a:rPr>
              <a:t>3</a:t>
            </a:r>
            <a:r>
              <a:rPr lang="en-GB" sz="2400" b="0" dirty="0" smtClean="0">
                <a:solidFill>
                  <a:schemeClr val="accent1"/>
                </a:solidFill>
              </a:rPr>
              <a:t>% </a:t>
            </a:r>
            <a:r>
              <a:rPr lang="ru-RU" sz="2400" b="0" dirty="0" smtClean="0">
                <a:solidFill>
                  <a:schemeClr val="accent1"/>
                </a:solidFill>
              </a:rPr>
              <a:t>выбросов </a:t>
            </a:r>
            <a:r>
              <a:rPr lang="en-US" sz="2400" b="0" dirty="0" smtClean="0">
                <a:solidFill>
                  <a:schemeClr val="accent1"/>
                </a:solidFill>
              </a:rPr>
              <a:t>CO2e</a:t>
            </a:r>
            <a:endParaRPr lang="en-GB" sz="2400" b="0" dirty="0">
              <a:solidFill>
                <a:schemeClr val="accent1"/>
              </a:solidFill>
            </a:endParaRPr>
          </a:p>
        </p:txBody>
      </p:sp>
      <p:grpSp>
        <p:nvGrpSpPr>
          <p:cNvPr id="2" name="Group 36"/>
          <p:cNvGrpSpPr/>
          <p:nvPr/>
        </p:nvGrpSpPr>
        <p:grpSpPr>
          <a:xfrm>
            <a:off x="6270296" y="1216356"/>
            <a:ext cx="2635758" cy="5641644"/>
            <a:chOff x="6034315" y="2128784"/>
            <a:chExt cx="2409371" cy="5686360"/>
          </a:xfrm>
          <a:effectLst>
            <a:outerShdw blurRad="254000" dist="38100" dir="2700000" sx="101000" sy="101000" algn="tl" rotWithShape="0">
              <a:prstClr val="black">
                <a:alpha val="40000"/>
              </a:prstClr>
            </a:outerShdw>
          </a:effectLst>
        </p:grpSpPr>
        <p:sp>
          <p:nvSpPr>
            <p:cNvPr id="25" name="Rounded Rectangle 24"/>
            <p:cNvSpPr/>
            <p:nvPr/>
          </p:nvSpPr>
          <p:spPr>
            <a:xfrm>
              <a:off x="6034315" y="2128784"/>
              <a:ext cx="2409371" cy="546141"/>
            </a:xfrm>
            <a:prstGeom prst="roundRect">
              <a:avLst>
                <a:gd name="adj" fmla="val 8836"/>
              </a:avLst>
            </a:prstGeom>
            <a:gradFill>
              <a:gsLst>
                <a:gs pos="0">
                  <a:srgbClr val="8ED64C"/>
                </a:gs>
                <a:gs pos="100000">
                  <a:srgbClr val="009900"/>
                </a:gs>
              </a:gsLst>
              <a:lin ang="5400000" scaled="1"/>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smtClean="0">
                  <a:solidFill>
                    <a:schemeClr val="bg1"/>
                  </a:solidFill>
                  <a:effectLst>
                    <a:outerShdw blurRad="38100" dist="38100" dir="2700000" algn="tl">
                      <a:srgbClr val="000000">
                        <a:alpha val="43137"/>
                      </a:srgbClr>
                    </a:outerShdw>
                  </a:effectLst>
                </a:rPr>
                <a:t>Достижение</a:t>
              </a:r>
              <a:endParaRPr lang="en-GB" b="1" dirty="0">
                <a:solidFill>
                  <a:schemeClr val="bg1"/>
                </a:solidFill>
                <a:effectLst>
                  <a:outerShdw blurRad="38100" dist="38100" dir="2700000" algn="tl">
                    <a:srgbClr val="000000">
                      <a:alpha val="43137"/>
                    </a:srgbClr>
                  </a:outerShdw>
                </a:effectLst>
              </a:endParaRPr>
            </a:p>
          </p:txBody>
        </p:sp>
        <p:sp>
          <p:nvSpPr>
            <p:cNvPr id="22" name="TextBox 21"/>
            <p:cNvSpPr txBox="1"/>
            <p:nvPr/>
          </p:nvSpPr>
          <p:spPr>
            <a:xfrm>
              <a:off x="6090540" y="2817565"/>
              <a:ext cx="2304608" cy="4997579"/>
            </a:xfrm>
            <a:prstGeom prst="rect">
              <a:avLst/>
            </a:prstGeom>
            <a:noFill/>
          </p:spPr>
          <p:txBody>
            <a:bodyPr wrap="square">
              <a:spAutoFit/>
            </a:bodyPr>
            <a:lstStyle/>
            <a:p>
              <a:pPr marL="263525" indent="-263525">
                <a:lnSpc>
                  <a:spcPct val="90000"/>
                </a:lnSpc>
                <a:spcBef>
                  <a:spcPct val="30000"/>
                </a:spcBef>
                <a:buClr>
                  <a:srgbClr val="3E5FC2"/>
                </a:buClr>
                <a:buSzPct val="90000"/>
                <a:buFont typeface="Arial" pitchFamily="34" charset="0"/>
                <a:buChar char="►"/>
                <a:defRPr/>
              </a:pPr>
              <a:r>
                <a:rPr lang="ru-RU" dirty="0" smtClean="0">
                  <a:solidFill>
                    <a:srgbClr val="000099"/>
                  </a:solidFill>
                </a:rPr>
                <a:t>Общее уменьшение выбросов за период 2006-2010</a:t>
              </a:r>
              <a:r>
                <a:rPr lang="en-GB" dirty="0" smtClean="0">
                  <a:solidFill>
                    <a:srgbClr val="000099"/>
                  </a:solidFill>
                </a:rPr>
                <a:t>:                  388 </a:t>
              </a:r>
              <a:r>
                <a:rPr lang="ru-RU" dirty="0" smtClean="0">
                  <a:solidFill>
                    <a:srgbClr val="000099"/>
                  </a:solidFill>
                </a:rPr>
                <a:t>тыс. тон</a:t>
              </a:r>
              <a:r>
                <a:rPr lang="en-GB" dirty="0" smtClean="0">
                  <a:solidFill>
                    <a:srgbClr val="000099"/>
                  </a:solidFill>
                </a:rPr>
                <a:t> CO</a:t>
              </a:r>
              <a:r>
                <a:rPr lang="en-GB" baseline="-25000" dirty="0" smtClean="0">
                  <a:solidFill>
                    <a:srgbClr val="000099"/>
                  </a:solidFill>
                </a:rPr>
                <a:t>2</a:t>
              </a:r>
              <a:r>
                <a:rPr lang="en-US" baseline="-25000" dirty="0" smtClean="0">
                  <a:solidFill>
                    <a:srgbClr val="000099"/>
                  </a:solidFill>
                </a:rPr>
                <a:t>e</a:t>
              </a:r>
              <a:endParaRPr lang="en-GB" dirty="0" smtClean="0">
                <a:cs typeface="+mn-cs"/>
              </a:endParaRPr>
            </a:p>
            <a:p>
              <a:pPr marL="263525" indent="-263525">
                <a:lnSpc>
                  <a:spcPct val="90000"/>
                </a:lnSpc>
                <a:spcBef>
                  <a:spcPct val="30000"/>
                </a:spcBef>
                <a:buClr>
                  <a:srgbClr val="3E5FC2"/>
                </a:buClr>
                <a:buSzPct val="90000"/>
                <a:buFont typeface="Arial" pitchFamily="34" charset="0"/>
                <a:buChar char="►"/>
                <a:defRPr/>
              </a:pPr>
              <a:r>
                <a:rPr lang="en-GB" sz="1600" b="1" dirty="0" smtClean="0">
                  <a:solidFill>
                    <a:srgbClr val="000099"/>
                  </a:solidFill>
                </a:rPr>
                <a:t>13% </a:t>
              </a:r>
              <a:r>
                <a:rPr lang="ru-RU" sz="1600" dirty="0" smtClean="0">
                  <a:solidFill>
                    <a:srgbClr val="000099"/>
                  </a:solidFill>
                </a:rPr>
                <a:t>уменьшение выбросов </a:t>
              </a:r>
              <a:r>
                <a:rPr lang="en-GB" sz="1600" dirty="0" smtClean="0">
                  <a:solidFill>
                    <a:srgbClr val="000099"/>
                  </a:solidFill>
                </a:rPr>
                <a:t>CO</a:t>
              </a:r>
              <a:r>
                <a:rPr lang="en-GB" sz="1600" baseline="-25000" dirty="0" smtClean="0">
                  <a:solidFill>
                    <a:srgbClr val="000099"/>
                  </a:solidFill>
                </a:rPr>
                <a:t>2</a:t>
              </a:r>
              <a:r>
                <a:rPr lang="en-GB" sz="1600" dirty="0" smtClean="0">
                  <a:solidFill>
                    <a:srgbClr val="000099"/>
                  </a:solidFill>
                </a:rPr>
                <a:t>e </a:t>
              </a:r>
              <a:r>
                <a:rPr lang="ru-RU" sz="1600" dirty="0" smtClean="0">
                  <a:solidFill>
                    <a:srgbClr val="000099"/>
                  </a:solidFill>
                </a:rPr>
                <a:t>в абсолютных цифрах</a:t>
              </a:r>
              <a:r>
                <a:rPr lang="en-GB" sz="1600" dirty="0" smtClean="0">
                  <a:solidFill>
                    <a:srgbClr val="000099"/>
                  </a:solidFill>
                </a:rPr>
                <a:t> </a:t>
              </a:r>
              <a:r>
                <a:rPr lang="ru-RU" sz="1600" dirty="0" smtClean="0">
                  <a:solidFill>
                    <a:srgbClr val="000099"/>
                  </a:solidFill>
                </a:rPr>
                <a:t>при</a:t>
              </a:r>
              <a:r>
                <a:rPr lang="en-GB" sz="1600" dirty="0" smtClean="0">
                  <a:solidFill>
                    <a:srgbClr val="000099"/>
                  </a:solidFill>
                </a:rPr>
                <a:t>… </a:t>
              </a:r>
            </a:p>
            <a:p>
              <a:pPr marL="263525" indent="-263525">
                <a:lnSpc>
                  <a:spcPct val="90000"/>
                </a:lnSpc>
                <a:spcBef>
                  <a:spcPct val="30000"/>
                </a:spcBef>
                <a:buClr>
                  <a:srgbClr val="3E5FC2"/>
                </a:buClr>
                <a:buSzPct val="90000"/>
                <a:buFont typeface="Arial" pitchFamily="34" charset="0"/>
                <a:buChar char="►"/>
                <a:defRPr/>
              </a:pPr>
              <a:r>
                <a:rPr lang="en-GB" sz="1600" b="1" dirty="0" smtClean="0">
                  <a:solidFill>
                    <a:srgbClr val="000099"/>
                  </a:solidFill>
                </a:rPr>
                <a:t>23% </a:t>
              </a:r>
              <a:r>
                <a:rPr lang="ru-RU" sz="1600" dirty="0" smtClean="0">
                  <a:solidFill>
                    <a:srgbClr val="000099"/>
                  </a:solidFill>
                </a:rPr>
                <a:t>росте производства</a:t>
              </a:r>
              <a:endParaRPr lang="en-GB" sz="1600" dirty="0" smtClean="0">
                <a:solidFill>
                  <a:srgbClr val="000099"/>
                </a:solidFill>
              </a:endParaRPr>
            </a:p>
            <a:p>
              <a:pPr marL="263525" indent="-263525">
                <a:lnSpc>
                  <a:spcPct val="90000"/>
                </a:lnSpc>
                <a:spcBef>
                  <a:spcPct val="30000"/>
                </a:spcBef>
                <a:buClr>
                  <a:srgbClr val="3E5FC2"/>
                </a:buClr>
                <a:buSzPct val="90000"/>
                <a:buFont typeface="Arial" pitchFamily="34" charset="0"/>
                <a:buChar char="►"/>
                <a:defRPr/>
              </a:pPr>
              <a:r>
                <a:rPr lang="ru-RU" sz="1600" dirty="0" smtClean="0">
                  <a:solidFill>
                    <a:srgbClr val="000099"/>
                  </a:solidFill>
                </a:rPr>
                <a:t>Достигнуты благодаря</a:t>
              </a:r>
              <a:endParaRPr lang="en-GB" sz="1600" dirty="0" smtClean="0">
                <a:solidFill>
                  <a:srgbClr val="000099"/>
                </a:solidFill>
              </a:endParaRPr>
            </a:p>
            <a:p>
              <a:pPr marL="720725" lvl="1" indent="-263525">
                <a:lnSpc>
                  <a:spcPct val="90000"/>
                </a:lnSpc>
                <a:spcBef>
                  <a:spcPct val="30000"/>
                </a:spcBef>
                <a:buClr>
                  <a:srgbClr val="3E5FC2"/>
                </a:buClr>
                <a:buSzPct val="90000"/>
                <a:buFont typeface="Arial" pitchFamily="34" charset="0"/>
                <a:buChar char="►"/>
                <a:defRPr/>
              </a:pPr>
              <a:r>
                <a:rPr lang="ru-RU" sz="1600" i="1" dirty="0" err="1" smtClean="0">
                  <a:solidFill>
                    <a:srgbClr val="000099"/>
                  </a:solidFill>
                </a:rPr>
                <a:t>Энерго</a:t>
              </a:r>
              <a:r>
                <a:rPr lang="ru-RU" sz="1600" i="1" dirty="0" smtClean="0">
                  <a:solidFill>
                    <a:srgbClr val="000099"/>
                  </a:solidFill>
                </a:rPr>
                <a:t> </a:t>
              </a:r>
              <a:r>
                <a:rPr lang="ru-RU" sz="1600" i="1" dirty="0" err="1" smtClean="0">
                  <a:solidFill>
                    <a:srgbClr val="000099"/>
                  </a:solidFill>
                </a:rPr>
                <a:t>эфективности</a:t>
              </a:r>
              <a:endParaRPr lang="en-GB" sz="1600" i="1" dirty="0" smtClean="0">
                <a:solidFill>
                  <a:srgbClr val="000099"/>
                </a:solidFill>
              </a:endParaRPr>
            </a:p>
            <a:p>
              <a:pPr marL="720725" lvl="1" indent="-263525">
                <a:lnSpc>
                  <a:spcPct val="90000"/>
                </a:lnSpc>
                <a:spcBef>
                  <a:spcPct val="30000"/>
                </a:spcBef>
                <a:buClr>
                  <a:srgbClr val="3E5FC2"/>
                </a:buClr>
                <a:buSzPct val="90000"/>
                <a:buFont typeface="Arial" pitchFamily="34" charset="0"/>
                <a:buChar char="►"/>
                <a:defRPr/>
              </a:pPr>
              <a:r>
                <a:rPr lang="ru-RU" sz="1600" i="1" dirty="0" smtClean="0">
                  <a:solidFill>
                    <a:srgbClr val="000099"/>
                  </a:solidFill>
                </a:rPr>
                <a:t>Использованию возобновляемой энергии</a:t>
              </a:r>
              <a:endParaRPr lang="en-GB" sz="1600" dirty="0" smtClean="0">
                <a:solidFill>
                  <a:srgbClr val="000099"/>
                </a:solidFill>
              </a:endParaRPr>
            </a:p>
            <a:p>
              <a:pPr>
                <a:lnSpc>
                  <a:spcPct val="150000"/>
                </a:lnSpc>
                <a:defRPr/>
              </a:pPr>
              <a:endParaRPr lang="en-GB" sz="1600" dirty="0">
                <a:cs typeface="+mn-cs"/>
              </a:endParaRPr>
            </a:p>
          </p:txBody>
        </p:sp>
      </p:grpSp>
      <p:sp>
        <p:nvSpPr>
          <p:cNvPr id="31" name="TextBox 30"/>
          <p:cNvSpPr txBox="1"/>
          <p:nvPr/>
        </p:nvSpPr>
        <p:spPr>
          <a:xfrm>
            <a:off x="262224" y="6290894"/>
            <a:ext cx="4807461" cy="461665"/>
          </a:xfrm>
          <a:prstGeom prst="rect">
            <a:avLst/>
          </a:prstGeom>
          <a:solidFill>
            <a:schemeClr val="bg1"/>
          </a:solidFill>
          <a:ln>
            <a:noFill/>
          </a:ln>
          <a:effectLst>
            <a:softEdge rad="31750"/>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1200" dirty="0" smtClean="0">
                <a:solidFill>
                  <a:schemeClr val="bg1">
                    <a:lumMod val="50000"/>
                  </a:schemeClr>
                </a:solidFill>
                <a:latin typeface="Arial Narrow" pitchFamily="34" charset="0"/>
              </a:rPr>
              <a:t>Figures calculated according  to the WBCSD/WRI GHG Protocol Scopes 1 &amp;2, and verified in 2011 by Ecofys </a:t>
            </a:r>
            <a:endParaRPr lang="en-GB" sz="1200" dirty="0">
              <a:solidFill>
                <a:schemeClr val="bg1">
                  <a:lumMod val="50000"/>
                </a:schemeClr>
              </a:solidFill>
              <a:latin typeface="Arial Narrow" pitchFamily="34" charset="0"/>
            </a:endParaRPr>
          </a:p>
        </p:txBody>
      </p:sp>
      <p:pic>
        <p:nvPicPr>
          <p:cNvPr id="12" name="Picture 11" descr="WWF Climate Savers logotype.JPG"/>
          <p:cNvPicPr>
            <a:picLocks noChangeAspect="1"/>
          </p:cNvPicPr>
          <p:nvPr/>
        </p:nvPicPr>
        <p:blipFill>
          <a:blip r:embed="rId4" cstate="screen"/>
          <a:stretch>
            <a:fillRect/>
          </a:stretch>
        </p:blipFill>
        <p:spPr>
          <a:xfrm>
            <a:off x="359641" y="1839562"/>
            <a:ext cx="2049816" cy="1093643"/>
          </a:xfrm>
          <a:prstGeom prst="rect">
            <a:avLst/>
          </a:prstGeom>
          <a:effectLst>
            <a:outerShdw blurRad="50800" dist="38100" dir="2700000" algn="tl" rotWithShape="0">
              <a:prstClr val="black">
                <a:alpha val="40000"/>
              </a:prstClr>
            </a:outerShdw>
          </a:effectLst>
        </p:spPr>
      </p:pic>
      <p:sp>
        <p:nvSpPr>
          <p:cNvPr id="14" name="Date Placeholder 5"/>
          <p:cNvSpPr txBox="1">
            <a:spLocks/>
          </p:cNvSpPr>
          <p:nvPr/>
        </p:nvSpPr>
        <p:spPr>
          <a:xfrm>
            <a:off x="8167468" y="6631019"/>
            <a:ext cx="845103" cy="230832"/>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900" dirty="0" smtClean="0">
                <a:solidFill>
                  <a:schemeClr val="bg1">
                    <a:lumMod val="50000"/>
                  </a:schemeClr>
                </a:solidFill>
              </a:rPr>
              <a:t>EL/</a:t>
            </a:r>
            <a:r>
              <a:rPr kumimoji="0" lang="en-US" sz="900" b="0" i="0" u="none" strike="noStrike" kern="1200" cap="none" spc="0" normalizeH="0" baseline="0" noProof="0" dirty="0" smtClean="0">
                <a:ln>
                  <a:noFill/>
                </a:ln>
                <a:solidFill>
                  <a:schemeClr val="bg1">
                    <a:lumMod val="50000"/>
                  </a:schemeClr>
                </a:solidFill>
                <a:effectLst/>
                <a:uLnTx/>
                <a:uFillTx/>
                <a:latin typeface="Arial" charset="0"/>
                <a:ea typeface="+mn-ea"/>
                <a:cs typeface="+mn-cs"/>
              </a:rPr>
              <a:t>Mar 2012</a:t>
            </a:r>
            <a:endParaRPr kumimoji="0" lang="en-GB" sz="900" b="0" i="0" u="none" strike="noStrike" kern="1200" cap="none" spc="0" normalizeH="0" baseline="0" noProof="0" dirty="0">
              <a:ln>
                <a:noFill/>
              </a:ln>
              <a:solidFill>
                <a:schemeClr val="bg1">
                  <a:lumMod val="50000"/>
                </a:schemeClr>
              </a:solidFill>
              <a:effectLst/>
              <a:uLnTx/>
              <a:uFillTx/>
              <a:latin typeface="Arial" charset="0"/>
              <a:ea typeface="+mn-ea"/>
              <a:cs typeface="+mn-cs"/>
            </a:endParaRPr>
          </a:p>
        </p:txBody>
      </p:sp>
      <p:sp>
        <p:nvSpPr>
          <p:cNvPr id="13" name="TextBox 12"/>
          <p:cNvSpPr txBox="1"/>
          <p:nvPr/>
        </p:nvSpPr>
        <p:spPr>
          <a:xfrm>
            <a:off x="0" y="3042998"/>
            <a:ext cx="2521151" cy="2040559"/>
          </a:xfrm>
          <a:prstGeom prst="rect">
            <a:avLst/>
          </a:prstGeom>
          <a:noFill/>
        </p:spPr>
        <p:txBody>
          <a:bodyPr wrap="square">
            <a:spAutoFit/>
          </a:bodyPr>
          <a:lstStyle/>
          <a:p>
            <a:pPr marL="263525" indent="-263525">
              <a:lnSpc>
                <a:spcPct val="90000"/>
              </a:lnSpc>
              <a:spcBef>
                <a:spcPct val="30000"/>
              </a:spcBef>
              <a:buClr>
                <a:srgbClr val="3E5FC2"/>
              </a:buClr>
              <a:buSzPct val="90000"/>
              <a:buFont typeface="Arial" pitchFamily="34" charset="0"/>
              <a:buChar char="►"/>
              <a:defRPr/>
            </a:pPr>
            <a:r>
              <a:rPr lang="ru-RU" dirty="0" smtClean="0"/>
              <a:t>Климатическая программа </a:t>
            </a:r>
            <a:r>
              <a:rPr lang="en-US" dirty="0" smtClean="0"/>
              <a:t>WWF</a:t>
            </a:r>
            <a:r>
              <a:rPr lang="ru-RU" dirty="0" smtClean="0"/>
              <a:t> участником которой мы являемся</a:t>
            </a:r>
            <a:endParaRPr lang="en-GB" dirty="0" smtClean="0"/>
          </a:p>
          <a:p>
            <a:pPr marL="263525" indent="-263525">
              <a:lnSpc>
                <a:spcPct val="90000"/>
              </a:lnSpc>
              <a:spcBef>
                <a:spcPct val="30000"/>
              </a:spcBef>
              <a:buClr>
                <a:srgbClr val="3E5FC2"/>
              </a:buClr>
              <a:buSzPct val="90000"/>
              <a:buFont typeface="Arial" pitchFamily="34" charset="0"/>
              <a:buChar char="►"/>
              <a:defRPr/>
            </a:pPr>
            <a:endParaRPr lang="en-GB" dirty="0" smtClean="0">
              <a:cs typeface="+mn-cs"/>
            </a:endParaRPr>
          </a:p>
          <a:p>
            <a:pPr>
              <a:lnSpc>
                <a:spcPct val="150000"/>
              </a:lnSpc>
              <a:defRPr/>
            </a:pPr>
            <a:endParaRPr lang="en-GB" sz="1600" dirty="0">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58" name="Picture 26"/>
          <p:cNvPicPr>
            <a:picLocks noChangeAspect="1" noChangeArrowheads="1"/>
          </p:cNvPicPr>
          <p:nvPr/>
        </p:nvPicPr>
        <p:blipFill>
          <a:blip r:embed="rId3" cstate="screen"/>
          <a:srcRect/>
          <a:stretch>
            <a:fillRect/>
          </a:stretch>
        </p:blipFill>
        <p:spPr bwMode="auto">
          <a:xfrm rot="10800000" flipV="1">
            <a:off x="2698155" y="1793176"/>
            <a:ext cx="4035382" cy="1590774"/>
          </a:xfrm>
          <a:prstGeom prst="rect">
            <a:avLst/>
          </a:prstGeom>
          <a:noFill/>
          <a:ln w="9525">
            <a:noFill/>
            <a:miter lim="800000"/>
            <a:headEnd/>
            <a:tailEnd/>
          </a:ln>
          <a:effectLst/>
        </p:spPr>
      </p:pic>
      <p:cxnSp>
        <p:nvCxnSpPr>
          <p:cNvPr id="12" name="Straight Connector 11"/>
          <p:cNvCxnSpPr>
            <a:cxnSpLocks noChangeShapeType="1"/>
            <a:stCxn id="0" idx="0"/>
          </p:cNvCxnSpPr>
          <p:nvPr/>
        </p:nvCxnSpPr>
        <p:spPr bwMode="auto">
          <a:xfrm flipH="1" flipV="1">
            <a:off x="4554538" y="3952875"/>
            <a:ext cx="7937" cy="598488"/>
          </a:xfrm>
          <a:prstGeom prst="line">
            <a:avLst/>
          </a:prstGeom>
          <a:noFill/>
          <a:ln w="25400">
            <a:solidFill>
              <a:schemeClr val="accent1"/>
            </a:solidFill>
            <a:round/>
            <a:headEnd/>
            <a:tailEnd/>
          </a:ln>
          <a:effectLst>
            <a:outerShdw dist="20000" dir="5400000" rotWithShape="0">
              <a:srgbClr val="808080">
                <a:alpha val="37999"/>
              </a:srgbClr>
            </a:outerShdw>
          </a:effectLst>
        </p:spPr>
      </p:cxnSp>
      <p:sp>
        <p:nvSpPr>
          <p:cNvPr id="18434" name="Title 10"/>
          <p:cNvSpPr>
            <a:spLocks noGrp="1"/>
          </p:cNvSpPr>
          <p:nvPr>
            <p:ph type="title"/>
          </p:nvPr>
        </p:nvSpPr>
        <p:spPr>
          <a:xfrm>
            <a:off x="1392238" y="144463"/>
            <a:ext cx="7751762" cy="1143000"/>
          </a:xfrm>
        </p:spPr>
        <p:txBody>
          <a:bodyPr/>
          <a:lstStyle/>
          <a:p>
            <a:r>
              <a:rPr lang="ru-RU" smtClean="0"/>
              <a:t>Собственная эко-эффективность</a:t>
            </a:r>
            <a:endParaRPr lang="en-GB" smtClean="0"/>
          </a:p>
        </p:txBody>
      </p:sp>
      <p:sp>
        <p:nvSpPr>
          <p:cNvPr id="18435" name="Content Placeholder 28"/>
          <p:cNvSpPr>
            <a:spLocks noGrp="1"/>
          </p:cNvSpPr>
          <p:nvPr>
            <p:ph type="body" sz="quarter" idx="15"/>
          </p:nvPr>
        </p:nvSpPr>
        <p:spPr>
          <a:xfrm>
            <a:off x="1392238" y="1311275"/>
            <a:ext cx="7200900" cy="531813"/>
          </a:xfrm>
        </p:spPr>
        <p:txBody>
          <a:bodyPr/>
          <a:lstStyle/>
          <a:p>
            <a:pPr>
              <a:spcBef>
                <a:spcPct val="0"/>
              </a:spcBef>
            </a:pPr>
            <a:r>
              <a:rPr lang="ru-RU" dirty="0" smtClean="0"/>
              <a:t>Фабрики упаковочного материала (Киев)</a:t>
            </a:r>
            <a:endParaRPr lang="en-GB" dirty="0" smtClean="0"/>
          </a:p>
        </p:txBody>
      </p:sp>
      <p:grpSp>
        <p:nvGrpSpPr>
          <p:cNvPr id="18437" name="Group 11"/>
          <p:cNvGrpSpPr>
            <a:grpSpLocks/>
          </p:cNvGrpSpPr>
          <p:nvPr/>
        </p:nvGrpSpPr>
        <p:grpSpPr bwMode="auto">
          <a:xfrm>
            <a:off x="3340100" y="4551363"/>
            <a:ext cx="2428875" cy="1233487"/>
            <a:chOff x="0" y="0"/>
            <a:chExt cx="2176" cy="1104"/>
          </a:xfrm>
        </p:grpSpPr>
        <p:pic>
          <p:nvPicPr>
            <p:cNvPr id="18456" name="Picture 9"/>
            <p:cNvPicPr>
              <a:picLocks noChangeArrowheads="1"/>
            </p:cNvPicPr>
            <p:nvPr/>
          </p:nvPicPr>
          <p:blipFill>
            <a:blip r:embed="rId4" cstate="screen"/>
            <a:srcRect/>
            <a:stretch>
              <a:fillRect/>
            </a:stretch>
          </p:blipFill>
          <p:spPr bwMode="auto">
            <a:xfrm>
              <a:off x="0" y="0"/>
              <a:ext cx="2192" cy="1016"/>
            </a:xfrm>
            <a:prstGeom prst="rect">
              <a:avLst/>
            </a:prstGeom>
            <a:noFill/>
            <a:ln w="12700">
              <a:noFill/>
              <a:miter lim="800000"/>
              <a:headEnd/>
              <a:tailEnd/>
            </a:ln>
          </p:spPr>
        </p:pic>
        <p:pic>
          <p:nvPicPr>
            <p:cNvPr id="18457" name="Picture 10"/>
            <p:cNvPicPr>
              <a:picLocks noChangeArrowheads="1"/>
            </p:cNvPicPr>
            <p:nvPr/>
          </p:nvPicPr>
          <p:blipFill>
            <a:blip r:embed="rId5" cstate="screen"/>
            <a:srcRect/>
            <a:stretch>
              <a:fillRect/>
            </a:stretch>
          </p:blipFill>
          <p:spPr bwMode="auto">
            <a:xfrm>
              <a:off x="220" y="720"/>
              <a:ext cx="1696" cy="448"/>
            </a:xfrm>
            <a:prstGeom prst="rect">
              <a:avLst/>
            </a:prstGeom>
            <a:noFill/>
            <a:ln w="12700">
              <a:noFill/>
              <a:miter lim="800000"/>
              <a:headEnd/>
              <a:tailEnd/>
            </a:ln>
            <a:effectLst>
              <a:outerShdw dist="12699" dir="5400000" algn="ctr" rotWithShape="0">
                <a:schemeClr val="bg2">
                  <a:alpha val="79999"/>
                </a:schemeClr>
              </a:outerShdw>
            </a:effectLst>
          </p:spPr>
        </p:pic>
      </p:grpSp>
      <p:grpSp>
        <p:nvGrpSpPr>
          <p:cNvPr id="18438" name="Group 14"/>
          <p:cNvGrpSpPr>
            <a:grpSpLocks/>
          </p:cNvGrpSpPr>
          <p:nvPr/>
        </p:nvGrpSpPr>
        <p:grpSpPr bwMode="auto">
          <a:xfrm>
            <a:off x="6000750" y="4551363"/>
            <a:ext cx="2428875" cy="1233487"/>
            <a:chOff x="0" y="0"/>
            <a:chExt cx="2176" cy="1104"/>
          </a:xfrm>
        </p:grpSpPr>
        <p:pic>
          <p:nvPicPr>
            <p:cNvPr id="18454" name="Picture 12"/>
            <p:cNvPicPr>
              <a:picLocks noChangeArrowheads="1"/>
            </p:cNvPicPr>
            <p:nvPr/>
          </p:nvPicPr>
          <p:blipFill>
            <a:blip r:embed="rId6" cstate="screen"/>
            <a:srcRect/>
            <a:stretch>
              <a:fillRect/>
            </a:stretch>
          </p:blipFill>
          <p:spPr bwMode="auto">
            <a:xfrm>
              <a:off x="0" y="0"/>
              <a:ext cx="2192" cy="1016"/>
            </a:xfrm>
            <a:prstGeom prst="rect">
              <a:avLst/>
            </a:prstGeom>
            <a:noFill/>
            <a:ln w="12700">
              <a:noFill/>
              <a:miter lim="800000"/>
              <a:headEnd/>
              <a:tailEnd/>
            </a:ln>
          </p:spPr>
        </p:pic>
        <p:pic>
          <p:nvPicPr>
            <p:cNvPr id="18455" name="Picture 13"/>
            <p:cNvPicPr>
              <a:picLocks noChangeArrowheads="1"/>
            </p:cNvPicPr>
            <p:nvPr/>
          </p:nvPicPr>
          <p:blipFill>
            <a:blip r:embed="rId7" cstate="screen"/>
            <a:srcRect/>
            <a:stretch>
              <a:fillRect/>
            </a:stretch>
          </p:blipFill>
          <p:spPr bwMode="auto">
            <a:xfrm>
              <a:off x="228" y="720"/>
              <a:ext cx="1696" cy="448"/>
            </a:xfrm>
            <a:prstGeom prst="rect">
              <a:avLst/>
            </a:prstGeom>
            <a:noFill/>
            <a:ln w="12700">
              <a:noFill/>
              <a:miter lim="800000"/>
              <a:headEnd/>
              <a:tailEnd/>
            </a:ln>
            <a:effectLst>
              <a:outerShdw dist="12699" dir="5400000" algn="ctr" rotWithShape="0">
                <a:schemeClr val="bg2">
                  <a:alpha val="79999"/>
                </a:schemeClr>
              </a:outerShdw>
            </a:effectLst>
          </p:spPr>
        </p:pic>
      </p:grpSp>
      <p:grpSp>
        <p:nvGrpSpPr>
          <p:cNvPr id="18439" name="Group 17"/>
          <p:cNvGrpSpPr>
            <a:grpSpLocks/>
          </p:cNvGrpSpPr>
          <p:nvPr/>
        </p:nvGrpSpPr>
        <p:grpSpPr bwMode="auto">
          <a:xfrm>
            <a:off x="669925" y="4551363"/>
            <a:ext cx="2428875" cy="1233487"/>
            <a:chOff x="0" y="0"/>
            <a:chExt cx="2176" cy="1104"/>
          </a:xfrm>
        </p:grpSpPr>
        <p:pic>
          <p:nvPicPr>
            <p:cNvPr id="18452" name="Picture 15"/>
            <p:cNvPicPr>
              <a:picLocks noChangeArrowheads="1"/>
            </p:cNvPicPr>
            <p:nvPr/>
          </p:nvPicPr>
          <p:blipFill>
            <a:blip r:embed="rId8" cstate="screen"/>
            <a:srcRect/>
            <a:stretch>
              <a:fillRect/>
            </a:stretch>
          </p:blipFill>
          <p:spPr bwMode="auto">
            <a:xfrm>
              <a:off x="0" y="0"/>
              <a:ext cx="2192" cy="1016"/>
            </a:xfrm>
            <a:prstGeom prst="rect">
              <a:avLst/>
            </a:prstGeom>
            <a:noFill/>
            <a:ln w="12700">
              <a:noFill/>
              <a:miter lim="800000"/>
              <a:headEnd/>
              <a:tailEnd/>
            </a:ln>
          </p:spPr>
        </p:pic>
        <p:pic>
          <p:nvPicPr>
            <p:cNvPr id="18453" name="Picture 16"/>
            <p:cNvPicPr>
              <a:picLocks noChangeArrowheads="1"/>
            </p:cNvPicPr>
            <p:nvPr/>
          </p:nvPicPr>
          <p:blipFill>
            <a:blip r:embed="rId9" cstate="screen"/>
            <a:srcRect/>
            <a:stretch>
              <a:fillRect/>
            </a:stretch>
          </p:blipFill>
          <p:spPr bwMode="auto">
            <a:xfrm>
              <a:off x="220" y="720"/>
              <a:ext cx="1696" cy="448"/>
            </a:xfrm>
            <a:prstGeom prst="rect">
              <a:avLst/>
            </a:prstGeom>
            <a:noFill/>
            <a:ln w="12700">
              <a:noFill/>
              <a:miter lim="800000"/>
              <a:headEnd/>
              <a:tailEnd/>
            </a:ln>
            <a:effectLst>
              <a:outerShdw dist="12699" dir="5400000" algn="ctr" rotWithShape="0">
                <a:schemeClr val="bg2">
                  <a:alpha val="79999"/>
                </a:schemeClr>
              </a:outerShdw>
            </a:effectLst>
          </p:spPr>
        </p:pic>
      </p:grpSp>
      <p:pic>
        <p:nvPicPr>
          <p:cNvPr id="18440" name="Picture 18"/>
          <p:cNvPicPr>
            <a:picLocks noChangeArrowheads="1"/>
          </p:cNvPicPr>
          <p:nvPr/>
        </p:nvPicPr>
        <p:blipFill>
          <a:blip r:embed="rId10" cstate="screen"/>
          <a:srcRect/>
          <a:stretch>
            <a:fillRect/>
          </a:stretch>
        </p:blipFill>
        <p:spPr bwMode="auto">
          <a:xfrm>
            <a:off x="3227388" y="3252788"/>
            <a:ext cx="2652712" cy="955675"/>
          </a:xfrm>
          <a:prstGeom prst="rect">
            <a:avLst/>
          </a:prstGeom>
          <a:noFill/>
          <a:ln w="12700">
            <a:noFill/>
            <a:miter lim="800000"/>
            <a:headEnd/>
            <a:tailEnd/>
          </a:ln>
          <a:effectLst>
            <a:outerShdw dist="12699" dir="5400000" algn="ctr" rotWithShape="0">
              <a:schemeClr val="bg2">
                <a:alpha val="79999"/>
              </a:schemeClr>
            </a:outerShdw>
          </a:effectLst>
        </p:spPr>
      </p:pic>
      <p:sp>
        <p:nvSpPr>
          <p:cNvPr id="18441" name="TextBox 2"/>
          <p:cNvSpPr txBox="1">
            <a:spLocks noChangeArrowheads="1"/>
          </p:cNvSpPr>
          <p:nvPr/>
        </p:nvSpPr>
        <p:spPr bwMode="auto">
          <a:xfrm>
            <a:off x="3425825" y="3470275"/>
            <a:ext cx="2249488" cy="369888"/>
          </a:xfrm>
          <a:prstGeom prst="rect">
            <a:avLst/>
          </a:prstGeom>
          <a:solidFill>
            <a:schemeClr val="bg1"/>
          </a:solidFill>
          <a:ln w="9525">
            <a:noFill/>
            <a:miter lim="800000"/>
            <a:headEnd/>
            <a:tailEnd/>
          </a:ln>
        </p:spPr>
        <p:txBody>
          <a:bodyPr wrap="none">
            <a:spAutoFit/>
          </a:bodyPr>
          <a:lstStyle/>
          <a:p>
            <a:r>
              <a:rPr lang="ru-RU"/>
              <a:t>Фабрики Тетра Пак</a:t>
            </a:r>
            <a:endParaRPr lang="en-US"/>
          </a:p>
        </p:txBody>
      </p:sp>
      <p:sp>
        <p:nvSpPr>
          <p:cNvPr id="4" name="Rectangle 3"/>
          <p:cNvSpPr/>
          <p:nvPr/>
        </p:nvSpPr>
        <p:spPr>
          <a:xfrm>
            <a:off x="1323975" y="5507038"/>
            <a:ext cx="1193800" cy="196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443" name="TextBox 4"/>
          <p:cNvSpPr txBox="1">
            <a:spLocks noChangeArrowheads="1"/>
          </p:cNvSpPr>
          <p:nvPr/>
        </p:nvSpPr>
        <p:spPr bwMode="auto">
          <a:xfrm>
            <a:off x="1390650" y="5419725"/>
            <a:ext cx="1108075" cy="369888"/>
          </a:xfrm>
          <a:prstGeom prst="rect">
            <a:avLst/>
          </a:prstGeom>
          <a:noFill/>
          <a:ln w="9525">
            <a:noFill/>
            <a:miter lim="800000"/>
            <a:headEnd/>
            <a:tailEnd/>
          </a:ln>
        </p:spPr>
        <p:txBody>
          <a:bodyPr wrap="none">
            <a:spAutoFit/>
          </a:bodyPr>
          <a:lstStyle/>
          <a:p>
            <a:r>
              <a:rPr lang="ru-RU"/>
              <a:t>КЛИМАТ</a:t>
            </a:r>
            <a:endParaRPr lang="en-US"/>
          </a:p>
        </p:txBody>
      </p:sp>
      <p:sp>
        <p:nvSpPr>
          <p:cNvPr id="29" name="Rectangle 28"/>
          <p:cNvSpPr/>
          <p:nvPr/>
        </p:nvSpPr>
        <p:spPr>
          <a:xfrm>
            <a:off x="3917950" y="5516563"/>
            <a:ext cx="1193800" cy="1984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6677025" y="5507038"/>
            <a:ext cx="1193800" cy="196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446" name="TextBox 30"/>
          <p:cNvSpPr txBox="1">
            <a:spLocks noChangeArrowheads="1"/>
          </p:cNvSpPr>
          <p:nvPr/>
        </p:nvSpPr>
        <p:spPr bwMode="auto">
          <a:xfrm>
            <a:off x="4148138" y="5429250"/>
            <a:ext cx="815975" cy="369888"/>
          </a:xfrm>
          <a:prstGeom prst="rect">
            <a:avLst/>
          </a:prstGeom>
          <a:noFill/>
          <a:ln w="9525">
            <a:noFill/>
            <a:miter lim="800000"/>
            <a:headEnd/>
            <a:tailEnd/>
          </a:ln>
        </p:spPr>
        <p:txBody>
          <a:bodyPr wrap="none">
            <a:spAutoFit/>
          </a:bodyPr>
          <a:lstStyle/>
          <a:p>
            <a:r>
              <a:rPr lang="ru-RU"/>
              <a:t>ВОДА</a:t>
            </a:r>
            <a:endParaRPr lang="en-US"/>
          </a:p>
        </p:txBody>
      </p:sp>
      <p:sp>
        <p:nvSpPr>
          <p:cNvPr id="18447" name="TextBox 31"/>
          <p:cNvSpPr txBox="1">
            <a:spLocks noChangeArrowheads="1"/>
          </p:cNvSpPr>
          <p:nvPr/>
        </p:nvSpPr>
        <p:spPr bwMode="auto">
          <a:xfrm>
            <a:off x="6637338" y="5429250"/>
            <a:ext cx="1187450" cy="369888"/>
          </a:xfrm>
          <a:prstGeom prst="rect">
            <a:avLst/>
          </a:prstGeom>
          <a:noFill/>
          <a:ln w="9525">
            <a:noFill/>
            <a:miter lim="800000"/>
            <a:headEnd/>
            <a:tailEnd/>
          </a:ln>
        </p:spPr>
        <p:txBody>
          <a:bodyPr wrap="none">
            <a:spAutoFit/>
          </a:bodyPr>
          <a:lstStyle/>
          <a:p>
            <a:pPr algn="ctr"/>
            <a:r>
              <a:rPr lang="ru-RU"/>
              <a:t>ОТХОДЫ</a:t>
            </a:r>
            <a:endParaRPr lang="en-US"/>
          </a:p>
        </p:txBody>
      </p:sp>
      <p:sp>
        <p:nvSpPr>
          <p:cNvPr id="18448" name="TextBox 5"/>
          <p:cNvSpPr txBox="1">
            <a:spLocks noChangeArrowheads="1"/>
          </p:cNvSpPr>
          <p:nvPr/>
        </p:nvSpPr>
        <p:spPr bwMode="auto">
          <a:xfrm>
            <a:off x="284163" y="5868988"/>
            <a:ext cx="3095625" cy="830262"/>
          </a:xfrm>
          <a:prstGeom prst="rect">
            <a:avLst/>
          </a:prstGeom>
          <a:noFill/>
          <a:ln w="9525">
            <a:noFill/>
            <a:miter lim="800000"/>
            <a:headEnd/>
            <a:tailEnd/>
          </a:ln>
        </p:spPr>
        <p:txBody>
          <a:bodyPr wrap="none">
            <a:spAutoFit/>
          </a:bodyPr>
          <a:lstStyle/>
          <a:p>
            <a:pPr marL="171450" indent="-171450">
              <a:buFont typeface="Arial" pitchFamily="34" charset="0"/>
              <a:buChar char="•"/>
            </a:pPr>
            <a:r>
              <a:rPr lang="ru-RU" sz="1200"/>
              <a:t>Уменьшение расхода электроэнергии</a:t>
            </a:r>
          </a:p>
          <a:p>
            <a:pPr marL="171450" indent="-171450">
              <a:buFont typeface="Arial" pitchFamily="34" charset="0"/>
              <a:buChar char="•"/>
            </a:pPr>
            <a:r>
              <a:rPr lang="ru-RU" sz="1200"/>
              <a:t>Уменьшение расхода газа</a:t>
            </a:r>
          </a:p>
          <a:p>
            <a:pPr marL="171450" indent="-171450">
              <a:buFont typeface="Arial" pitchFamily="34" charset="0"/>
              <a:buChar char="•"/>
            </a:pPr>
            <a:r>
              <a:rPr lang="ru-RU" sz="1200"/>
              <a:t>Эффективное использование топлива</a:t>
            </a:r>
          </a:p>
          <a:p>
            <a:pPr marL="171450" indent="-171450">
              <a:buFont typeface="Arial" pitchFamily="34" charset="0"/>
              <a:buChar char="•"/>
            </a:pPr>
            <a:r>
              <a:rPr lang="ru-RU" sz="1200"/>
              <a:t>Эффективное использование тепла</a:t>
            </a:r>
          </a:p>
        </p:txBody>
      </p:sp>
      <p:sp>
        <p:nvSpPr>
          <p:cNvPr id="18449" name="TextBox 33"/>
          <p:cNvSpPr txBox="1">
            <a:spLocks noChangeArrowheads="1"/>
          </p:cNvSpPr>
          <p:nvPr/>
        </p:nvSpPr>
        <p:spPr bwMode="auto">
          <a:xfrm>
            <a:off x="3436938" y="5867400"/>
            <a:ext cx="2236787" cy="646113"/>
          </a:xfrm>
          <a:prstGeom prst="rect">
            <a:avLst/>
          </a:prstGeom>
          <a:noFill/>
          <a:ln w="9525">
            <a:noFill/>
            <a:miter lim="800000"/>
            <a:headEnd/>
            <a:tailEnd/>
          </a:ln>
        </p:spPr>
        <p:txBody>
          <a:bodyPr wrap="none">
            <a:spAutoFit/>
          </a:bodyPr>
          <a:lstStyle/>
          <a:p>
            <a:pPr marL="171450" indent="-171450">
              <a:buFont typeface="Arial" pitchFamily="34" charset="0"/>
              <a:buChar char="•"/>
            </a:pPr>
            <a:r>
              <a:rPr lang="ru-RU" sz="1200"/>
              <a:t>Снижение расхода воды</a:t>
            </a:r>
          </a:p>
          <a:p>
            <a:pPr marL="171450" indent="-171450">
              <a:buFont typeface="Arial" pitchFamily="34" charset="0"/>
              <a:buChar char="•"/>
            </a:pPr>
            <a:r>
              <a:rPr lang="ru-RU" sz="1200"/>
              <a:t>Повторное использование</a:t>
            </a:r>
          </a:p>
          <a:p>
            <a:pPr marL="171450" indent="-171450">
              <a:buFont typeface="Arial" pitchFamily="34" charset="0"/>
              <a:buChar char="•"/>
            </a:pPr>
            <a:r>
              <a:rPr lang="ru-RU" sz="1200"/>
              <a:t>Очистка стоков</a:t>
            </a:r>
          </a:p>
        </p:txBody>
      </p:sp>
      <p:sp>
        <p:nvSpPr>
          <p:cNvPr id="18450" name="TextBox 34"/>
          <p:cNvSpPr txBox="1">
            <a:spLocks noChangeArrowheads="1"/>
          </p:cNvSpPr>
          <p:nvPr/>
        </p:nvSpPr>
        <p:spPr bwMode="auto">
          <a:xfrm>
            <a:off x="5953125" y="5867400"/>
            <a:ext cx="3070225" cy="830263"/>
          </a:xfrm>
          <a:prstGeom prst="rect">
            <a:avLst/>
          </a:prstGeom>
          <a:noFill/>
          <a:ln w="9525">
            <a:noFill/>
            <a:miter lim="800000"/>
            <a:headEnd/>
            <a:tailEnd/>
          </a:ln>
        </p:spPr>
        <p:txBody>
          <a:bodyPr wrap="none">
            <a:spAutoFit/>
          </a:bodyPr>
          <a:lstStyle/>
          <a:p>
            <a:pPr marL="171450" indent="-171450">
              <a:buFont typeface="Arial" pitchFamily="34" charset="0"/>
              <a:buChar char="•"/>
            </a:pPr>
            <a:r>
              <a:rPr lang="ru-RU" sz="1200"/>
              <a:t>Уменьшение отходов производства</a:t>
            </a:r>
          </a:p>
          <a:p>
            <a:pPr marL="171450" indent="-171450">
              <a:buFont typeface="Arial" pitchFamily="34" charset="0"/>
              <a:buChar char="•"/>
            </a:pPr>
            <a:r>
              <a:rPr lang="ru-RU" sz="1200"/>
              <a:t>Переработка вместо захоронения</a:t>
            </a:r>
          </a:p>
          <a:p>
            <a:pPr marL="171450" indent="-171450">
              <a:buFont typeface="Arial" pitchFamily="34" charset="0"/>
              <a:buChar char="•"/>
            </a:pPr>
            <a:r>
              <a:rPr lang="ru-RU" sz="1200"/>
              <a:t>100% переработка производственных </a:t>
            </a:r>
            <a:br>
              <a:rPr lang="ru-RU" sz="1200"/>
            </a:br>
            <a:r>
              <a:rPr lang="ru-RU" sz="1200"/>
              <a:t>отходов упаковочного материала</a:t>
            </a:r>
          </a:p>
        </p:txBody>
      </p:sp>
      <p:cxnSp>
        <p:nvCxnSpPr>
          <p:cNvPr id="7" name="Elbow Connector 6"/>
          <p:cNvCxnSpPr>
            <a:cxnSpLocks noChangeShapeType="1"/>
            <a:stCxn id="0" idx="0"/>
            <a:endCxn id="0" idx="0"/>
          </p:cNvCxnSpPr>
          <p:nvPr/>
        </p:nvCxnSpPr>
        <p:spPr bwMode="auto">
          <a:xfrm rot="5400000" flipH="1" flipV="1">
            <a:off x="4558507" y="1885156"/>
            <a:ext cx="12700" cy="5332413"/>
          </a:xfrm>
          <a:prstGeom prst="bentConnector3">
            <a:avLst>
              <a:gd name="adj1" fmla="val 1800000"/>
            </a:avLst>
          </a:prstGeom>
          <a:noFill/>
          <a:ln w="25400">
            <a:solidFill>
              <a:schemeClr val="accent1"/>
            </a:solidFill>
            <a:miter lim="800000"/>
            <a:headEnd/>
            <a:tailEnd/>
          </a:ln>
          <a:effectLst>
            <a:outerShdw dist="20000" dir="5400000" rotWithShape="0">
              <a:srgbClr val="808080">
                <a:alpha val="37999"/>
              </a:srgbClr>
            </a:outerShdw>
          </a:effectLst>
        </p:spPr>
      </p:cxnSp>
      <p:sp>
        <p:nvSpPr>
          <p:cNvPr id="27" name="Прямоугольник 26"/>
          <p:cNvSpPr/>
          <p:nvPr/>
        </p:nvSpPr>
        <p:spPr>
          <a:xfrm>
            <a:off x="0" y="1744177"/>
            <a:ext cx="2648197" cy="3139321"/>
          </a:xfrm>
          <a:prstGeom prst="rect">
            <a:avLst/>
          </a:prstGeom>
        </p:spPr>
        <p:txBody>
          <a:bodyPr wrap="square">
            <a:spAutoFit/>
          </a:bodyPr>
          <a:lstStyle/>
          <a:p>
            <a:r>
              <a:rPr lang="uk-UA" b="0" dirty="0" smtClean="0"/>
              <a:t>Фабрика </a:t>
            </a:r>
            <a:r>
              <a:rPr lang="uk-UA" b="0" dirty="0" err="1" smtClean="0"/>
              <a:t>сертифицированна</a:t>
            </a:r>
            <a:r>
              <a:rPr lang="uk-UA" b="0" dirty="0" smtClean="0"/>
              <a:t> в </a:t>
            </a:r>
            <a:r>
              <a:rPr lang="uk-UA" b="0" dirty="0" err="1" smtClean="0"/>
              <a:t>соответствии</a:t>
            </a:r>
            <a:r>
              <a:rPr lang="uk-UA" b="0" dirty="0" smtClean="0"/>
              <a:t>  </a:t>
            </a:r>
            <a:r>
              <a:rPr lang="uk-UA" b="0" dirty="0" err="1" smtClean="0"/>
              <a:t>стандарта</a:t>
            </a:r>
            <a:r>
              <a:rPr lang="uk-UA" b="0" dirty="0" smtClean="0"/>
              <a:t> по  </a:t>
            </a:r>
            <a:r>
              <a:rPr lang="uk-UA" b="0" dirty="0" err="1" smtClean="0"/>
              <a:t>экологии</a:t>
            </a:r>
            <a:r>
              <a:rPr lang="uk-UA" b="0" dirty="0" smtClean="0"/>
              <a:t> </a:t>
            </a:r>
            <a:r>
              <a:rPr lang="ru-RU" dirty="0" smtClean="0"/>
              <a:t>ISO  14001:2004</a:t>
            </a:r>
            <a:endParaRPr lang="en-US" dirty="0" smtClean="0"/>
          </a:p>
          <a:p>
            <a:r>
              <a:rPr lang="ru-RU" dirty="0" smtClean="0"/>
              <a:t>И системой управления качеством и безопасностью  ISO 9001:2008</a:t>
            </a:r>
            <a:endParaRPr lang="en-US" b="0" dirty="0" smtClean="0"/>
          </a:p>
          <a:p>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Connector 79"/>
          <p:cNvCxnSpPr>
            <a:endCxn id="41" idx="0"/>
          </p:cNvCxnSpPr>
          <p:nvPr/>
        </p:nvCxnSpPr>
        <p:spPr bwMode="auto">
          <a:xfrm>
            <a:off x="4681728" y="3593592"/>
            <a:ext cx="3576" cy="45993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Elbow Connector 75"/>
          <p:cNvCxnSpPr/>
          <p:nvPr/>
        </p:nvCxnSpPr>
        <p:spPr bwMode="auto">
          <a:xfrm rot="16200000" flipH="1">
            <a:off x="4678954" y="1606740"/>
            <a:ext cx="18288" cy="4948428"/>
          </a:xfrm>
          <a:prstGeom prst="bentConnector3">
            <a:avLst>
              <a:gd name="adj1" fmla="val -1000000"/>
            </a:avLst>
          </a:prstGeom>
          <a:solidFill>
            <a:schemeClr val="accent1"/>
          </a:solidFill>
          <a:ln w="12700" cap="flat" cmpd="sng" algn="ctr">
            <a:solidFill>
              <a:schemeClr val="tx1"/>
            </a:solidFill>
            <a:prstDash val="solid"/>
            <a:round/>
            <a:headEnd type="none" w="med" len="med"/>
            <a:tailEnd type="none" w="med" len="med"/>
          </a:ln>
          <a:effectLst/>
        </p:spPr>
      </p:cxnSp>
      <p:grpSp>
        <p:nvGrpSpPr>
          <p:cNvPr id="2" name="Group 9"/>
          <p:cNvGrpSpPr>
            <a:grpSpLocks/>
          </p:cNvGrpSpPr>
          <p:nvPr/>
        </p:nvGrpSpPr>
        <p:grpSpPr bwMode="auto">
          <a:xfrm>
            <a:off x="3650996" y="4053522"/>
            <a:ext cx="2068615" cy="1070935"/>
            <a:chOff x="0" y="0"/>
            <a:chExt cx="2192" cy="1168"/>
          </a:xfrm>
        </p:grpSpPr>
        <p:pic>
          <p:nvPicPr>
            <p:cNvPr id="41" name="Picture 10"/>
            <p:cNvPicPr>
              <a:picLocks noChangeArrowheads="1"/>
            </p:cNvPicPr>
            <p:nvPr/>
          </p:nvPicPr>
          <p:blipFill>
            <a:blip r:embed="rId3" cstate="screen"/>
            <a:srcRect/>
            <a:stretch>
              <a:fillRect/>
            </a:stretch>
          </p:blipFill>
          <p:spPr bwMode="auto">
            <a:xfrm>
              <a:off x="0" y="0"/>
              <a:ext cx="2192" cy="1016"/>
            </a:xfrm>
            <a:prstGeom prst="rect">
              <a:avLst/>
            </a:prstGeom>
            <a:noFill/>
            <a:ln w="12700" cap="flat">
              <a:noFill/>
              <a:miter lim="800000"/>
              <a:headEnd/>
              <a:tailEnd/>
            </a:ln>
          </p:spPr>
        </p:pic>
        <p:pic>
          <p:nvPicPr>
            <p:cNvPr id="42" name="Picture 11"/>
            <p:cNvPicPr>
              <a:picLocks noChangeArrowheads="1"/>
            </p:cNvPicPr>
            <p:nvPr/>
          </p:nvPicPr>
          <p:blipFill>
            <a:blip r:embed="rId4" cstate="screen"/>
            <a:srcRect/>
            <a:stretch>
              <a:fillRect/>
            </a:stretch>
          </p:blipFill>
          <p:spPr bwMode="auto">
            <a:xfrm>
              <a:off x="220" y="720"/>
              <a:ext cx="1696" cy="448"/>
            </a:xfrm>
            <a:prstGeom prst="rect">
              <a:avLst/>
            </a:prstGeom>
            <a:noFill/>
            <a:ln w="12700" cap="flat">
              <a:noFill/>
              <a:miter lim="800000"/>
              <a:headEnd/>
              <a:tailEnd/>
            </a:ln>
            <a:effectLst>
              <a:outerShdw blurRad="38100" dist="12699" dir="5400000" algn="ctr" rotWithShape="0">
                <a:srgbClr val="EEECE1">
                  <a:alpha val="79999"/>
                </a:srgbClr>
              </a:outerShdw>
            </a:effectLst>
          </p:spPr>
        </p:pic>
      </p:grpSp>
      <p:grpSp>
        <p:nvGrpSpPr>
          <p:cNvPr id="3" name="Group 12"/>
          <p:cNvGrpSpPr>
            <a:grpSpLocks/>
          </p:cNvGrpSpPr>
          <p:nvPr/>
        </p:nvGrpSpPr>
        <p:grpSpPr bwMode="auto">
          <a:xfrm>
            <a:off x="6128004" y="4062666"/>
            <a:ext cx="2053516" cy="1012254"/>
            <a:chOff x="0" y="0"/>
            <a:chExt cx="2176" cy="1104"/>
          </a:xfrm>
        </p:grpSpPr>
        <p:pic>
          <p:nvPicPr>
            <p:cNvPr id="44" name="Picture 13"/>
            <p:cNvPicPr>
              <a:picLocks noChangeArrowheads="1"/>
            </p:cNvPicPr>
            <p:nvPr/>
          </p:nvPicPr>
          <p:blipFill>
            <a:blip r:embed="rId5" cstate="screen"/>
            <a:srcRect/>
            <a:stretch>
              <a:fillRect/>
            </a:stretch>
          </p:blipFill>
          <p:spPr bwMode="auto">
            <a:xfrm>
              <a:off x="0" y="0"/>
              <a:ext cx="2192" cy="1016"/>
            </a:xfrm>
            <a:prstGeom prst="rect">
              <a:avLst/>
            </a:prstGeom>
            <a:noFill/>
            <a:ln w="12700" cap="flat">
              <a:noFill/>
              <a:miter lim="800000"/>
              <a:headEnd/>
              <a:tailEnd/>
            </a:ln>
          </p:spPr>
        </p:pic>
        <p:pic>
          <p:nvPicPr>
            <p:cNvPr id="47" name="Picture 14"/>
            <p:cNvPicPr>
              <a:picLocks noChangeArrowheads="1"/>
            </p:cNvPicPr>
            <p:nvPr/>
          </p:nvPicPr>
          <p:blipFill>
            <a:blip r:embed="rId6" cstate="screen"/>
            <a:srcRect/>
            <a:stretch>
              <a:fillRect/>
            </a:stretch>
          </p:blipFill>
          <p:spPr bwMode="auto">
            <a:xfrm>
              <a:off x="228" y="720"/>
              <a:ext cx="1696" cy="448"/>
            </a:xfrm>
            <a:prstGeom prst="rect">
              <a:avLst/>
            </a:prstGeom>
            <a:noFill/>
            <a:ln w="12700" cap="flat">
              <a:noFill/>
              <a:miter lim="800000"/>
              <a:headEnd/>
              <a:tailEnd/>
            </a:ln>
            <a:effectLst>
              <a:outerShdw blurRad="38100" dist="12699" dir="5400000" algn="ctr" rotWithShape="0">
                <a:srgbClr val="EEECE1">
                  <a:alpha val="79999"/>
                </a:srgbClr>
              </a:outerShdw>
            </a:effectLst>
          </p:spPr>
        </p:pic>
      </p:grpSp>
      <p:grpSp>
        <p:nvGrpSpPr>
          <p:cNvPr id="4" name="Group 15"/>
          <p:cNvGrpSpPr>
            <a:grpSpLocks/>
          </p:cNvGrpSpPr>
          <p:nvPr/>
        </p:nvGrpSpPr>
        <p:grpSpPr bwMode="auto">
          <a:xfrm>
            <a:off x="1179576" y="4044378"/>
            <a:ext cx="2053516" cy="1012254"/>
            <a:chOff x="0" y="0"/>
            <a:chExt cx="2176" cy="1104"/>
          </a:xfrm>
        </p:grpSpPr>
        <p:pic>
          <p:nvPicPr>
            <p:cNvPr id="51" name="Picture 16"/>
            <p:cNvPicPr>
              <a:picLocks noChangeArrowheads="1"/>
            </p:cNvPicPr>
            <p:nvPr/>
          </p:nvPicPr>
          <p:blipFill>
            <a:blip r:embed="rId7" cstate="screen"/>
            <a:srcRect/>
            <a:stretch>
              <a:fillRect/>
            </a:stretch>
          </p:blipFill>
          <p:spPr bwMode="auto">
            <a:xfrm>
              <a:off x="0" y="0"/>
              <a:ext cx="2192" cy="1016"/>
            </a:xfrm>
            <a:prstGeom prst="rect">
              <a:avLst/>
            </a:prstGeom>
            <a:noFill/>
            <a:ln w="12700" cap="flat">
              <a:noFill/>
              <a:miter lim="800000"/>
              <a:headEnd/>
              <a:tailEnd/>
            </a:ln>
          </p:spPr>
        </p:pic>
        <p:pic>
          <p:nvPicPr>
            <p:cNvPr id="52" name="Picture 17"/>
            <p:cNvPicPr>
              <a:picLocks noChangeArrowheads="1"/>
            </p:cNvPicPr>
            <p:nvPr/>
          </p:nvPicPr>
          <p:blipFill>
            <a:blip r:embed="rId8" cstate="screen"/>
            <a:srcRect/>
            <a:stretch>
              <a:fillRect/>
            </a:stretch>
          </p:blipFill>
          <p:spPr bwMode="auto">
            <a:xfrm>
              <a:off x="220" y="720"/>
              <a:ext cx="1696" cy="448"/>
            </a:xfrm>
            <a:prstGeom prst="rect">
              <a:avLst/>
            </a:prstGeom>
            <a:noFill/>
            <a:ln w="12700" cap="flat">
              <a:noFill/>
              <a:miter lim="800000"/>
              <a:headEnd/>
              <a:tailEnd/>
            </a:ln>
            <a:effectLst>
              <a:outerShdw blurRad="38100" dist="12699" dir="5400000" algn="ctr" rotWithShape="0">
                <a:srgbClr val="EEECE1">
                  <a:alpha val="79999"/>
                </a:srgbClr>
              </a:outerShdw>
            </a:effectLst>
          </p:spPr>
        </p:pic>
      </p:grpSp>
      <p:pic>
        <p:nvPicPr>
          <p:cNvPr id="53" name="Picture 18"/>
          <p:cNvPicPr>
            <a:picLocks noChangeArrowheads="1"/>
          </p:cNvPicPr>
          <p:nvPr/>
        </p:nvPicPr>
        <p:blipFill>
          <a:blip r:embed="rId9" cstate="screen"/>
          <a:srcRect/>
          <a:stretch>
            <a:fillRect/>
          </a:stretch>
        </p:blipFill>
        <p:spPr bwMode="auto">
          <a:xfrm>
            <a:off x="3584428" y="3037776"/>
            <a:ext cx="2242258" cy="784864"/>
          </a:xfrm>
          <a:prstGeom prst="rect">
            <a:avLst/>
          </a:prstGeom>
          <a:noFill/>
          <a:ln w="12700" cap="flat">
            <a:noFill/>
            <a:miter lim="800000"/>
            <a:headEnd/>
            <a:tailEnd/>
          </a:ln>
          <a:effectLst>
            <a:outerShdw blurRad="38100" dist="12699" dir="5400000" algn="ctr" rotWithShape="0">
              <a:srgbClr val="EEECE1">
                <a:alpha val="79999"/>
              </a:srgbClr>
            </a:outerShdw>
          </a:effectLst>
        </p:spPr>
      </p:pic>
      <p:sp>
        <p:nvSpPr>
          <p:cNvPr id="61" name="Rectangle 60"/>
          <p:cNvSpPr/>
          <p:nvPr/>
        </p:nvSpPr>
        <p:spPr bwMode="auto">
          <a:xfrm>
            <a:off x="4773168" y="3291840"/>
            <a:ext cx="155448" cy="18288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ndParaRPr>
          </a:p>
        </p:txBody>
      </p:sp>
      <p:sp>
        <p:nvSpPr>
          <p:cNvPr id="66" name="Rectangle 65"/>
          <p:cNvSpPr/>
          <p:nvPr/>
        </p:nvSpPr>
        <p:spPr bwMode="auto">
          <a:xfrm>
            <a:off x="1243584" y="5583936"/>
            <a:ext cx="1984248" cy="283464"/>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ru-RU" sz="1200" dirty="0" smtClean="0">
                <a:solidFill>
                  <a:schemeClr val="bg1"/>
                </a:solidFill>
                <a:latin typeface="Arial" charset="0"/>
              </a:rPr>
              <a:t>Электричество</a:t>
            </a:r>
            <a:r>
              <a:rPr kumimoji="0" lang="en-US" sz="1200" b="0" i="0" u="none" strike="noStrike" cap="none" normalizeH="0" baseline="0" dirty="0" smtClean="0">
                <a:ln>
                  <a:noFill/>
                </a:ln>
                <a:solidFill>
                  <a:schemeClr val="bg1"/>
                </a:solidFill>
                <a:effectLst/>
                <a:latin typeface="Arial" charset="0"/>
              </a:rPr>
              <a:t>: -7.7%</a:t>
            </a:r>
            <a:endParaRPr kumimoji="0" lang="en-GB" sz="1200" b="0" i="0" u="none" strike="noStrike" cap="none" normalizeH="0" baseline="0" dirty="0" smtClean="0">
              <a:ln>
                <a:noFill/>
              </a:ln>
              <a:solidFill>
                <a:schemeClr val="bg1"/>
              </a:solidFill>
              <a:effectLst/>
              <a:latin typeface="Arial" charset="0"/>
            </a:endParaRPr>
          </a:p>
        </p:txBody>
      </p:sp>
      <p:sp>
        <p:nvSpPr>
          <p:cNvPr id="68" name="Rectangle 67"/>
          <p:cNvSpPr/>
          <p:nvPr/>
        </p:nvSpPr>
        <p:spPr bwMode="auto">
          <a:xfrm>
            <a:off x="1240536" y="5269992"/>
            <a:ext cx="1984248" cy="283464"/>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err="1" smtClean="0">
                <a:ln>
                  <a:noFill/>
                </a:ln>
                <a:solidFill>
                  <a:schemeClr val="bg1"/>
                </a:solidFill>
                <a:effectLst/>
                <a:latin typeface="Arial" charset="0"/>
              </a:rPr>
              <a:t>Энергопотреб</a:t>
            </a:r>
            <a:r>
              <a:rPr kumimoji="0" lang="ru-RU" sz="1200" b="0" i="0" u="none" strike="noStrike" cap="none" normalizeH="0" baseline="0" dirty="0" smtClean="0">
                <a:ln>
                  <a:noFill/>
                </a:ln>
                <a:solidFill>
                  <a:schemeClr val="bg1"/>
                </a:solidFill>
                <a:effectLst/>
                <a:latin typeface="Arial" charset="0"/>
              </a:rPr>
              <a:t>.</a:t>
            </a:r>
            <a:r>
              <a:rPr kumimoji="0" lang="en-US" sz="1200" b="0" i="0" u="none" strike="noStrike" cap="none" normalizeH="0" baseline="0" dirty="0" smtClean="0">
                <a:ln>
                  <a:noFill/>
                </a:ln>
                <a:solidFill>
                  <a:schemeClr val="bg1"/>
                </a:solidFill>
                <a:effectLst/>
                <a:latin typeface="Arial" charset="0"/>
              </a:rPr>
              <a:t>: -7,2%</a:t>
            </a:r>
            <a:endParaRPr kumimoji="0" lang="en-GB" sz="1200" b="0" i="0" u="none" strike="noStrike" cap="none" normalizeH="0" baseline="0" dirty="0" smtClean="0">
              <a:ln>
                <a:noFill/>
              </a:ln>
              <a:solidFill>
                <a:schemeClr val="bg1"/>
              </a:solidFill>
              <a:effectLst/>
              <a:latin typeface="Arial" charset="0"/>
            </a:endParaRPr>
          </a:p>
        </p:txBody>
      </p:sp>
      <p:sp>
        <p:nvSpPr>
          <p:cNvPr id="70" name="Rectangle 69"/>
          <p:cNvSpPr/>
          <p:nvPr/>
        </p:nvSpPr>
        <p:spPr bwMode="auto">
          <a:xfrm>
            <a:off x="3706368" y="5257800"/>
            <a:ext cx="1984248" cy="283464"/>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bg1"/>
                </a:solidFill>
                <a:effectLst/>
                <a:latin typeface="Arial" charset="0"/>
              </a:rPr>
              <a:t>Вода</a:t>
            </a:r>
            <a:r>
              <a:rPr kumimoji="0" lang="en-US" sz="1200" b="0" i="0" u="none" strike="noStrike" cap="none" normalizeH="0" baseline="0" dirty="0" smtClean="0">
                <a:ln>
                  <a:noFill/>
                </a:ln>
                <a:solidFill>
                  <a:schemeClr val="bg1"/>
                </a:solidFill>
                <a:effectLst/>
                <a:latin typeface="Arial" charset="0"/>
              </a:rPr>
              <a:t>: -23.4%</a:t>
            </a:r>
            <a:endParaRPr kumimoji="0" lang="en-GB" sz="1200" b="0" i="0" u="none" strike="noStrike" cap="none" normalizeH="0" baseline="0" dirty="0" smtClean="0">
              <a:ln>
                <a:noFill/>
              </a:ln>
              <a:solidFill>
                <a:schemeClr val="bg1"/>
              </a:solidFill>
              <a:effectLst/>
              <a:latin typeface="Arial" charset="0"/>
            </a:endParaRPr>
          </a:p>
        </p:txBody>
      </p:sp>
      <p:sp>
        <p:nvSpPr>
          <p:cNvPr id="71" name="Rectangle 70"/>
          <p:cNvSpPr/>
          <p:nvPr/>
        </p:nvSpPr>
        <p:spPr bwMode="auto">
          <a:xfrm>
            <a:off x="6178295" y="5571744"/>
            <a:ext cx="2134431" cy="282791"/>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kumimoji="0" lang="ru-RU" sz="1200" b="0" i="0" u="none" strike="noStrike" cap="none" normalizeH="0" baseline="0" dirty="0" smtClean="0">
                <a:ln>
                  <a:noFill/>
                </a:ln>
                <a:solidFill>
                  <a:schemeClr val="bg1"/>
                </a:solidFill>
                <a:effectLst/>
                <a:latin typeface="Arial" charset="0"/>
              </a:rPr>
              <a:t>п</a:t>
            </a:r>
            <a:r>
              <a:rPr lang="ru-RU" sz="1200" dirty="0" smtClean="0">
                <a:solidFill>
                  <a:schemeClr val="bg1"/>
                </a:solidFill>
                <a:latin typeface="Arial" charset="0"/>
              </a:rPr>
              <a:t>ереработка</a:t>
            </a:r>
            <a:r>
              <a:rPr kumimoji="0" lang="en-US" sz="1200" b="0" i="0" u="none" strike="noStrike" cap="none" normalizeH="0" baseline="0" dirty="0" smtClean="0">
                <a:ln>
                  <a:noFill/>
                </a:ln>
                <a:solidFill>
                  <a:schemeClr val="bg1"/>
                </a:solidFill>
                <a:effectLst/>
                <a:latin typeface="Arial" charset="0"/>
              </a:rPr>
              <a:t> +9%</a:t>
            </a:r>
            <a:endParaRPr kumimoji="0" lang="en-GB" sz="1200" b="0" i="0" u="none" strike="noStrike" cap="none" normalizeH="0" baseline="0" dirty="0" smtClean="0">
              <a:ln>
                <a:noFill/>
              </a:ln>
              <a:solidFill>
                <a:schemeClr val="bg1"/>
              </a:solidFill>
              <a:effectLst/>
              <a:latin typeface="Arial" charset="0"/>
            </a:endParaRPr>
          </a:p>
        </p:txBody>
      </p:sp>
      <p:sp>
        <p:nvSpPr>
          <p:cNvPr id="72" name="Rectangle 71"/>
          <p:cNvSpPr/>
          <p:nvPr/>
        </p:nvSpPr>
        <p:spPr bwMode="auto">
          <a:xfrm>
            <a:off x="6184391" y="5257800"/>
            <a:ext cx="2140211" cy="264226"/>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bg1"/>
                </a:solidFill>
                <a:effectLst/>
                <a:latin typeface="Arial" charset="0"/>
              </a:rPr>
              <a:t>Отходы</a:t>
            </a:r>
            <a:r>
              <a:rPr kumimoji="0" lang="en-US" sz="1200" b="0" i="0" u="none" strike="noStrike" cap="none" normalizeH="0" baseline="0" dirty="0" smtClean="0">
                <a:ln>
                  <a:noFill/>
                </a:ln>
                <a:solidFill>
                  <a:schemeClr val="bg1"/>
                </a:solidFill>
                <a:effectLst/>
                <a:latin typeface="Arial" charset="0"/>
              </a:rPr>
              <a:t>: 96% </a:t>
            </a:r>
            <a:r>
              <a:rPr kumimoji="0" lang="ru-RU" sz="1200" b="0" i="0" u="none" strike="noStrike" cap="none" normalizeH="0" baseline="0" dirty="0" smtClean="0">
                <a:ln>
                  <a:noFill/>
                </a:ln>
                <a:solidFill>
                  <a:schemeClr val="bg1"/>
                </a:solidFill>
                <a:effectLst/>
                <a:latin typeface="Arial" charset="0"/>
              </a:rPr>
              <a:t>переработка</a:t>
            </a:r>
            <a:endParaRPr kumimoji="0" lang="en-GB" sz="600" b="0" i="0" u="none" strike="noStrike" cap="none" normalizeH="0" baseline="0" dirty="0" smtClean="0">
              <a:ln>
                <a:noFill/>
              </a:ln>
              <a:solidFill>
                <a:schemeClr val="bg1"/>
              </a:solidFill>
              <a:effectLst/>
              <a:latin typeface="Arial" charset="0"/>
            </a:endParaRPr>
          </a:p>
        </p:txBody>
      </p:sp>
      <p:sp>
        <p:nvSpPr>
          <p:cNvPr id="27" name="Text Box 20"/>
          <p:cNvSpPr txBox="1">
            <a:spLocks noChangeArrowheads="1"/>
          </p:cNvSpPr>
          <p:nvPr/>
        </p:nvSpPr>
        <p:spPr bwMode="auto">
          <a:xfrm>
            <a:off x="1265473" y="6010466"/>
            <a:ext cx="6936931" cy="369332"/>
          </a:xfrm>
          <a:prstGeom prst="rect">
            <a:avLst/>
          </a:prstGeom>
          <a:noFill/>
          <a:ln w="9525">
            <a:noFill/>
            <a:miter lim="800000"/>
            <a:headEnd/>
            <a:tailEnd/>
          </a:ln>
        </p:spPr>
        <p:txBody>
          <a:bodyPr wrap="square">
            <a:spAutoFit/>
          </a:bodyPr>
          <a:lstStyle/>
          <a:p>
            <a:pPr algn="ctr"/>
            <a:r>
              <a:rPr lang="en-GB" sz="1800" dirty="0" smtClean="0"/>
              <a:t> </a:t>
            </a:r>
            <a:r>
              <a:rPr lang="en-US" dirty="0" smtClean="0"/>
              <a:t>Kiev</a:t>
            </a:r>
            <a:r>
              <a:rPr lang="en-GB" sz="1800" dirty="0" smtClean="0"/>
              <a:t> CF environmental </a:t>
            </a:r>
            <a:r>
              <a:rPr lang="en-GB" sz="1800" dirty="0" err="1" smtClean="0"/>
              <a:t>KPIs</a:t>
            </a:r>
            <a:r>
              <a:rPr lang="en-GB" sz="1800" dirty="0" smtClean="0"/>
              <a:t> 2011 </a:t>
            </a:r>
            <a:r>
              <a:rPr lang="en-GB" sz="1800" dirty="0" err="1" smtClean="0"/>
              <a:t>vs</a:t>
            </a:r>
            <a:r>
              <a:rPr lang="en-GB" sz="1800" dirty="0" smtClean="0"/>
              <a:t> 2008</a:t>
            </a:r>
            <a:endParaRPr lang="en-GB" sz="1800" dirty="0"/>
          </a:p>
        </p:txBody>
      </p:sp>
      <p:pic>
        <p:nvPicPr>
          <p:cNvPr id="29" name="Picture 26"/>
          <p:cNvPicPr>
            <a:picLocks noChangeAspect="1" noChangeArrowheads="1"/>
          </p:cNvPicPr>
          <p:nvPr/>
        </p:nvPicPr>
        <p:blipFill>
          <a:blip r:embed="rId10" cstate="screen"/>
          <a:srcRect/>
          <a:stretch>
            <a:fillRect/>
          </a:stretch>
        </p:blipFill>
        <p:spPr bwMode="auto">
          <a:xfrm rot="10800000" flipV="1">
            <a:off x="2662529" y="1508168"/>
            <a:ext cx="4035382" cy="1590774"/>
          </a:xfrm>
          <a:prstGeom prst="rect">
            <a:avLst/>
          </a:prstGeom>
          <a:noFill/>
          <a:ln w="9525">
            <a:noFill/>
            <a:miter lim="800000"/>
            <a:headEnd/>
            <a:tailEnd/>
          </a:ln>
          <a:effectLst/>
        </p:spPr>
      </p:pic>
      <p:sp>
        <p:nvSpPr>
          <p:cNvPr id="26" name="Content Placeholder 28"/>
          <p:cNvSpPr txBox="1">
            <a:spLocks/>
          </p:cNvSpPr>
          <p:nvPr/>
        </p:nvSpPr>
        <p:spPr>
          <a:xfrm>
            <a:off x="1190357" y="610631"/>
            <a:ext cx="7200900" cy="531813"/>
          </a:xfrm>
          <a:prstGeom prst="rect">
            <a:avLst/>
          </a:prstGeom>
        </p:spPr>
        <p:txBody>
          <a:bodyPr/>
          <a:lstStyle/>
          <a:p>
            <a:pPr marL="271463" marR="0" lvl="0" indent="-271463" algn="l" defTabSz="914400" rtl="0" eaLnBrk="1" fontAlgn="base" latinLnBrk="0" hangingPunct="1">
              <a:lnSpc>
                <a:spcPct val="100000"/>
              </a:lnSpc>
              <a:spcBef>
                <a:spcPct val="0"/>
              </a:spcBef>
              <a:spcAft>
                <a:spcPct val="0"/>
              </a:spcAft>
              <a:buClr>
                <a:srgbClr val="3E5FC2"/>
              </a:buClr>
              <a:buSzPct val="80000"/>
              <a:tabLst/>
              <a:defRPr/>
            </a:pPr>
            <a:r>
              <a:rPr kumimoji="0" lang="ru-RU" sz="2400" b="0" i="0" u="none" strike="noStrike" kern="1200" cap="none" spc="0" normalizeH="0" baseline="0" noProof="0" dirty="0" smtClean="0">
                <a:ln>
                  <a:noFill/>
                </a:ln>
                <a:solidFill>
                  <a:schemeClr val="accent1"/>
                </a:solidFill>
                <a:effectLst/>
                <a:uLnTx/>
                <a:uFillTx/>
                <a:latin typeface="Arial" pitchFamily="34" charset="0"/>
                <a:ea typeface="ＭＳ Ｐゴシック" pitchFamily="34" charset="-128"/>
                <a:cs typeface="Arial" pitchFamily="34" charset="0"/>
              </a:rPr>
              <a:t>Фабрика Киев</a:t>
            </a:r>
            <a:endParaRPr kumimoji="0" lang="en-GB" sz="2400" b="0" i="0" u="none" strike="noStrike" kern="1200" cap="none" spc="0" normalizeH="0" baseline="0" noProof="0" dirty="0" smtClean="0">
              <a:ln>
                <a:noFill/>
              </a:ln>
              <a:solidFill>
                <a:schemeClr val="accent1"/>
              </a:solidFill>
              <a:effectLst/>
              <a:uLnTx/>
              <a:uFillTx/>
              <a:latin typeface="Arial" pitchFamily="34" charset="0"/>
              <a:ea typeface="ＭＳ Ｐゴシック" pitchFamily="34" charset="-128"/>
              <a:cs typeface="Arial" pitchFamily="34" charset="0"/>
            </a:endParaRPr>
          </a:p>
        </p:txBody>
      </p:sp>
      <p:sp>
        <p:nvSpPr>
          <p:cNvPr id="30" name="Rectangle 19"/>
          <p:cNvSpPr>
            <a:spLocks noChangeArrowheads="1"/>
          </p:cNvSpPr>
          <p:nvPr/>
        </p:nvSpPr>
        <p:spPr bwMode="auto">
          <a:xfrm>
            <a:off x="1049151" y="0"/>
            <a:ext cx="8094849" cy="676895"/>
          </a:xfrm>
          <a:prstGeom prst="rect">
            <a:avLst/>
          </a:prstGeom>
          <a:noFill/>
          <a:ln w="9525">
            <a:noFill/>
            <a:miter lim="800000"/>
            <a:headEnd/>
            <a:tailEnd/>
          </a:ln>
        </p:spPr>
        <p:txBody>
          <a:bodyPr anchor="b"/>
          <a:lstStyle/>
          <a:p>
            <a:pPr>
              <a:lnSpc>
                <a:spcPct val="85000"/>
              </a:lnSpc>
            </a:pPr>
            <a:r>
              <a:rPr lang="ru-RU" sz="3200" b="1" dirty="0" err="1" smtClean="0"/>
              <a:t>Эко-эффективность</a:t>
            </a:r>
            <a:r>
              <a:rPr lang="ru-RU" sz="3200" b="1" dirty="0" smtClean="0"/>
              <a:t> фабрик Тетра Пак</a:t>
            </a:r>
            <a:endParaRPr lang="en-GB" sz="3200" b="1" dirty="0">
              <a:solidFill>
                <a:srgbClr val="000099"/>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0"/>
          <p:cNvSpPr>
            <a:spLocks noGrp="1"/>
          </p:cNvSpPr>
          <p:nvPr>
            <p:ph type="title"/>
          </p:nvPr>
        </p:nvSpPr>
        <p:spPr>
          <a:xfrm>
            <a:off x="1392238" y="144463"/>
            <a:ext cx="7751762" cy="1143000"/>
          </a:xfrm>
        </p:spPr>
        <p:txBody>
          <a:bodyPr/>
          <a:lstStyle/>
          <a:p>
            <a:r>
              <a:rPr lang="ru-RU" smtClean="0"/>
              <a:t>Эко-эффективность заказчиков</a:t>
            </a:r>
            <a:endParaRPr lang="en-GB" smtClean="0"/>
          </a:p>
        </p:txBody>
      </p:sp>
      <p:sp>
        <p:nvSpPr>
          <p:cNvPr id="19458" name="Content Placeholder 28"/>
          <p:cNvSpPr>
            <a:spLocks noGrp="1"/>
          </p:cNvSpPr>
          <p:nvPr>
            <p:ph type="body" sz="quarter" idx="15"/>
          </p:nvPr>
        </p:nvSpPr>
        <p:spPr>
          <a:xfrm>
            <a:off x="1392238" y="1311275"/>
            <a:ext cx="7377112" cy="531813"/>
          </a:xfrm>
        </p:spPr>
        <p:txBody>
          <a:bodyPr/>
          <a:lstStyle/>
          <a:p>
            <a:pPr>
              <a:spcBef>
                <a:spcPct val="0"/>
              </a:spcBef>
            </a:pPr>
            <a:r>
              <a:rPr lang="ru-RU" smtClean="0"/>
              <a:t>Экологическая эффективность оборудования</a:t>
            </a:r>
            <a:endParaRPr lang="en-GB" smtClean="0"/>
          </a:p>
        </p:txBody>
      </p:sp>
      <p:pic>
        <p:nvPicPr>
          <p:cNvPr id="19459" name="Picture 1"/>
          <p:cNvPicPr>
            <a:picLocks noChangeAspect="1" noChangeArrowheads="1"/>
          </p:cNvPicPr>
          <p:nvPr/>
        </p:nvPicPr>
        <p:blipFill>
          <a:blip r:embed="rId3" cstate="screen"/>
          <a:srcRect/>
          <a:stretch>
            <a:fillRect/>
          </a:stretch>
        </p:blipFill>
        <p:spPr bwMode="auto">
          <a:xfrm>
            <a:off x="76200" y="2035175"/>
            <a:ext cx="9067800" cy="3898900"/>
          </a:xfrm>
          <a:prstGeom prst="rect">
            <a:avLst/>
          </a:prstGeom>
          <a:noFill/>
          <a:ln w="9525">
            <a:noFill/>
            <a:miter lim="800000"/>
            <a:headEnd/>
            <a:tailEnd/>
          </a:ln>
        </p:spPr>
      </p:pic>
      <p:sp>
        <p:nvSpPr>
          <p:cNvPr id="2" name="Rectangle 1"/>
          <p:cNvSpPr/>
          <p:nvPr/>
        </p:nvSpPr>
        <p:spPr>
          <a:xfrm>
            <a:off x="0" y="1893888"/>
            <a:ext cx="9144000" cy="4346575"/>
          </a:xfrm>
          <a:prstGeom prst="rect">
            <a:avLst/>
          </a:prstGeom>
          <a:solidFill>
            <a:srgbClr val="FFFFFF">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9461" name="Picture 8"/>
          <p:cNvPicPr>
            <a:picLocks noChangeAspect="1" noChangeArrowheads="1"/>
          </p:cNvPicPr>
          <p:nvPr/>
        </p:nvPicPr>
        <p:blipFill>
          <a:blip r:embed="rId4" cstate="screen"/>
          <a:srcRect/>
          <a:stretch>
            <a:fillRect/>
          </a:stretch>
        </p:blipFill>
        <p:spPr bwMode="auto">
          <a:xfrm>
            <a:off x="1262063" y="5680075"/>
            <a:ext cx="492125" cy="490538"/>
          </a:xfrm>
          <a:prstGeom prst="rect">
            <a:avLst/>
          </a:prstGeom>
          <a:noFill/>
          <a:ln w="9525">
            <a:noFill/>
            <a:miter lim="800000"/>
            <a:headEnd/>
            <a:tailEnd/>
          </a:ln>
        </p:spPr>
      </p:pic>
      <p:sp>
        <p:nvSpPr>
          <p:cNvPr id="19462" name="Rectangle 9"/>
          <p:cNvSpPr>
            <a:spLocks/>
          </p:cNvSpPr>
          <p:nvPr/>
        </p:nvSpPr>
        <p:spPr bwMode="auto">
          <a:xfrm>
            <a:off x="1322388" y="6145213"/>
            <a:ext cx="365125" cy="179387"/>
          </a:xfrm>
          <a:prstGeom prst="rect">
            <a:avLst/>
          </a:prstGeom>
          <a:noFill/>
          <a:ln w="12700">
            <a:noFill/>
            <a:miter lim="800000"/>
            <a:headEnd/>
            <a:tailEnd/>
          </a:ln>
        </p:spPr>
        <p:txBody>
          <a:bodyPr lIns="38100" tIns="38100" rIns="38100" bIns="38100"/>
          <a:lstStyle/>
          <a:p>
            <a:pPr>
              <a:spcBef>
                <a:spcPts val="638"/>
              </a:spcBef>
            </a:pPr>
            <a:r>
              <a:rPr lang="en-US" sz="800">
                <a:solidFill>
                  <a:srgbClr val="000000"/>
                </a:solidFill>
                <a:latin typeface="Arial Narrow" pitchFamily="34" charset="0"/>
                <a:sym typeface="Arial Narrow" pitchFamily="34" charset="0"/>
              </a:rPr>
              <a:t>TBA/3</a:t>
            </a:r>
          </a:p>
        </p:txBody>
      </p:sp>
      <p:pic>
        <p:nvPicPr>
          <p:cNvPr id="19463" name="Picture 12"/>
          <p:cNvPicPr>
            <a:picLocks noChangeAspect="1" noChangeArrowheads="1"/>
          </p:cNvPicPr>
          <p:nvPr/>
        </p:nvPicPr>
        <p:blipFill>
          <a:blip r:embed="rId5" cstate="screen"/>
          <a:srcRect/>
          <a:stretch>
            <a:fillRect/>
          </a:stretch>
        </p:blipFill>
        <p:spPr bwMode="auto">
          <a:xfrm>
            <a:off x="2278063" y="5683250"/>
            <a:ext cx="498475" cy="500063"/>
          </a:xfrm>
          <a:prstGeom prst="rect">
            <a:avLst/>
          </a:prstGeom>
          <a:noFill/>
          <a:ln w="9525">
            <a:noFill/>
            <a:miter lim="800000"/>
            <a:headEnd/>
            <a:tailEnd/>
          </a:ln>
        </p:spPr>
      </p:pic>
      <p:sp>
        <p:nvSpPr>
          <p:cNvPr id="19464" name="Rectangle 13"/>
          <p:cNvSpPr>
            <a:spLocks/>
          </p:cNvSpPr>
          <p:nvPr/>
        </p:nvSpPr>
        <p:spPr bwMode="auto">
          <a:xfrm>
            <a:off x="2339975" y="6143625"/>
            <a:ext cx="365125" cy="179388"/>
          </a:xfrm>
          <a:prstGeom prst="rect">
            <a:avLst/>
          </a:prstGeom>
          <a:noFill/>
          <a:ln w="12700">
            <a:noFill/>
            <a:miter lim="800000"/>
            <a:headEnd/>
            <a:tailEnd/>
          </a:ln>
        </p:spPr>
        <p:txBody>
          <a:bodyPr lIns="38100" tIns="38100" rIns="38100" bIns="38100"/>
          <a:lstStyle/>
          <a:p>
            <a:pPr>
              <a:spcBef>
                <a:spcPts val="638"/>
              </a:spcBef>
            </a:pPr>
            <a:r>
              <a:rPr lang="en-US" sz="800">
                <a:solidFill>
                  <a:srgbClr val="000000"/>
                </a:solidFill>
                <a:latin typeface="Arial Narrow" pitchFamily="34" charset="0"/>
                <a:sym typeface="Arial Narrow" pitchFamily="34" charset="0"/>
              </a:rPr>
              <a:t>TBA/8</a:t>
            </a:r>
          </a:p>
        </p:txBody>
      </p:sp>
      <p:pic>
        <p:nvPicPr>
          <p:cNvPr id="19465" name="Picture 16"/>
          <p:cNvPicPr>
            <a:picLocks noChangeAspect="1" noChangeArrowheads="1"/>
          </p:cNvPicPr>
          <p:nvPr/>
        </p:nvPicPr>
        <p:blipFill>
          <a:blip r:embed="rId6" cstate="screen"/>
          <a:srcRect/>
          <a:stretch>
            <a:fillRect/>
          </a:stretch>
        </p:blipFill>
        <p:spPr bwMode="auto">
          <a:xfrm>
            <a:off x="4241800" y="5668963"/>
            <a:ext cx="550863" cy="550862"/>
          </a:xfrm>
          <a:prstGeom prst="rect">
            <a:avLst/>
          </a:prstGeom>
          <a:noFill/>
          <a:ln w="9525">
            <a:noFill/>
            <a:miter lim="800000"/>
            <a:headEnd/>
            <a:tailEnd/>
          </a:ln>
        </p:spPr>
      </p:pic>
      <p:sp>
        <p:nvSpPr>
          <p:cNvPr id="19466" name="Rectangle 17"/>
          <p:cNvSpPr>
            <a:spLocks/>
          </p:cNvSpPr>
          <p:nvPr/>
        </p:nvSpPr>
        <p:spPr bwMode="auto">
          <a:xfrm>
            <a:off x="4286250" y="6143625"/>
            <a:ext cx="527050" cy="179388"/>
          </a:xfrm>
          <a:prstGeom prst="rect">
            <a:avLst/>
          </a:prstGeom>
          <a:noFill/>
          <a:ln w="12700">
            <a:noFill/>
            <a:miter lim="800000"/>
            <a:headEnd/>
            <a:tailEnd/>
          </a:ln>
        </p:spPr>
        <p:txBody>
          <a:bodyPr lIns="38100" tIns="38100" rIns="38100" bIns="38100"/>
          <a:lstStyle/>
          <a:p>
            <a:pPr>
              <a:spcBef>
                <a:spcPts val="638"/>
              </a:spcBef>
            </a:pPr>
            <a:r>
              <a:rPr lang="en-US" sz="800">
                <a:solidFill>
                  <a:srgbClr val="000000"/>
                </a:solidFill>
                <a:latin typeface="Arial Narrow" pitchFamily="34" charset="0"/>
                <a:sym typeface="Arial Narrow" pitchFamily="34" charset="0"/>
              </a:rPr>
              <a:t>A3 Flex</a:t>
            </a:r>
          </a:p>
        </p:txBody>
      </p:sp>
      <p:pic>
        <p:nvPicPr>
          <p:cNvPr id="19467" name="Picture 20"/>
          <p:cNvPicPr>
            <a:picLocks noChangeAspect="1" noChangeArrowheads="1"/>
          </p:cNvPicPr>
          <p:nvPr/>
        </p:nvPicPr>
        <p:blipFill>
          <a:blip r:embed="rId6" cstate="screen"/>
          <a:srcRect/>
          <a:stretch>
            <a:fillRect/>
          </a:stretch>
        </p:blipFill>
        <p:spPr bwMode="auto">
          <a:xfrm>
            <a:off x="5267325" y="5670550"/>
            <a:ext cx="550863" cy="550863"/>
          </a:xfrm>
          <a:prstGeom prst="rect">
            <a:avLst/>
          </a:prstGeom>
          <a:noFill/>
          <a:ln w="9525">
            <a:noFill/>
            <a:miter lim="800000"/>
            <a:headEnd/>
            <a:tailEnd/>
          </a:ln>
        </p:spPr>
      </p:pic>
      <p:sp>
        <p:nvSpPr>
          <p:cNvPr id="19468" name="Rectangle 21"/>
          <p:cNvSpPr>
            <a:spLocks/>
          </p:cNvSpPr>
          <p:nvPr/>
        </p:nvSpPr>
        <p:spPr bwMode="auto">
          <a:xfrm>
            <a:off x="5313363" y="6143625"/>
            <a:ext cx="527050" cy="179388"/>
          </a:xfrm>
          <a:prstGeom prst="rect">
            <a:avLst/>
          </a:prstGeom>
          <a:noFill/>
          <a:ln w="12700">
            <a:noFill/>
            <a:miter lim="800000"/>
            <a:headEnd/>
            <a:tailEnd/>
          </a:ln>
        </p:spPr>
        <p:txBody>
          <a:bodyPr lIns="38100" tIns="38100" rIns="38100" bIns="38100"/>
          <a:lstStyle/>
          <a:p>
            <a:pPr>
              <a:spcBef>
                <a:spcPts val="638"/>
              </a:spcBef>
            </a:pPr>
            <a:r>
              <a:rPr lang="en-US" sz="800">
                <a:solidFill>
                  <a:srgbClr val="000000"/>
                </a:solidFill>
                <a:latin typeface="Arial Narrow" pitchFamily="34" charset="0"/>
                <a:sym typeface="Arial Narrow" pitchFamily="34" charset="0"/>
              </a:rPr>
              <a:t>A3 Speed</a:t>
            </a:r>
          </a:p>
        </p:txBody>
      </p:sp>
      <p:pic>
        <p:nvPicPr>
          <p:cNvPr id="19469" name="Picture 24"/>
          <p:cNvPicPr>
            <a:picLocks noChangeAspect="1" noChangeArrowheads="1"/>
          </p:cNvPicPr>
          <p:nvPr/>
        </p:nvPicPr>
        <p:blipFill>
          <a:blip r:embed="rId6" cstate="screen"/>
          <a:srcRect/>
          <a:stretch>
            <a:fillRect/>
          </a:stretch>
        </p:blipFill>
        <p:spPr bwMode="auto">
          <a:xfrm>
            <a:off x="6284913" y="5670550"/>
            <a:ext cx="552450" cy="550863"/>
          </a:xfrm>
          <a:prstGeom prst="rect">
            <a:avLst/>
          </a:prstGeom>
          <a:noFill/>
          <a:ln w="9525">
            <a:noFill/>
            <a:miter lim="800000"/>
            <a:headEnd/>
            <a:tailEnd/>
          </a:ln>
        </p:spPr>
      </p:pic>
      <p:sp>
        <p:nvSpPr>
          <p:cNvPr id="19470" name="Rectangle 25"/>
          <p:cNvSpPr>
            <a:spLocks/>
          </p:cNvSpPr>
          <p:nvPr/>
        </p:nvSpPr>
        <p:spPr bwMode="auto">
          <a:xfrm>
            <a:off x="6148388" y="6143625"/>
            <a:ext cx="892175" cy="179388"/>
          </a:xfrm>
          <a:prstGeom prst="rect">
            <a:avLst/>
          </a:prstGeom>
          <a:noFill/>
          <a:ln w="12700">
            <a:noFill/>
            <a:miter lim="800000"/>
            <a:headEnd/>
            <a:tailEnd/>
          </a:ln>
        </p:spPr>
        <p:txBody>
          <a:bodyPr lIns="38100" tIns="38100" rIns="38100" bIns="38100"/>
          <a:lstStyle/>
          <a:p>
            <a:pPr>
              <a:spcBef>
                <a:spcPts val="638"/>
              </a:spcBef>
            </a:pPr>
            <a:r>
              <a:rPr lang="en-US" sz="800">
                <a:solidFill>
                  <a:srgbClr val="000000"/>
                </a:solidFill>
                <a:latin typeface="Arial Narrow" pitchFamily="34" charset="0"/>
                <a:sym typeface="Arial Narrow" pitchFamily="34" charset="0"/>
              </a:rPr>
              <a:t>A3 Flex iLine</a:t>
            </a:r>
          </a:p>
        </p:txBody>
      </p:sp>
      <p:pic>
        <p:nvPicPr>
          <p:cNvPr id="19471" name="Picture 28"/>
          <p:cNvPicPr>
            <a:picLocks noChangeAspect="1" noChangeArrowheads="1"/>
          </p:cNvPicPr>
          <p:nvPr/>
        </p:nvPicPr>
        <p:blipFill>
          <a:blip r:embed="rId6" cstate="screen"/>
          <a:srcRect/>
          <a:stretch>
            <a:fillRect/>
          </a:stretch>
        </p:blipFill>
        <p:spPr bwMode="auto">
          <a:xfrm>
            <a:off x="7304088" y="5670550"/>
            <a:ext cx="550862" cy="550863"/>
          </a:xfrm>
          <a:prstGeom prst="rect">
            <a:avLst/>
          </a:prstGeom>
          <a:noFill/>
          <a:ln w="9525">
            <a:noFill/>
            <a:miter lim="800000"/>
            <a:headEnd/>
            <a:tailEnd/>
          </a:ln>
        </p:spPr>
      </p:pic>
      <p:sp>
        <p:nvSpPr>
          <p:cNvPr id="19472" name="Rectangle 29"/>
          <p:cNvSpPr>
            <a:spLocks/>
          </p:cNvSpPr>
          <p:nvPr/>
        </p:nvSpPr>
        <p:spPr bwMode="auto">
          <a:xfrm>
            <a:off x="7165975" y="6143625"/>
            <a:ext cx="893763" cy="179388"/>
          </a:xfrm>
          <a:prstGeom prst="rect">
            <a:avLst/>
          </a:prstGeom>
          <a:noFill/>
          <a:ln w="12700">
            <a:noFill/>
            <a:miter lim="800000"/>
            <a:headEnd/>
            <a:tailEnd/>
          </a:ln>
        </p:spPr>
        <p:txBody>
          <a:bodyPr lIns="38100" tIns="38100" rIns="38100" bIns="38100"/>
          <a:lstStyle/>
          <a:p>
            <a:pPr>
              <a:spcBef>
                <a:spcPts val="638"/>
              </a:spcBef>
            </a:pPr>
            <a:r>
              <a:rPr lang="en-US" sz="800">
                <a:solidFill>
                  <a:srgbClr val="000000"/>
                </a:solidFill>
                <a:latin typeface="Arial Narrow" pitchFamily="34" charset="0"/>
                <a:sym typeface="Arial Narrow" pitchFamily="34" charset="0"/>
              </a:rPr>
              <a:t>A3 Speed iLine</a:t>
            </a:r>
          </a:p>
        </p:txBody>
      </p:sp>
      <p:sp>
        <p:nvSpPr>
          <p:cNvPr id="19473" name="TextBox 6"/>
          <p:cNvSpPr txBox="1">
            <a:spLocks noChangeArrowheads="1"/>
          </p:cNvSpPr>
          <p:nvPr/>
        </p:nvSpPr>
        <p:spPr bwMode="auto">
          <a:xfrm>
            <a:off x="1149350" y="5262563"/>
            <a:ext cx="698500" cy="369887"/>
          </a:xfrm>
          <a:prstGeom prst="rect">
            <a:avLst/>
          </a:prstGeom>
          <a:noFill/>
          <a:ln w="9525">
            <a:noFill/>
            <a:miter lim="800000"/>
            <a:headEnd/>
            <a:tailEnd/>
          </a:ln>
        </p:spPr>
        <p:txBody>
          <a:bodyPr wrap="none">
            <a:spAutoFit/>
          </a:bodyPr>
          <a:lstStyle/>
          <a:p>
            <a:r>
              <a:rPr lang="ru-RU"/>
              <a:t>1964</a:t>
            </a:r>
            <a:endParaRPr lang="en-US"/>
          </a:p>
        </p:txBody>
      </p:sp>
      <p:sp>
        <p:nvSpPr>
          <p:cNvPr id="19474" name="TextBox 65"/>
          <p:cNvSpPr txBox="1">
            <a:spLocks noChangeArrowheads="1"/>
          </p:cNvSpPr>
          <p:nvPr/>
        </p:nvSpPr>
        <p:spPr bwMode="auto">
          <a:xfrm>
            <a:off x="2166938" y="5262563"/>
            <a:ext cx="698500" cy="369887"/>
          </a:xfrm>
          <a:prstGeom prst="rect">
            <a:avLst/>
          </a:prstGeom>
          <a:noFill/>
          <a:ln w="9525">
            <a:noFill/>
            <a:miter lim="800000"/>
            <a:headEnd/>
            <a:tailEnd/>
          </a:ln>
        </p:spPr>
        <p:txBody>
          <a:bodyPr wrap="none">
            <a:spAutoFit/>
          </a:bodyPr>
          <a:lstStyle/>
          <a:p>
            <a:r>
              <a:rPr lang="ru-RU"/>
              <a:t>1982</a:t>
            </a:r>
            <a:endParaRPr lang="en-US"/>
          </a:p>
        </p:txBody>
      </p:sp>
      <p:sp>
        <p:nvSpPr>
          <p:cNvPr id="19475" name="TextBox 66"/>
          <p:cNvSpPr txBox="1">
            <a:spLocks noChangeArrowheads="1"/>
          </p:cNvSpPr>
          <p:nvPr/>
        </p:nvSpPr>
        <p:spPr bwMode="auto">
          <a:xfrm>
            <a:off x="4203700" y="5262563"/>
            <a:ext cx="696913" cy="369887"/>
          </a:xfrm>
          <a:prstGeom prst="rect">
            <a:avLst/>
          </a:prstGeom>
          <a:noFill/>
          <a:ln w="9525">
            <a:noFill/>
            <a:miter lim="800000"/>
            <a:headEnd/>
            <a:tailEnd/>
          </a:ln>
        </p:spPr>
        <p:txBody>
          <a:bodyPr wrap="none">
            <a:spAutoFit/>
          </a:bodyPr>
          <a:lstStyle/>
          <a:p>
            <a:r>
              <a:rPr lang="ru-RU"/>
              <a:t>2002</a:t>
            </a:r>
            <a:endParaRPr lang="en-US"/>
          </a:p>
        </p:txBody>
      </p:sp>
      <p:sp>
        <p:nvSpPr>
          <p:cNvPr id="19476" name="TextBox 67"/>
          <p:cNvSpPr txBox="1">
            <a:spLocks noChangeArrowheads="1"/>
          </p:cNvSpPr>
          <p:nvPr/>
        </p:nvSpPr>
        <p:spPr bwMode="auto">
          <a:xfrm>
            <a:off x="5187950" y="5262563"/>
            <a:ext cx="698500" cy="369887"/>
          </a:xfrm>
          <a:prstGeom prst="rect">
            <a:avLst/>
          </a:prstGeom>
          <a:noFill/>
          <a:ln w="9525">
            <a:noFill/>
            <a:miter lim="800000"/>
            <a:headEnd/>
            <a:tailEnd/>
          </a:ln>
        </p:spPr>
        <p:txBody>
          <a:bodyPr wrap="none">
            <a:spAutoFit/>
          </a:bodyPr>
          <a:lstStyle/>
          <a:p>
            <a:r>
              <a:rPr lang="ru-RU"/>
              <a:t>2005</a:t>
            </a:r>
            <a:endParaRPr lang="en-US"/>
          </a:p>
        </p:txBody>
      </p:sp>
      <p:sp>
        <p:nvSpPr>
          <p:cNvPr id="19477" name="TextBox 68"/>
          <p:cNvSpPr txBox="1">
            <a:spLocks noChangeArrowheads="1"/>
          </p:cNvSpPr>
          <p:nvPr/>
        </p:nvSpPr>
        <p:spPr bwMode="auto">
          <a:xfrm>
            <a:off x="6238875" y="5262563"/>
            <a:ext cx="698500" cy="369887"/>
          </a:xfrm>
          <a:prstGeom prst="rect">
            <a:avLst/>
          </a:prstGeom>
          <a:noFill/>
          <a:ln w="9525">
            <a:noFill/>
            <a:miter lim="800000"/>
            <a:headEnd/>
            <a:tailEnd/>
          </a:ln>
        </p:spPr>
        <p:txBody>
          <a:bodyPr wrap="none">
            <a:spAutoFit/>
          </a:bodyPr>
          <a:lstStyle/>
          <a:p>
            <a:r>
              <a:rPr lang="ru-RU"/>
              <a:t>2007</a:t>
            </a:r>
            <a:endParaRPr lang="en-US"/>
          </a:p>
        </p:txBody>
      </p:sp>
      <p:sp>
        <p:nvSpPr>
          <p:cNvPr id="19478" name="TextBox 69"/>
          <p:cNvSpPr txBox="1">
            <a:spLocks noChangeArrowheads="1"/>
          </p:cNvSpPr>
          <p:nvPr/>
        </p:nvSpPr>
        <p:spPr bwMode="auto">
          <a:xfrm>
            <a:off x="7224713" y="5262563"/>
            <a:ext cx="698500" cy="369887"/>
          </a:xfrm>
          <a:prstGeom prst="rect">
            <a:avLst/>
          </a:prstGeom>
          <a:noFill/>
          <a:ln w="9525">
            <a:noFill/>
            <a:miter lim="800000"/>
            <a:headEnd/>
            <a:tailEnd/>
          </a:ln>
        </p:spPr>
        <p:txBody>
          <a:bodyPr wrap="none">
            <a:spAutoFit/>
          </a:bodyPr>
          <a:lstStyle/>
          <a:p>
            <a:r>
              <a:rPr lang="ru-RU"/>
              <a:t>2009</a:t>
            </a:r>
            <a:endParaRPr lang="en-US"/>
          </a:p>
        </p:txBody>
      </p:sp>
      <p:pic>
        <p:nvPicPr>
          <p:cNvPr id="19479" name="Picture 3"/>
          <p:cNvPicPr>
            <a:picLocks noChangeArrowheads="1"/>
          </p:cNvPicPr>
          <p:nvPr/>
        </p:nvPicPr>
        <p:blipFill>
          <a:blip r:embed="rId7" cstate="screen"/>
          <a:srcRect/>
          <a:stretch>
            <a:fillRect/>
          </a:stretch>
        </p:blipFill>
        <p:spPr bwMode="auto">
          <a:xfrm>
            <a:off x="1739900" y="2430463"/>
            <a:ext cx="5518150" cy="1231900"/>
          </a:xfrm>
          <a:prstGeom prst="rect">
            <a:avLst/>
          </a:prstGeom>
          <a:noFill/>
          <a:ln w="12700">
            <a:noFill/>
            <a:miter lim="800000"/>
            <a:headEnd/>
            <a:tailEnd/>
          </a:ln>
        </p:spPr>
      </p:pic>
      <p:pic>
        <p:nvPicPr>
          <p:cNvPr id="19480" name="Picture 4"/>
          <p:cNvPicPr>
            <a:picLocks noChangeArrowheads="1"/>
          </p:cNvPicPr>
          <p:nvPr/>
        </p:nvPicPr>
        <p:blipFill>
          <a:blip r:embed="rId8" cstate="screen"/>
          <a:srcRect/>
          <a:stretch>
            <a:fillRect/>
          </a:stretch>
        </p:blipFill>
        <p:spPr bwMode="auto">
          <a:xfrm>
            <a:off x="1214438" y="2770188"/>
            <a:ext cx="6053137" cy="2127250"/>
          </a:xfrm>
          <a:prstGeom prst="rect">
            <a:avLst/>
          </a:prstGeom>
          <a:noFill/>
          <a:ln w="12700">
            <a:noFill/>
            <a:miter lim="800000"/>
            <a:headEnd/>
            <a:tailEnd/>
          </a:ln>
        </p:spPr>
      </p:pic>
      <p:sp>
        <p:nvSpPr>
          <p:cNvPr id="8" name="TextBox 7"/>
          <p:cNvSpPr txBox="1"/>
          <p:nvPr/>
        </p:nvSpPr>
        <p:spPr>
          <a:xfrm rot="435065">
            <a:off x="2617788" y="2216150"/>
            <a:ext cx="3711575" cy="338138"/>
          </a:xfrm>
          <a:prstGeom prst="rect">
            <a:avLst/>
          </a:prstGeom>
          <a:noFill/>
        </p:spPr>
        <p:txBody>
          <a:bodyPr wrap="none">
            <a:spAutoFit/>
          </a:bodyPr>
          <a:lstStyle/>
          <a:p>
            <a:r>
              <a:rPr lang="ru-RU" sz="1600">
                <a:solidFill>
                  <a:srgbClr val="BF0000"/>
                </a:solidFill>
              </a:rPr>
              <a:t>ПОТРЕБЛЕНИЕ ЭЛЕКТРОЭНЕРГИИ</a:t>
            </a:r>
            <a:endParaRPr lang="en-US" sz="1600">
              <a:solidFill>
                <a:srgbClr val="BF0000"/>
              </a:solidFill>
            </a:endParaRPr>
          </a:p>
        </p:txBody>
      </p:sp>
      <p:sp>
        <p:nvSpPr>
          <p:cNvPr id="19482" name="TextBox 79"/>
          <p:cNvSpPr txBox="1">
            <a:spLocks noChangeArrowheads="1"/>
          </p:cNvSpPr>
          <p:nvPr/>
        </p:nvSpPr>
        <p:spPr bwMode="auto">
          <a:xfrm rot="1030435">
            <a:off x="2925763" y="3868738"/>
            <a:ext cx="2392362" cy="338137"/>
          </a:xfrm>
          <a:prstGeom prst="rect">
            <a:avLst/>
          </a:prstGeom>
          <a:noFill/>
          <a:ln w="9525">
            <a:noFill/>
            <a:miter lim="800000"/>
            <a:headEnd/>
            <a:tailEnd/>
          </a:ln>
        </p:spPr>
        <p:txBody>
          <a:bodyPr wrap="none">
            <a:spAutoFit/>
          </a:bodyPr>
          <a:lstStyle/>
          <a:p>
            <a:r>
              <a:rPr lang="ru-RU" sz="1600"/>
              <a:t>ПОТРЕБЛЕНИЕ ВОДЫ</a:t>
            </a:r>
            <a:endParaRPr lang="en-US" sz="1600"/>
          </a:p>
        </p:txBody>
      </p:sp>
      <p:sp>
        <p:nvSpPr>
          <p:cNvPr id="81" name="Oval 80"/>
          <p:cNvSpPr/>
          <p:nvPr/>
        </p:nvSpPr>
        <p:spPr>
          <a:xfrm>
            <a:off x="7173362" y="3098485"/>
            <a:ext cx="656923" cy="656923"/>
          </a:xfrm>
          <a:prstGeom prst="ellipse">
            <a:avLst/>
          </a:prstGeom>
          <a:solidFill>
            <a:schemeClr val="accent4"/>
          </a:solidFill>
          <a:effectLst>
            <a:outerShdw blurRad="40005" dist="22987" dir="5400000" algn="tl"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ru-RU" dirty="0"/>
              <a:t>3</a:t>
            </a:r>
            <a:endParaRPr lang="en-US" dirty="0"/>
          </a:p>
        </p:txBody>
      </p:sp>
      <p:sp>
        <p:nvSpPr>
          <p:cNvPr id="82" name="Oval 81"/>
          <p:cNvSpPr/>
          <p:nvPr/>
        </p:nvSpPr>
        <p:spPr>
          <a:xfrm>
            <a:off x="7172496" y="4444295"/>
            <a:ext cx="656923" cy="656923"/>
          </a:xfrm>
          <a:prstGeom prst="ellipse">
            <a:avLst/>
          </a:prstGeom>
          <a:solidFill>
            <a:srgbClr val="3366FF"/>
          </a:solidFill>
          <a:effectLst>
            <a:outerShdw blurRad="40005" dist="22987" dir="5400000" algn="tl"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ru-RU" sz="2000" dirty="0"/>
              <a:t>30</a:t>
            </a:r>
            <a:endParaRPr lang="en-US" sz="2000" dirty="0"/>
          </a:p>
        </p:txBody>
      </p:sp>
      <p:sp>
        <p:nvSpPr>
          <p:cNvPr id="19489" name="TextBox 10"/>
          <p:cNvSpPr txBox="1">
            <a:spLocks noChangeArrowheads="1"/>
          </p:cNvSpPr>
          <p:nvPr/>
        </p:nvSpPr>
        <p:spPr bwMode="auto">
          <a:xfrm>
            <a:off x="7839075" y="3043238"/>
            <a:ext cx="1262063" cy="646112"/>
          </a:xfrm>
          <a:prstGeom prst="rect">
            <a:avLst/>
          </a:prstGeom>
          <a:noFill/>
          <a:ln w="9525">
            <a:noFill/>
            <a:miter lim="800000"/>
            <a:headEnd/>
            <a:tailEnd/>
          </a:ln>
        </p:spPr>
        <p:txBody>
          <a:bodyPr wrap="none">
            <a:spAutoFit/>
          </a:bodyPr>
          <a:lstStyle/>
          <a:p>
            <a:r>
              <a:rPr lang="ru-RU" sz="3600"/>
              <a:t>-36%</a:t>
            </a:r>
            <a:endParaRPr lang="en-US" sz="3600"/>
          </a:p>
        </p:txBody>
      </p:sp>
      <p:sp>
        <p:nvSpPr>
          <p:cNvPr id="19490" name="TextBox 82"/>
          <p:cNvSpPr txBox="1">
            <a:spLocks noChangeArrowheads="1"/>
          </p:cNvSpPr>
          <p:nvPr/>
        </p:nvSpPr>
        <p:spPr bwMode="auto">
          <a:xfrm>
            <a:off x="7859713" y="4422775"/>
            <a:ext cx="1263650" cy="646113"/>
          </a:xfrm>
          <a:prstGeom prst="rect">
            <a:avLst/>
          </a:prstGeom>
          <a:noFill/>
          <a:ln w="9525">
            <a:noFill/>
            <a:miter lim="800000"/>
            <a:headEnd/>
            <a:tailEnd/>
          </a:ln>
        </p:spPr>
        <p:txBody>
          <a:bodyPr wrap="none">
            <a:spAutoFit/>
          </a:bodyPr>
          <a:lstStyle/>
          <a:p>
            <a:r>
              <a:rPr lang="ru-RU" sz="3600"/>
              <a:t>-81%</a:t>
            </a:r>
            <a:endParaRPr lang="en-US" sz="3600"/>
          </a:p>
        </p:txBody>
      </p:sp>
      <p:sp>
        <p:nvSpPr>
          <p:cNvPr id="33" name="Oval 32"/>
          <p:cNvSpPr/>
          <p:nvPr/>
        </p:nvSpPr>
        <p:spPr>
          <a:xfrm>
            <a:off x="1172334" y="2614978"/>
            <a:ext cx="656923" cy="656923"/>
          </a:xfrm>
          <a:prstGeom prst="ellipse">
            <a:avLst/>
          </a:prstGeom>
          <a:solidFill>
            <a:srgbClr val="3366FF"/>
          </a:solidFill>
          <a:effectLst>
            <a:outerShdw blurRad="40005" dist="22987" dir="5400000" algn="tl"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ru-RU" sz="1200" dirty="0"/>
              <a:t>160</a:t>
            </a:r>
            <a:endParaRPr lang="en-US" sz="1200" dirty="0"/>
          </a:p>
        </p:txBody>
      </p:sp>
      <p:sp>
        <p:nvSpPr>
          <p:cNvPr id="19494" name="TextBox 33"/>
          <p:cNvSpPr txBox="1">
            <a:spLocks noChangeArrowheads="1"/>
          </p:cNvSpPr>
          <p:nvPr/>
        </p:nvSpPr>
        <p:spPr bwMode="auto">
          <a:xfrm rot="1030435">
            <a:off x="2882900" y="4127500"/>
            <a:ext cx="2279650" cy="277813"/>
          </a:xfrm>
          <a:prstGeom prst="rect">
            <a:avLst/>
          </a:prstGeom>
          <a:noFill/>
          <a:ln w="9525">
            <a:noFill/>
            <a:miter lim="800000"/>
            <a:headEnd/>
            <a:tailEnd/>
          </a:ln>
        </p:spPr>
        <p:txBody>
          <a:bodyPr wrap="none">
            <a:spAutoFit/>
          </a:bodyPr>
          <a:lstStyle/>
          <a:p>
            <a:r>
              <a:rPr lang="ru-RU" sz="1200"/>
              <a:t>(литров на 1000 упаковок 1л)</a:t>
            </a:r>
            <a:endParaRPr lang="en-US" sz="1200"/>
          </a:p>
        </p:txBody>
      </p:sp>
      <p:sp>
        <p:nvSpPr>
          <p:cNvPr id="36" name="Oval 35"/>
          <p:cNvSpPr/>
          <p:nvPr/>
        </p:nvSpPr>
        <p:spPr>
          <a:xfrm>
            <a:off x="1173199" y="2177911"/>
            <a:ext cx="656923" cy="656923"/>
          </a:xfrm>
          <a:prstGeom prst="ellipse">
            <a:avLst/>
          </a:prstGeom>
          <a:solidFill>
            <a:schemeClr val="accent4"/>
          </a:solidFill>
          <a:effectLst>
            <a:outerShdw blurRad="40005" dist="22987" dir="5400000" algn="tl"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ru-RU" sz="1200" dirty="0"/>
              <a:t>4.7</a:t>
            </a:r>
            <a:endParaRPr lang="en-US" sz="1200" dirty="0"/>
          </a:p>
        </p:txBody>
      </p:sp>
      <p:sp>
        <p:nvSpPr>
          <p:cNvPr id="39" name="TextBox 38"/>
          <p:cNvSpPr txBox="1"/>
          <p:nvPr/>
        </p:nvSpPr>
        <p:spPr>
          <a:xfrm rot="435065">
            <a:off x="3438525" y="2508250"/>
            <a:ext cx="2001838" cy="277813"/>
          </a:xfrm>
          <a:prstGeom prst="rect">
            <a:avLst/>
          </a:prstGeom>
          <a:noFill/>
        </p:spPr>
        <p:txBody>
          <a:bodyPr wrap="none">
            <a:spAutoFit/>
          </a:bodyPr>
          <a:lstStyle/>
          <a:p>
            <a:r>
              <a:rPr lang="ru-RU" sz="1200">
                <a:solidFill>
                  <a:srgbClr val="BF0000"/>
                </a:solidFill>
              </a:rPr>
              <a:t>(</a:t>
            </a:r>
            <a:r>
              <a:rPr lang="en-US" sz="1200">
                <a:solidFill>
                  <a:srgbClr val="BF0000"/>
                </a:solidFill>
              </a:rPr>
              <a:t>kW </a:t>
            </a:r>
            <a:r>
              <a:rPr lang="ru-RU" sz="1200">
                <a:solidFill>
                  <a:srgbClr val="BF0000"/>
                </a:solidFill>
              </a:rPr>
              <a:t>на 1000 упаковок 1л)</a:t>
            </a:r>
            <a:r>
              <a:rPr lang="en-US" sz="1200">
                <a:solidFill>
                  <a:srgbClr val="BF0000"/>
                </a:solidFill>
              </a:rPr>
              <a: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6"/>
          <p:cNvPicPr>
            <a:picLocks noChangeAspect="1"/>
          </p:cNvPicPr>
          <p:nvPr/>
        </p:nvPicPr>
        <p:blipFill>
          <a:blip r:embed="rId3" cstate="screen"/>
          <a:srcRect/>
          <a:stretch>
            <a:fillRect/>
          </a:stretch>
        </p:blipFill>
        <p:spPr bwMode="auto">
          <a:xfrm>
            <a:off x="0" y="5373688"/>
            <a:ext cx="9144000" cy="1495425"/>
          </a:xfrm>
          <a:prstGeom prst="rect">
            <a:avLst/>
          </a:prstGeom>
          <a:noFill/>
          <a:ln w="9525">
            <a:noFill/>
            <a:miter lim="800000"/>
            <a:headEnd/>
            <a:tailEnd/>
          </a:ln>
        </p:spPr>
      </p:pic>
      <p:pic>
        <p:nvPicPr>
          <p:cNvPr id="21506" name="Picture 2"/>
          <p:cNvPicPr>
            <a:picLocks noChangeAspect="1"/>
          </p:cNvPicPr>
          <p:nvPr/>
        </p:nvPicPr>
        <p:blipFill>
          <a:blip r:embed="rId4" cstate="screen"/>
          <a:srcRect/>
          <a:stretch>
            <a:fillRect/>
          </a:stretch>
        </p:blipFill>
        <p:spPr bwMode="auto">
          <a:xfrm>
            <a:off x="461963" y="2052638"/>
            <a:ext cx="8243887" cy="1050925"/>
          </a:xfrm>
          <a:prstGeom prst="rect">
            <a:avLst/>
          </a:prstGeom>
          <a:noFill/>
          <a:ln w="9525">
            <a:noFill/>
            <a:miter lim="800000"/>
            <a:headEnd/>
            <a:tailEnd/>
          </a:ln>
        </p:spPr>
      </p:pic>
      <p:sp>
        <p:nvSpPr>
          <p:cNvPr id="21507" name="TextBox 3"/>
          <p:cNvSpPr txBox="1">
            <a:spLocks noChangeArrowheads="1"/>
          </p:cNvSpPr>
          <p:nvPr/>
        </p:nvSpPr>
        <p:spPr bwMode="auto">
          <a:xfrm>
            <a:off x="1531917" y="2230869"/>
            <a:ext cx="6317674" cy="646331"/>
          </a:xfrm>
          <a:prstGeom prst="rect">
            <a:avLst/>
          </a:prstGeom>
          <a:noFill/>
          <a:ln w="9525">
            <a:noFill/>
            <a:miter lim="800000"/>
            <a:headEnd/>
            <a:tailEnd/>
          </a:ln>
        </p:spPr>
        <p:txBody>
          <a:bodyPr wrap="square">
            <a:spAutoFit/>
          </a:bodyPr>
          <a:lstStyle/>
          <a:p>
            <a:pPr algn="ctr"/>
            <a:r>
              <a:rPr lang="ru-RU" dirty="0">
                <a:solidFill>
                  <a:schemeClr val="bg1"/>
                </a:solidFill>
                <a:latin typeface="Lucida Grande" pitchFamily="2" charset="0"/>
                <a:sym typeface="Lucida Grande" pitchFamily="2" charset="0"/>
              </a:rPr>
              <a:t>Экологически инновационные </a:t>
            </a:r>
            <a:r>
              <a:rPr lang="ru-RU" dirty="0" smtClean="0">
                <a:solidFill>
                  <a:schemeClr val="bg1"/>
                </a:solidFill>
                <a:latin typeface="Lucida Grande" pitchFamily="2" charset="0"/>
                <a:sym typeface="Lucida Grande" pitchFamily="2" charset="0"/>
              </a:rPr>
              <a:t>продукты</a:t>
            </a:r>
            <a:endParaRPr lang="en-GB" dirty="0">
              <a:solidFill>
                <a:schemeClr val="bg1"/>
              </a:solidFill>
            </a:endParaRPr>
          </a:p>
        </p:txBody>
      </p:sp>
      <p:pic>
        <p:nvPicPr>
          <p:cNvPr id="21508" name="Picture 17"/>
          <p:cNvPicPr>
            <a:picLocks noChangeAspect="1"/>
          </p:cNvPicPr>
          <p:nvPr/>
        </p:nvPicPr>
        <p:blipFill>
          <a:blip r:embed="rId4" cstate="screen"/>
          <a:srcRect/>
          <a:stretch>
            <a:fillRect/>
          </a:stretch>
        </p:blipFill>
        <p:spPr bwMode="auto">
          <a:xfrm>
            <a:off x="895350" y="3151188"/>
            <a:ext cx="7500938" cy="1049337"/>
          </a:xfrm>
          <a:prstGeom prst="rect">
            <a:avLst/>
          </a:prstGeom>
          <a:noFill/>
          <a:ln w="9525">
            <a:noFill/>
            <a:miter lim="800000"/>
            <a:headEnd/>
            <a:tailEnd/>
          </a:ln>
        </p:spPr>
      </p:pic>
      <p:sp>
        <p:nvSpPr>
          <p:cNvPr id="21509" name="TextBox 18"/>
          <p:cNvSpPr txBox="1">
            <a:spLocks noChangeArrowheads="1"/>
          </p:cNvSpPr>
          <p:nvPr/>
        </p:nvSpPr>
        <p:spPr bwMode="auto">
          <a:xfrm>
            <a:off x="2705100" y="3436938"/>
            <a:ext cx="3752850" cy="338137"/>
          </a:xfrm>
          <a:prstGeom prst="rect">
            <a:avLst/>
          </a:prstGeom>
          <a:noFill/>
          <a:ln w="9525">
            <a:noFill/>
            <a:miter lim="800000"/>
            <a:headEnd/>
            <a:tailEnd/>
          </a:ln>
        </p:spPr>
        <p:txBody>
          <a:bodyPr wrap="none">
            <a:spAutoFit/>
          </a:bodyPr>
          <a:lstStyle/>
          <a:p>
            <a:r>
              <a:rPr lang="ru-RU" sz="1600">
                <a:solidFill>
                  <a:srgbClr val="FFFFFF"/>
                </a:solidFill>
              </a:rPr>
              <a:t>Экологические инновации в упаковке</a:t>
            </a:r>
          </a:p>
        </p:txBody>
      </p:sp>
      <p:sp>
        <p:nvSpPr>
          <p:cNvPr id="21510" name="Title 10"/>
          <p:cNvSpPr>
            <a:spLocks noGrp="1"/>
          </p:cNvSpPr>
          <p:nvPr>
            <p:ph type="title"/>
          </p:nvPr>
        </p:nvSpPr>
        <p:spPr>
          <a:xfrm>
            <a:off x="1392238" y="144463"/>
            <a:ext cx="7519987" cy="1143000"/>
          </a:xfrm>
        </p:spPr>
        <p:txBody>
          <a:bodyPr/>
          <a:lstStyle/>
          <a:p>
            <a:r>
              <a:rPr lang="ru-RU" smtClean="0"/>
              <a:t>Экологическая стратегия Тетра Пак</a:t>
            </a:r>
            <a:endParaRPr lang="en-GB" smtClean="0"/>
          </a:p>
        </p:txBody>
      </p:sp>
      <p:sp>
        <p:nvSpPr>
          <p:cNvPr id="15" name="Oval 14"/>
          <p:cNvSpPr/>
          <p:nvPr/>
        </p:nvSpPr>
        <p:spPr>
          <a:xfrm>
            <a:off x="4286432" y="1431404"/>
            <a:ext cx="586249" cy="586249"/>
          </a:xfrm>
          <a:prstGeom prst="ellipse">
            <a:avLst/>
          </a:prstGeom>
          <a:gradFill flip="none" rotWithShape="1">
            <a:gsLst>
              <a:gs pos="0">
                <a:schemeClr val="accent2"/>
              </a:gs>
              <a:gs pos="100000">
                <a:srgbClr val="FF0000"/>
              </a:gs>
            </a:gsLst>
            <a:lin ang="5400000" scaled="0"/>
            <a:tileRect/>
          </a:gra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ru-RU" sz="2400" dirty="0"/>
              <a:t>2</a:t>
            </a:r>
            <a:endParaRPr lang="en-GB" sz="2400" dirty="0"/>
          </a:p>
        </p:txBody>
      </p:sp>
      <p:pic>
        <p:nvPicPr>
          <p:cNvPr id="21514" name="Picture 13"/>
          <p:cNvPicPr>
            <a:picLocks noChangeAspect="1"/>
          </p:cNvPicPr>
          <p:nvPr/>
        </p:nvPicPr>
        <p:blipFill>
          <a:blip r:embed="rId4" cstate="screen"/>
          <a:srcRect/>
          <a:stretch>
            <a:fillRect/>
          </a:stretch>
        </p:blipFill>
        <p:spPr bwMode="auto">
          <a:xfrm>
            <a:off x="895350" y="3905250"/>
            <a:ext cx="7500938" cy="1049338"/>
          </a:xfrm>
          <a:prstGeom prst="rect">
            <a:avLst/>
          </a:prstGeom>
          <a:noFill/>
          <a:ln w="9525">
            <a:noFill/>
            <a:miter lim="800000"/>
            <a:headEnd/>
            <a:tailEnd/>
          </a:ln>
        </p:spPr>
      </p:pic>
      <p:sp>
        <p:nvSpPr>
          <p:cNvPr id="21515" name="TextBox 21"/>
          <p:cNvSpPr txBox="1">
            <a:spLocks noChangeArrowheads="1"/>
          </p:cNvSpPr>
          <p:nvPr/>
        </p:nvSpPr>
        <p:spPr bwMode="auto">
          <a:xfrm>
            <a:off x="1120775" y="4191000"/>
            <a:ext cx="7050088" cy="339725"/>
          </a:xfrm>
          <a:prstGeom prst="rect">
            <a:avLst/>
          </a:prstGeom>
          <a:noFill/>
          <a:ln w="9525">
            <a:noFill/>
            <a:miter lim="800000"/>
            <a:headEnd/>
            <a:tailEnd/>
          </a:ln>
        </p:spPr>
        <p:txBody>
          <a:bodyPr wrap="none">
            <a:spAutoFit/>
          </a:bodyPr>
          <a:lstStyle/>
          <a:p>
            <a:pPr algn="ctr"/>
            <a:r>
              <a:rPr lang="ru-RU" sz="1600">
                <a:solidFill>
                  <a:srgbClr val="FFFFFF"/>
                </a:solidFill>
              </a:rPr>
              <a:t>Экологически передовое технологическое и упаковочное оборудование</a:t>
            </a:r>
          </a:p>
        </p:txBody>
      </p:sp>
      <p:sp>
        <p:nvSpPr>
          <p:cNvPr id="21516" name="Text Placeholder 1"/>
          <p:cNvSpPr>
            <a:spLocks noGrp="1"/>
          </p:cNvSpPr>
          <p:nvPr>
            <p:ph type="body" sz="quarter" idx="15"/>
          </p:nvPr>
        </p:nvSpPr>
        <p:spPr>
          <a:xfrm>
            <a:off x="1392238" y="1311275"/>
            <a:ext cx="7237412" cy="531813"/>
          </a:xfrm>
        </p:spPr>
        <p:txBody>
          <a:bodyPr/>
          <a:lstStyle/>
          <a:p>
            <a:pPr>
              <a:spcBef>
                <a:spcPct val="0"/>
              </a:spcBef>
            </a:pPr>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p:cNvPicPr>
          <p:nvPr/>
        </p:nvPicPr>
        <p:blipFill>
          <a:blip r:embed="rId3" cstate="screen"/>
          <a:srcRect l="28613" r="6738"/>
          <a:stretch>
            <a:fillRect/>
          </a:stretch>
        </p:blipFill>
        <p:spPr bwMode="auto">
          <a:xfrm>
            <a:off x="0" y="3314700"/>
            <a:ext cx="8977313" cy="3211513"/>
          </a:xfrm>
          <a:prstGeom prst="rect">
            <a:avLst/>
          </a:prstGeom>
          <a:noFill/>
          <a:ln w="9525">
            <a:noFill/>
            <a:miter lim="800000"/>
            <a:headEnd/>
            <a:tailEnd/>
          </a:ln>
        </p:spPr>
      </p:pic>
      <p:sp>
        <p:nvSpPr>
          <p:cNvPr id="22530" name="Title 10"/>
          <p:cNvSpPr>
            <a:spLocks noGrp="1"/>
          </p:cNvSpPr>
          <p:nvPr>
            <p:ph type="title"/>
          </p:nvPr>
        </p:nvSpPr>
        <p:spPr>
          <a:xfrm>
            <a:off x="1392238" y="144463"/>
            <a:ext cx="7519987" cy="449303"/>
          </a:xfrm>
        </p:spPr>
        <p:txBody>
          <a:bodyPr/>
          <a:lstStyle/>
          <a:p>
            <a:r>
              <a:rPr lang="ru-RU" dirty="0" smtClean="0"/>
              <a:t>Экологические инновации</a:t>
            </a:r>
            <a:endParaRPr lang="en-GB" dirty="0" smtClean="0"/>
          </a:p>
        </p:txBody>
      </p:sp>
      <p:sp>
        <p:nvSpPr>
          <p:cNvPr id="22531" name="Rectangle 5"/>
          <p:cNvSpPr>
            <a:spLocks/>
          </p:cNvSpPr>
          <p:nvPr/>
        </p:nvSpPr>
        <p:spPr bwMode="auto">
          <a:xfrm>
            <a:off x="673100" y="6140450"/>
            <a:ext cx="814388" cy="400050"/>
          </a:xfrm>
          <a:prstGeom prst="rect">
            <a:avLst/>
          </a:prstGeom>
          <a:noFill/>
          <a:ln w="12700">
            <a:noFill/>
            <a:miter lim="800000"/>
            <a:headEnd/>
            <a:tailEnd/>
          </a:ln>
        </p:spPr>
        <p:txBody>
          <a:bodyPr wrap="none" lIns="0" tIns="0" rIns="0" bIns="0" anchor="ctr">
            <a:spAutoFit/>
          </a:bodyPr>
          <a:lstStyle/>
          <a:p>
            <a:r>
              <a:rPr lang="en-US" sz="1300">
                <a:solidFill>
                  <a:srgbClr val="FFFFFF"/>
                </a:solidFill>
                <a:latin typeface="American Typewriter" pitchFamily="2" charset="0"/>
                <a:sym typeface="American Typewriter" pitchFamily="2" charset="0"/>
              </a:rPr>
              <a:t>CURRENT</a:t>
            </a:r>
          </a:p>
          <a:p>
            <a:r>
              <a:rPr lang="en-US" sz="1300">
                <a:solidFill>
                  <a:srgbClr val="FFFFFF"/>
                </a:solidFill>
                <a:latin typeface="American Typewriter" pitchFamily="2" charset="0"/>
                <a:sym typeface="American Typewriter" pitchFamily="2" charset="0"/>
              </a:rPr>
              <a:t>PROFILE</a:t>
            </a:r>
          </a:p>
        </p:txBody>
      </p:sp>
      <p:sp>
        <p:nvSpPr>
          <p:cNvPr id="22532" name="Rectangle 6"/>
          <p:cNvSpPr>
            <a:spLocks/>
          </p:cNvSpPr>
          <p:nvPr/>
        </p:nvSpPr>
        <p:spPr bwMode="auto">
          <a:xfrm>
            <a:off x="7513638" y="6111875"/>
            <a:ext cx="927100" cy="600075"/>
          </a:xfrm>
          <a:prstGeom prst="rect">
            <a:avLst/>
          </a:prstGeom>
          <a:noFill/>
          <a:ln w="12700">
            <a:noFill/>
            <a:miter lim="800000"/>
            <a:headEnd/>
            <a:tailEnd/>
          </a:ln>
        </p:spPr>
        <p:txBody>
          <a:bodyPr wrap="none" lIns="0" tIns="0" rIns="0" bIns="0" anchor="ctr">
            <a:spAutoFit/>
          </a:bodyPr>
          <a:lstStyle/>
          <a:p>
            <a:r>
              <a:rPr lang="en-US" sz="1300">
                <a:solidFill>
                  <a:srgbClr val="FFFFFF"/>
                </a:solidFill>
                <a:latin typeface="American Typewriter" pitchFamily="2" charset="0"/>
                <a:sym typeface="American Typewriter" pitchFamily="2" charset="0"/>
              </a:rPr>
              <a:t>POTENTIAL</a:t>
            </a:r>
          </a:p>
          <a:p>
            <a:r>
              <a:rPr lang="en-US" sz="1300">
                <a:solidFill>
                  <a:srgbClr val="FFFFFF"/>
                </a:solidFill>
                <a:latin typeface="American Typewriter" pitchFamily="2" charset="0"/>
                <a:sym typeface="American Typewriter" pitchFamily="2" charset="0"/>
              </a:rPr>
              <a:t>FUTURE</a:t>
            </a:r>
          </a:p>
          <a:p>
            <a:r>
              <a:rPr lang="en-US" sz="1300">
                <a:solidFill>
                  <a:srgbClr val="FFFFFF"/>
                </a:solidFill>
                <a:latin typeface="American Typewriter" pitchFamily="2" charset="0"/>
                <a:sym typeface="American Typewriter" pitchFamily="2" charset="0"/>
              </a:rPr>
              <a:t>PROFILE</a:t>
            </a:r>
          </a:p>
        </p:txBody>
      </p:sp>
      <p:grpSp>
        <p:nvGrpSpPr>
          <p:cNvPr id="22533" name="Group 31"/>
          <p:cNvGrpSpPr>
            <a:grpSpLocks/>
          </p:cNvGrpSpPr>
          <p:nvPr/>
        </p:nvGrpSpPr>
        <p:grpSpPr bwMode="auto">
          <a:xfrm>
            <a:off x="152400" y="1280494"/>
            <a:ext cx="8712200" cy="1404937"/>
            <a:chOff x="-305842" y="1559347"/>
            <a:chExt cx="9721081" cy="1567160"/>
          </a:xfrm>
        </p:grpSpPr>
        <p:pic>
          <p:nvPicPr>
            <p:cNvPr id="22540" name="Picture 7"/>
            <p:cNvPicPr>
              <a:picLocks noChangeArrowheads="1"/>
            </p:cNvPicPr>
            <p:nvPr/>
          </p:nvPicPr>
          <p:blipFill>
            <a:blip r:embed="rId4" cstate="screen"/>
            <a:srcRect/>
            <a:stretch>
              <a:fillRect/>
            </a:stretch>
          </p:blipFill>
          <p:spPr bwMode="auto">
            <a:xfrm>
              <a:off x="-305842" y="1562695"/>
              <a:ext cx="1579439" cy="1553766"/>
            </a:xfrm>
            <a:prstGeom prst="rect">
              <a:avLst/>
            </a:prstGeom>
            <a:noFill/>
            <a:ln w="12700">
              <a:noFill/>
              <a:miter lim="800000"/>
              <a:headEnd/>
              <a:tailEnd/>
            </a:ln>
          </p:spPr>
        </p:pic>
        <p:pic>
          <p:nvPicPr>
            <p:cNvPr id="22541" name="Picture 8"/>
            <p:cNvPicPr>
              <a:picLocks noChangeArrowheads="1"/>
            </p:cNvPicPr>
            <p:nvPr/>
          </p:nvPicPr>
          <p:blipFill>
            <a:blip r:embed="rId5" cstate="screen"/>
            <a:srcRect/>
            <a:stretch>
              <a:fillRect/>
            </a:stretch>
          </p:blipFill>
          <p:spPr bwMode="auto">
            <a:xfrm>
              <a:off x="1257970" y="1559347"/>
              <a:ext cx="1589484" cy="1553766"/>
            </a:xfrm>
            <a:prstGeom prst="rect">
              <a:avLst/>
            </a:prstGeom>
            <a:noFill/>
            <a:ln w="12700">
              <a:noFill/>
              <a:miter lim="800000"/>
              <a:headEnd/>
              <a:tailEnd/>
            </a:ln>
          </p:spPr>
        </p:pic>
        <p:pic>
          <p:nvPicPr>
            <p:cNvPr id="22542" name="Picture 9"/>
            <p:cNvPicPr>
              <a:picLocks noChangeArrowheads="1"/>
            </p:cNvPicPr>
            <p:nvPr/>
          </p:nvPicPr>
          <p:blipFill>
            <a:blip r:embed="rId6" cstate="screen"/>
            <a:srcRect/>
            <a:stretch>
              <a:fillRect/>
            </a:stretch>
          </p:blipFill>
          <p:spPr bwMode="auto">
            <a:xfrm>
              <a:off x="2842989" y="1568277"/>
              <a:ext cx="1580555" cy="1553766"/>
            </a:xfrm>
            <a:prstGeom prst="rect">
              <a:avLst/>
            </a:prstGeom>
            <a:noFill/>
            <a:ln w="12700">
              <a:noFill/>
              <a:miter lim="800000"/>
              <a:headEnd/>
              <a:tailEnd/>
            </a:ln>
          </p:spPr>
        </p:pic>
        <p:pic>
          <p:nvPicPr>
            <p:cNvPr id="22543" name="Picture 10"/>
            <p:cNvPicPr>
              <a:picLocks noChangeArrowheads="1"/>
            </p:cNvPicPr>
            <p:nvPr/>
          </p:nvPicPr>
          <p:blipFill>
            <a:blip r:embed="rId7" cstate="screen"/>
            <a:srcRect/>
            <a:stretch>
              <a:fillRect/>
            </a:stretch>
          </p:blipFill>
          <p:spPr bwMode="auto">
            <a:xfrm>
              <a:off x="6023074" y="1607344"/>
              <a:ext cx="1705570" cy="1518047"/>
            </a:xfrm>
            <a:prstGeom prst="rect">
              <a:avLst/>
            </a:prstGeom>
            <a:noFill/>
            <a:ln w="12700">
              <a:noFill/>
              <a:miter lim="800000"/>
              <a:headEnd/>
              <a:tailEnd/>
            </a:ln>
          </p:spPr>
        </p:pic>
        <p:pic>
          <p:nvPicPr>
            <p:cNvPr id="22544" name="Picture 20"/>
            <p:cNvPicPr>
              <a:picLocks noChangeArrowheads="1"/>
            </p:cNvPicPr>
            <p:nvPr/>
          </p:nvPicPr>
          <p:blipFill>
            <a:blip r:embed="rId8" cstate="screen"/>
            <a:srcRect/>
            <a:stretch>
              <a:fillRect/>
            </a:stretch>
          </p:blipFill>
          <p:spPr bwMode="auto">
            <a:xfrm>
              <a:off x="7736458" y="1608460"/>
              <a:ext cx="1678781" cy="1518047"/>
            </a:xfrm>
            <a:prstGeom prst="rect">
              <a:avLst/>
            </a:prstGeom>
            <a:noFill/>
            <a:ln w="12700">
              <a:noFill/>
              <a:miter lim="800000"/>
              <a:headEnd/>
              <a:tailEnd/>
            </a:ln>
          </p:spPr>
        </p:pic>
        <p:grpSp>
          <p:nvGrpSpPr>
            <p:cNvPr id="22545" name="Group 23"/>
            <p:cNvGrpSpPr>
              <a:grpSpLocks/>
            </p:cNvGrpSpPr>
            <p:nvPr/>
          </p:nvGrpSpPr>
          <p:grpSpPr bwMode="auto">
            <a:xfrm>
              <a:off x="4446984" y="1589484"/>
              <a:ext cx="1526977" cy="1500188"/>
              <a:chOff x="0" y="0"/>
              <a:chExt cx="1368" cy="1344"/>
            </a:xfrm>
          </p:grpSpPr>
          <p:pic>
            <p:nvPicPr>
              <p:cNvPr id="22546" name="Picture 21"/>
              <p:cNvPicPr>
                <a:picLocks noChangeArrowheads="1"/>
              </p:cNvPicPr>
              <p:nvPr/>
            </p:nvPicPr>
            <p:blipFill>
              <a:blip r:embed="rId9" cstate="screen"/>
              <a:srcRect/>
              <a:stretch>
                <a:fillRect/>
              </a:stretch>
            </p:blipFill>
            <p:spPr bwMode="auto">
              <a:xfrm>
                <a:off x="-24" y="-24"/>
                <a:ext cx="1416" cy="1400"/>
              </a:xfrm>
              <a:prstGeom prst="rect">
                <a:avLst/>
              </a:prstGeom>
              <a:noFill/>
              <a:ln w="12700">
                <a:noFill/>
                <a:miter lim="800000"/>
                <a:headEnd/>
                <a:tailEnd/>
              </a:ln>
            </p:spPr>
          </p:pic>
          <p:pic>
            <p:nvPicPr>
              <p:cNvPr id="22547" name="Picture 22"/>
              <p:cNvPicPr>
                <a:picLocks noChangeArrowheads="1"/>
              </p:cNvPicPr>
              <p:nvPr/>
            </p:nvPicPr>
            <p:blipFill>
              <a:blip r:embed="rId10" cstate="screen"/>
              <a:srcRect/>
              <a:stretch>
                <a:fillRect/>
              </a:stretch>
            </p:blipFill>
            <p:spPr bwMode="auto">
              <a:xfrm>
                <a:off x="74" y="246"/>
                <a:ext cx="1200" cy="888"/>
              </a:xfrm>
              <a:prstGeom prst="rect">
                <a:avLst/>
              </a:prstGeom>
              <a:noFill/>
              <a:ln w="12700">
                <a:noFill/>
                <a:miter lim="800000"/>
                <a:headEnd/>
                <a:tailEnd/>
              </a:ln>
            </p:spPr>
          </p:pic>
        </p:grpSp>
      </p:grpSp>
      <p:sp>
        <p:nvSpPr>
          <p:cNvPr id="22534" name="TextBox 1"/>
          <p:cNvSpPr txBox="1">
            <a:spLocks noChangeArrowheads="1"/>
          </p:cNvSpPr>
          <p:nvPr/>
        </p:nvSpPr>
        <p:spPr bwMode="auto">
          <a:xfrm>
            <a:off x="1778000" y="4302125"/>
            <a:ext cx="989013" cy="647700"/>
          </a:xfrm>
          <a:prstGeom prst="rect">
            <a:avLst/>
          </a:prstGeom>
          <a:noFill/>
          <a:ln w="9525">
            <a:noFill/>
            <a:miter lim="800000"/>
            <a:headEnd/>
            <a:tailEnd/>
          </a:ln>
        </p:spPr>
        <p:txBody>
          <a:bodyPr wrap="none">
            <a:spAutoFit/>
          </a:bodyPr>
          <a:lstStyle/>
          <a:p>
            <a:pPr algn="ctr"/>
            <a:r>
              <a:rPr lang="ru-RU" sz="1200"/>
              <a:t>Барьерные</a:t>
            </a:r>
          </a:p>
          <a:p>
            <a:pPr algn="ctr"/>
            <a:r>
              <a:rPr lang="ru-RU" sz="1200"/>
              <a:t>свойства</a:t>
            </a:r>
            <a:br>
              <a:rPr lang="ru-RU" sz="1200"/>
            </a:br>
            <a:r>
              <a:rPr lang="ru-RU" sz="1200"/>
              <a:t>без фольги</a:t>
            </a:r>
            <a:endParaRPr lang="en-US" sz="1200"/>
          </a:p>
        </p:txBody>
      </p:sp>
      <p:sp>
        <p:nvSpPr>
          <p:cNvPr id="22535" name="TextBox 40"/>
          <p:cNvSpPr txBox="1">
            <a:spLocks noChangeArrowheads="1"/>
          </p:cNvSpPr>
          <p:nvPr/>
        </p:nvSpPr>
        <p:spPr bwMode="auto">
          <a:xfrm>
            <a:off x="2746375" y="4695825"/>
            <a:ext cx="1392238" cy="1385888"/>
          </a:xfrm>
          <a:prstGeom prst="rect">
            <a:avLst/>
          </a:prstGeom>
          <a:noFill/>
          <a:ln w="9525">
            <a:noFill/>
            <a:miter lim="800000"/>
            <a:headEnd/>
            <a:tailEnd/>
          </a:ln>
        </p:spPr>
        <p:txBody>
          <a:bodyPr wrap="none">
            <a:spAutoFit/>
          </a:bodyPr>
          <a:lstStyle/>
          <a:p>
            <a:pPr algn="ctr"/>
            <a:r>
              <a:rPr lang="ru-RU" sz="1200"/>
              <a:t>Повысить долю</a:t>
            </a:r>
          </a:p>
          <a:p>
            <a:pPr algn="ctr"/>
            <a:r>
              <a:rPr lang="ru-RU" sz="1200"/>
              <a:t>возобновляемых</a:t>
            </a:r>
          </a:p>
          <a:p>
            <a:pPr algn="ctr"/>
            <a:r>
              <a:rPr lang="ru-RU" sz="1200"/>
              <a:t>Ресурсов</a:t>
            </a:r>
          </a:p>
          <a:p>
            <a:pPr algn="ctr"/>
            <a:endParaRPr lang="ru-RU" sz="1200"/>
          </a:p>
          <a:p>
            <a:pPr algn="ctr"/>
            <a:r>
              <a:rPr lang="ru-RU" sz="1200"/>
              <a:t>Полиэтилен из</a:t>
            </a:r>
            <a:br>
              <a:rPr lang="ru-RU" sz="1200"/>
            </a:br>
            <a:r>
              <a:rPr lang="ru-RU" sz="1200"/>
              <a:t>возобновляемых</a:t>
            </a:r>
            <a:br>
              <a:rPr lang="ru-RU" sz="1200"/>
            </a:br>
            <a:r>
              <a:rPr lang="ru-RU" sz="1200"/>
              <a:t>ресурсов</a:t>
            </a:r>
            <a:endParaRPr lang="en-US" sz="1200"/>
          </a:p>
        </p:txBody>
      </p:sp>
      <p:sp>
        <p:nvSpPr>
          <p:cNvPr id="22536" name="TextBox 41"/>
          <p:cNvSpPr txBox="1">
            <a:spLocks noChangeArrowheads="1"/>
          </p:cNvSpPr>
          <p:nvPr/>
        </p:nvSpPr>
        <p:spPr bwMode="auto">
          <a:xfrm>
            <a:off x="3709988" y="5145088"/>
            <a:ext cx="1741487" cy="1384300"/>
          </a:xfrm>
          <a:prstGeom prst="rect">
            <a:avLst/>
          </a:prstGeom>
          <a:noFill/>
          <a:ln w="9525">
            <a:noFill/>
            <a:miter lim="800000"/>
            <a:headEnd/>
            <a:tailEnd/>
          </a:ln>
        </p:spPr>
        <p:txBody>
          <a:bodyPr wrap="none">
            <a:spAutoFit/>
          </a:bodyPr>
          <a:lstStyle/>
          <a:p>
            <a:pPr algn="ctr"/>
            <a:r>
              <a:rPr lang="ru-RU" sz="1200"/>
              <a:t>Меньше</a:t>
            </a:r>
            <a:br>
              <a:rPr lang="ru-RU" sz="1200"/>
            </a:br>
            <a:r>
              <a:rPr lang="ru-RU" sz="1200"/>
              <a:t>материалов</a:t>
            </a:r>
          </a:p>
          <a:p>
            <a:pPr algn="ctr"/>
            <a:endParaRPr lang="ru-RU" sz="1200"/>
          </a:p>
          <a:p>
            <a:pPr algn="ctr"/>
            <a:r>
              <a:rPr lang="ru-RU" sz="1200"/>
              <a:t>Новые</a:t>
            </a:r>
          </a:p>
          <a:p>
            <a:pPr algn="ctr"/>
            <a:r>
              <a:rPr lang="ru-RU" sz="1200"/>
              <a:t>Материалы</a:t>
            </a:r>
          </a:p>
          <a:p>
            <a:pPr algn="ctr"/>
            <a:endParaRPr lang="ru-RU" sz="1200"/>
          </a:p>
          <a:p>
            <a:pPr algn="ctr"/>
            <a:r>
              <a:rPr lang="ru-RU" sz="1200"/>
              <a:t>Перерабатываемость</a:t>
            </a:r>
            <a:endParaRPr lang="en-US" sz="1200"/>
          </a:p>
        </p:txBody>
      </p:sp>
      <p:sp>
        <p:nvSpPr>
          <p:cNvPr id="22537" name="TextBox 42"/>
          <p:cNvSpPr txBox="1">
            <a:spLocks noChangeArrowheads="1"/>
          </p:cNvSpPr>
          <p:nvPr/>
        </p:nvSpPr>
        <p:spPr bwMode="auto">
          <a:xfrm>
            <a:off x="5065713" y="5418138"/>
            <a:ext cx="1308100" cy="831850"/>
          </a:xfrm>
          <a:prstGeom prst="rect">
            <a:avLst/>
          </a:prstGeom>
          <a:noFill/>
          <a:ln w="9525">
            <a:noFill/>
            <a:miter lim="800000"/>
            <a:headEnd/>
            <a:tailEnd/>
          </a:ln>
        </p:spPr>
        <p:txBody>
          <a:bodyPr wrap="none">
            <a:spAutoFit/>
          </a:bodyPr>
          <a:lstStyle/>
          <a:p>
            <a:pPr algn="ctr"/>
            <a:r>
              <a:rPr lang="ru-RU" sz="1200"/>
              <a:t>Доставка</a:t>
            </a:r>
          </a:p>
          <a:p>
            <a:pPr algn="ctr"/>
            <a:endParaRPr lang="ru-RU" sz="1200"/>
          </a:p>
          <a:p>
            <a:pPr algn="ctr"/>
            <a:r>
              <a:rPr lang="ru-RU" sz="1200"/>
              <a:t>Транспортная</a:t>
            </a:r>
          </a:p>
          <a:p>
            <a:pPr algn="ctr"/>
            <a:r>
              <a:rPr lang="ru-RU" sz="1200"/>
              <a:t>эффективность</a:t>
            </a:r>
            <a:endParaRPr lang="en-US" sz="1200"/>
          </a:p>
        </p:txBody>
      </p:sp>
      <p:sp>
        <p:nvSpPr>
          <p:cNvPr id="22538" name="TextBox 43"/>
          <p:cNvSpPr txBox="1">
            <a:spLocks noChangeArrowheads="1"/>
          </p:cNvSpPr>
          <p:nvPr/>
        </p:nvSpPr>
        <p:spPr bwMode="auto">
          <a:xfrm>
            <a:off x="6149975" y="5583238"/>
            <a:ext cx="1482725" cy="461962"/>
          </a:xfrm>
          <a:prstGeom prst="rect">
            <a:avLst/>
          </a:prstGeom>
          <a:noFill/>
          <a:ln w="9525">
            <a:noFill/>
            <a:miter lim="800000"/>
            <a:headEnd/>
            <a:tailEnd/>
          </a:ln>
        </p:spPr>
        <p:txBody>
          <a:bodyPr wrap="none">
            <a:spAutoFit/>
          </a:bodyPr>
          <a:lstStyle/>
          <a:p>
            <a:pPr algn="ctr"/>
            <a:r>
              <a:rPr lang="ru-RU" sz="1200"/>
              <a:t>Эко-эффективное</a:t>
            </a:r>
          </a:p>
          <a:p>
            <a:pPr algn="ctr"/>
            <a:r>
              <a:rPr lang="ru-RU" sz="1200"/>
              <a:t>оборудование</a:t>
            </a:r>
            <a:endParaRPr lang="en-US" sz="1200"/>
          </a:p>
        </p:txBody>
      </p:sp>
      <p:sp>
        <p:nvSpPr>
          <p:cNvPr id="22539" name="TextBox 44"/>
          <p:cNvSpPr txBox="1">
            <a:spLocks noChangeArrowheads="1"/>
          </p:cNvSpPr>
          <p:nvPr/>
        </p:nvSpPr>
        <p:spPr bwMode="auto">
          <a:xfrm>
            <a:off x="638175" y="3427413"/>
            <a:ext cx="968375" cy="230187"/>
          </a:xfrm>
          <a:prstGeom prst="rect">
            <a:avLst/>
          </a:prstGeom>
          <a:noFill/>
          <a:ln w="9525">
            <a:noFill/>
            <a:miter lim="800000"/>
            <a:headEnd/>
            <a:tailEnd/>
          </a:ln>
        </p:spPr>
        <p:txBody>
          <a:bodyPr wrap="none">
            <a:spAutoFit/>
          </a:bodyPr>
          <a:lstStyle/>
          <a:p>
            <a:pPr algn="ctr"/>
            <a:r>
              <a:rPr lang="ru-RU" sz="900"/>
              <a:t>г / л (СО2 экв.) </a:t>
            </a:r>
            <a:endParaRPr lang="en-US" sz="900"/>
          </a:p>
        </p:txBody>
      </p:sp>
      <p:pic>
        <p:nvPicPr>
          <p:cNvPr id="38914" name="Picture 2" descr="http://ecard.tetrapak.com/newsletter/2072/images/cache/AB7B4AAAGABFGAIAAAAAAMACKMA7777774AAAAAAOUBRQAQA.jpg"/>
          <p:cNvPicPr>
            <a:picLocks noChangeAspect="1" noChangeArrowheads="1"/>
          </p:cNvPicPr>
          <p:nvPr/>
        </p:nvPicPr>
        <p:blipFill>
          <a:blip r:link="rId11" cstate="print"/>
          <a:srcRect/>
          <a:stretch>
            <a:fillRect/>
          </a:stretch>
        </p:blipFill>
        <p:spPr bwMode="auto">
          <a:xfrm>
            <a:off x="3752602" y="2493818"/>
            <a:ext cx="3443844" cy="20847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4772" y="124956"/>
            <a:ext cx="7540627" cy="1143000"/>
          </a:xfrm>
        </p:spPr>
        <p:txBody>
          <a:bodyPr>
            <a:noAutofit/>
          </a:bodyPr>
          <a:lstStyle/>
          <a:p>
            <a:r>
              <a:rPr lang="ru-RU" dirty="0" err="1" smtClean="0"/>
              <a:t>Био</a:t>
            </a:r>
            <a:r>
              <a:rPr lang="ru-RU" dirty="0" smtClean="0"/>
              <a:t> – полимерные крышечки изготовленные из сахарного тростника</a:t>
            </a:r>
            <a:endParaRPr lang="en-GB" dirty="0"/>
          </a:p>
        </p:txBody>
      </p:sp>
      <p:sp>
        <p:nvSpPr>
          <p:cNvPr id="15" name="Platshållare för innehåll 15"/>
          <p:cNvSpPr>
            <a:spLocks noGrp="1"/>
          </p:cNvSpPr>
          <p:nvPr>
            <p:ph idx="4294967295"/>
          </p:nvPr>
        </p:nvSpPr>
        <p:spPr>
          <a:xfrm>
            <a:off x="5754688" y="1781175"/>
            <a:ext cx="3389312" cy="1339850"/>
          </a:xfrm>
        </p:spPr>
        <p:txBody>
          <a:bodyPr/>
          <a:lstStyle/>
          <a:p>
            <a:pPr algn="ctr">
              <a:buNone/>
            </a:pPr>
            <a:r>
              <a:rPr lang="en-GB" sz="1800" dirty="0" smtClean="0">
                <a:solidFill>
                  <a:schemeClr val="tx1">
                    <a:lumMod val="60000"/>
                    <a:lumOff val="40000"/>
                  </a:schemeClr>
                </a:solidFill>
                <a:latin typeface="Arial Narrow" pitchFamily="34" charset="0"/>
              </a:rPr>
              <a:t>	</a:t>
            </a:r>
            <a:endParaRPr lang="en-GB" sz="1600" dirty="0" smtClean="0">
              <a:solidFill>
                <a:schemeClr val="tx1">
                  <a:lumMod val="60000"/>
                  <a:lumOff val="40000"/>
                </a:schemeClr>
              </a:solidFill>
            </a:endParaRPr>
          </a:p>
          <a:p>
            <a:pPr algn="ctr">
              <a:buNone/>
            </a:pPr>
            <a:endParaRPr lang="en-GB" sz="1600" dirty="0" smtClean="0">
              <a:solidFill>
                <a:schemeClr val="tx1">
                  <a:lumMod val="60000"/>
                  <a:lumOff val="40000"/>
                </a:schemeClr>
              </a:solidFill>
            </a:endParaRPr>
          </a:p>
          <a:p>
            <a:pPr algn="ctr">
              <a:buNone/>
            </a:pPr>
            <a:endParaRPr lang="en-GB" sz="1600" dirty="0" smtClean="0">
              <a:solidFill>
                <a:schemeClr val="tx1">
                  <a:lumMod val="60000"/>
                  <a:lumOff val="40000"/>
                </a:schemeClr>
              </a:solidFill>
            </a:endParaRPr>
          </a:p>
          <a:p>
            <a:pPr algn="ctr">
              <a:buNone/>
            </a:pPr>
            <a:endParaRPr lang="sv-SE" sz="1600" dirty="0" smtClean="0">
              <a:solidFill>
                <a:schemeClr val="tx1">
                  <a:lumMod val="60000"/>
                  <a:lumOff val="40000"/>
                </a:schemeClr>
              </a:solidFill>
            </a:endParaRPr>
          </a:p>
        </p:txBody>
      </p:sp>
      <p:pic>
        <p:nvPicPr>
          <p:cNvPr id="116738" name="Picture 2"/>
          <p:cNvPicPr>
            <a:picLocks noChangeAspect="1" noChangeArrowheads="1"/>
          </p:cNvPicPr>
          <p:nvPr/>
        </p:nvPicPr>
        <p:blipFill>
          <a:blip r:embed="rId3" cstate="screen"/>
          <a:srcRect/>
          <a:stretch>
            <a:fillRect/>
          </a:stretch>
        </p:blipFill>
        <p:spPr bwMode="auto">
          <a:xfrm>
            <a:off x="4863343" y="4096987"/>
            <a:ext cx="4139773" cy="2240196"/>
          </a:xfrm>
          <a:prstGeom prst="rect">
            <a:avLst/>
          </a:prstGeom>
          <a:noFill/>
          <a:ln w="9525">
            <a:solidFill>
              <a:schemeClr val="bg1">
                <a:lumMod val="95000"/>
              </a:schemeClr>
            </a:solidFill>
            <a:miter lim="800000"/>
            <a:headEnd/>
            <a:tailEnd/>
          </a:ln>
          <a:effectLst>
            <a:outerShdw blurRad="50800" dist="38100" dir="2700000" algn="tl" rotWithShape="0">
              <a:prstClr val="black">
                <a:alpha val="40000"/>
              </a:prstClr>
            </a:outerShdw>
          </a:effectLst>
        </p:spPr>
      </p:pic>
      <p:pic>
        <p:nvPicPr>
          <p:cNvPr id="14" name="Picture 19" descr="gPE cap.JPG"/>
          <p:cNvPicPr>
            <a:picLocks noChangeAspect="1"/>
          </p:cNvPicPr>
          <p:nvPr/>
        </p:nvPicPr>
        <p:blipFill rotWithShape="1">
          <a:blip r:embed="rId4" cstate="screen"/>
          <a:srcRect/>
          <a:stretch/>
        </p:blipFill>
        <p:spPr bwMode="auto">
          <a:xfrm>
            <a:off x="520268" y="2065286"/>
            <a:ext cx="1340069" cy="1324701"/>
          </a:xfrm>
          <a:prstGeom prst="ellipse">
            <a:avLst/>
          </a:prstGeom>
          <a:noFill/>
          <a:ln w="9525">
            <a:noFill/>
            <a:miter lim="800000"/>
            <a:headEnd/>
            <a:tailEnd/>
          </a:ln>
        </p:spPr>
      </p:pic>
      <p:sp>
        <p:nvSpPr>
          <p:cNvPr id="19" name="TextBox 18"/>
          <p:cNvSpPr txBox="1"/>
          <p:nvPr/>
        </p:nvSpPr>
        <p:spPr>
          <a:xfrm>
            <a:off x="6277451" y="3681063"/>
            <a:ext cx="2031325" cy="338554"/>
          </a:xfrm>
          <a:prstGeom prst="rect">
            <a:avLst/>
          </a:prstGeom>
          <a:noFill/>
        </p:spPr>
        <p:txBody>
          <a:bodyPr wrap="none" rtlCol="0">
            <a:spAutoFit/>
          </a:bodyPr>
          <a:lstStyle/>
          <a:p>
            <a:r>
              <a:rPr lang="en-GB" sz="1600" dirty="0" smtClean="0"/>
              <a:t>Nestlé, Brazil (2011)	</a:t>
            </a:r>
          </a:p>
        </p:txBody>
      </p:sp>
      <p:sp>
        <p:nvSpPr>
          <p:cNvPr id="12" name="Date Placeholder 9"/>
          <p:cNvSpPr txBox="1">
            <a:spLocks/>
          </p:cNvSpPr>
          <p:nvPr/>
        </p:nvSpPr>
        <p:spPr>
          <a:xfrm>
            <a:off x="6904590" y="6636611"/>
            <a:ext cx="2016000" cy="144000"/>
          </a:xfrm>
          <a:prstGeom prst="rect">
            <a:avLst/>
          </a:prstGeom>
        </p:spPr>
        <p:txBody>
          <a:bodyPr vert="horz" lIns="36000" tIns="36000" rIns="36000" bIns="36000" rtlCol="0" anchor="ctr"/>
          <a:lstStyle>
            <a:lvl1pPr algn="r">
              <a:defRPr sz="900">
                <a:solidFill>
                  <a:schemeClr val="bg1">
                    <a:lumMod val="50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sv-SE" sz="900" b="0" i="0" u="none" strike="noStrike" kern="1200" cap="none" spc="0" normalizeH="0" baseline="0" noProof="0" dirty="0" smtClean="0">
                <a:ln>
                  <a:noFill/>
                </a:ln>
                <a:solidFill>
                  <a:schemeClr val="bg1">
                    <a:lumMod val="50000"/>
                  </a:schemeClr>
                </a:solidFill>
                <a:effectLst/>
                <a:uLnTx/>
                <a:uFillTx/>
                <a:latin typeface="Arial" charset="0"/>
                <a:ea typeface="+mn-ea"/>
                <a:cs typeface="+mn-cs"/>
              </a:rPr>
              <a:t>C.Lyon/GlobalEnvironment/022013</a:t>
            </a:r>
            <a:endParaRPr kumimoji="0" lang="en-GB" sz="900" b="0" i="0" u="none" strike="noStrike" kern="1200" cap="none" spc="0" normalizeH="0" baseline="0" noProof="0" dirty="0">
              <a:ln>
                <a:noFill/>
              </a:ln>
              <a:solidFill>
                <a:schemeClr val="bg1">
                  <a:lumMod val="50000"/>
                </a:schemeClr>
              </a:solidFill>
              <a:effectLst/>
              <a:uLnTx/>
              <a:uFillTx/>
              <a:latin typeface="Arial" charset="0"/>
              <a:ea typeface="+mn-ea"/>
              <a:cs typeface="+mn-cs"/>
            </a:endParaRPr>
          </a:p>
        </p:txBody>
      </p:sp>
      <p:sp>
        <p:nvSpPr>
          <p:cNvPr id="13" name="Rectangle 12"/>
          <p:cNvSpPr/>
          <p:nvPr/>
        </p:nvSpPr>
        <p:spPr>
          <a:xfrm>
            <a:off x="1639614" y="2345378"/>
            <a:ext cx="3720661" cy="707886"/>
          </a:xfrm>
          <a:prstGeom prst="rect">
            <a:avLst/>
          </a:prstGeom>
        </p:spPr>
        <p:txBody>
          <a:bodyPr wrap="square">
            <a:spAutoFit/>
          </a:bodyPr>
          <a:lstStyle/>
          <a:p>
            <a:pPr marL="265113" indent="-265113">
              <a:spcBef>
                <a:spcPts val="600"/>
              </a:spcBef>
              <a:buClr>
                <a:schemeClr val="tx2"/>
              </a:buClr>
              <a:buSzPct val="80000"/>
            </a:pPr>
            <a:r>
              <a:rPr lang="en-GB" sz="2000" b="1" dirty="0" smtClean="0"/>
              <a:t>	Packs with bio-based caps delivered (million)</a:t>
            </a:r>
          </a:p>
        </p:txBody>
      </p:sp>
      <p:graphicFrame>
        <p:nvGraphicFramePr>
          <p:cNvPr id="17" name="Diagram 23"/>
          <p:cNvGraphicFramePr/>
          <p:nvPr/>
        </p:nvGraphicFramePr>
        <p:xfrm>
          <a:off x="1092856" y="3155705"/>
          <a:ext cx="3075384" cy="2704972"/>
        </p:xfrm>
        <a:graphic>
          <a:graphicData uri="http://schemas.openxmlformats.org/drawingml/2006/chart">
            <c:chart xmlns:c="http://schemas.openxmlformats.org/drawingml/2006/chart" xmlns:r="http://schemas.openxmlformats.org/officeDocument/2006/relationships" r:id="rId5"/>
          </a:graphicData>
        </a:graphic>
      </p:graphicFrame>
      <p:pic>
        <p:nvPicPr>
          <p:cNvPr id="20" name="Picture 2"/>
          <p:cNvPicPr>
            <a:picLocks noChangeAspect="1" noChangeArrowheads="1"/>
          </p:cNvPicPr>
          <p:nvPr/>
        </p:nvPicPr>
        <p:blipFill>
          <a:blip r:embed="rId6" cstate="screen"/>
          <a:srcRect/>
          <a:stretch>
            <a:fillRect/>
          </a:stretch>
        </p:blipFill>
        <p:spPr bwMode="auto">
          <a:xfrm>
            <a:off x="6556842" y="1698194"/>
            <a:ext cx="1415620" cy="192299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5932332" y="5989416"/>
            <a:ext cx="2350323" cy="338554"/>
          </a:xfrm>
          <a:prstGeom prst="rect">
            <a:avLst/>
          </a:prstGeom>
          <a:noFill/>
        </p:spPr>
        <p:txBody>
          <a:bodyPr wrap="none" rtlCol="0">
            <a:spAutoFit/>
          </a:bodyPr>
          <a:lstStyle/>
          <a:p>
            <a:r>
              <a:rPr lang="en-GB" sz="1600" dirty="0" smtClean="0"/>
              <a:t>Coca-Cola, Peru (2012)</a:t>
            </a:r>
            <a:endParaRPr lang="en-GB" sz="1600" dirty="0"/>
          </a:p>
        </p:txBody>
      </p:sp>
      <p:sp>
        <p:nvSpPr>
          <p:cNvPr id="18" name="Slide Number Placeholder 5"/>
          <p:cNvSpPr>
            <a:spLocks noGrp="1"/>
          </p:cNvSpPr>
          <p:nvPr>
            <p:ph type="sldNum" sz="quarter" idx="12"/>
          </p:nvPr>
        </p:nvSpPr>
        <p:spPr>
          <a:xfrm>
            <a:off x="8766000" y="6630625"/>
            <a:ext cx="360000" cy="144000"/>
          </a:xfrm>
        </p:spPr>
        <p:txBody>
          <a:bodyPr/>
          <a:lstStyle/>
          <a:p>
            <a:r>
              <a:rPr lang="en-GB" dirty="0" smtClean="0"/>
              <a:t>/ </a:t>
            </a:r>
            <a:fld id="{51D75496-C612-4091-9F61-05CA146263B0}" type="slidenum">
              <a:rPr lang="en-GB" smtClean="0"/>
              <a:pPr/>
              <a:t>28</a:t>
            </a:fld>
            <a:endParaRPr lang="en-GB" dirty="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6"/>
          <p:cNvPicPr>
            <a:picLocks noChangeAspect="1"/>
          </p:cNvPicPr>
          <p:nvPr/>
        </p:nvPicPr>
        <p:blipFill>
          <a:blip r:embed="rId3" cstate="screen"/>
          <a:srcRect/>
          <a:stretch>
            <a:fillRect/>
          </a:stretch>
        </p:blipFill>
        <p:spPr bwMode="auto">
          <a:xfrm>
            <a:off x="0" y="5373688"/>
            <a:ext cx="9144000" cy="1495425"/>
          </a:xfrm>
          <a:prstGeom prst="rect">
            <a:avLst/>
          </a:prstGeom>
          <a:noFill/>
          <a:ln w="9525">
            <a:noFill/>
            <a:miter lim="800000"/>
            <a:headEnd/>
            <a:tailEnd/>
          </a:ln>
        </p:spPr>
      </p:pic>
      <p:pic>
        <p:nvPicPr>
          <p:cNvPr id="24578" name="Picture 2"/>
          <p:cNvPicPr>
            <a:picLocks noChangeAspect="1"/>
          </p:cNvPicPr>
          <p:nvPr/>
        </p:nvPicPr>
        <p:blipFill>
          <a:blip r:embed="rId4" cstate="screen"/>
          <a:srcRect/>
          <a:stretch>
            <a:fillRect/>
          </a:stretch>
        </p:blipFill>
        <p:spPr bwMode="auto">
          <a:xfrm>
            <a:off x="436563" y="2085975"/>
            <a:ext cx="8243887" cy="1050925"/>
          </a:xfrm>
          <a:prstGeom prst="rect">
            <a:avLst/>
          </a:prstGeom>
          <a:noFill/>
          <a:ln w="9525">
            <a:noFill/>
            <a:miter lim="800000"/>
            <a:headEnd/>
            <a:tailEnd/>
          </a:ln>
        </p:spPr>
      </p:pic>
      <p:sp>
        <p:nvSpPr>
          <p:cNvPr id="24579" name="TextBox 3"/>
          <p:cNvSpPr txBox="1">
            <a:spLocks noChangeArrowheads="1"/>
          </p:cNvSpPr>
          <p:nvPr/>
        </p:nvSpPr>
        <p:spPr bwMode="auto">
          <a:xfrm>
            <a:off x="2161309" y="2228582"/>
            <a:ext cx="5747657" cy="923330"/>
          </a:xfrm>
          <a:prstGeom prst="rect">
            <a:avLst/>
          </a:prstGeom>
          <a:noFill/>
          <a:ln w="9525">
            <a:noFill/>
            <a:miter lim="800000"/>
            <a:headEnd/>
            <a:tailEnd/>
          </a:ln>
        </p:spPr>
        <p:txBody>
          <a:bodyPr wrap="square">
            <a:spAutoFit/>
          </a:bodyPr>
          <a:lstStyle/>
          <a:p>
            <a:pPr algn="ctr"/>
            <a:r>
              <a:rPr lang="ru-RU" dirty="0">
                <a:solidFill>
                  <a:schemeClr val="bg1"/>
                </a:solidFill>
                <a:latin typeface="Lucida Grande" pitchFamily="2" charset="0"/>
                <a:sym typeface="Lucida Grande" pitchFamily="2" charset="0"/>
              </a:rPr>
              <a:t>Переработка потребительских отходов упаковки</a:t>
            </a:r>
            <a:endParaRPr lang="en-GB" dirty="0">
              <a:solidFill>
                <a:schemeClr val="bg1"/>
              </a:solidFill>
            </a:endParaRPr>
          </a:p>
        </p:txBody>
      </p:sp>
      <p:pic>
        <p:nvPicPr>
          <p:cNvPr id="24580" name="Picture 17"/>
          <p:cNvPicPr>
            <a:picLocks noChangeAspect="1"/>
          </p:cNvPicPr>
          <p:nvPr/>
        </p:nvPicPr>
        <p:blipFill>
          <a:blip r:embed="rId4" cstate="screen"/>
          <a:srcRect/>
          <a:stretch>
            <a:fillRect/>
          </a:stretch>
        </p:blipFill>
        <p:spPr bwMode="auto">
          <a:xfrm>
            <a:off x="895350" y="3182938"/>
            <a:ext cx="7500938" cy="1050925"/>
          </a:xfrm>
          <a:prstGeom prst="rect">
            <a:avLst/>
          </a:prstGeom>
          <a:noFill/>
          <a:ln w="9525">
            <a:noFill/>
            <a:miter lim="800000"/>
            <a:headEnd/>
            <a:tailEnd/>
          </a:ln>
        </p:spPr>
      </p:pic>
      <p:sp>
        <p:nvSpPr>
          <p:cNvPr id="24581" name="TextBox 18"/>
          <p:cNvSpPr txBox="1">
            <a:spLocks noChangeArrowheads="1"/>
          </p:cNvSpPr>
          <p:nvPr/>
        </p:nvSpPr>
        <p:spPr bwMode="auto">
          <a:xfrm>
            <a:off x="2497138" y="3470275"/>
            <a:ext cx="4451350" cy="338138"/>
          </a:xfrm>
          <a:prstGeom prst="rect">
            <a:avLst/>
          </a:prstGeom>
          <a:noFill/>
          <a:ln w="9525">
            <a:noFill/>
            <a:miter lim="800000"/>
            <a:headEnd/>
            <a:tailEnd/>
          </a:ln>
        </p:spPr>
        <p:txBody>
          <a:bodyPr wrap="none">
            <a:spAutoFit/>
          </a:bodyPr>
          <a:lstStyle/>
          <a:p>
            <a:r>
              <a:rPr lang="ru-RU" sz="1600">
                <a:solidFill>
                  <a:srgbClr val="FFFFFF"/>
                </a:solidFill>
              </a:rPr>
              <a:t>Развитие технологий переработки упаковки</a:t>
            </a:r>
          </a:p>
        </p:txBody>
      </p:sp>
      <p:sp>
        <p:nvSpPr>
          <p:cNvPr id="24582" name="Title 10"/>
          <p:cNvSpPr>
            <a:spLocks noGrp="1"/>
          </p:cNvSpPr>
          <p:nvPr>
            <p:ph type="title"/>
          </p:nvPr>
        </p:nvSpPr>
        <p:spPr>
          <a:xfrm>
            <a:off x="1392238" y="144463"/>
            <a:ext cx="7519987" cy="1143000"/>
          </a:xfrm>
        </p:spPr>
        <p:txBody>
          <a:bodyPr/>
          <a:lstStyle/>
          <a:p>
            <a:r>
              <a:rPr lang="ru-RU" smtClean="0"/>
              <a:t>Экологическая стратегия Тетра Пак</a:t>
            </a:r>
            <a:endParaRPr lang="en-GB" smtClean="0"/>
          </a:p>
        </p:txBody>
      </p:sp>
      <p:sp>
        <p:nvSpPr>
          <p:cNvPr id="15" name="Oval 14"/>
          <p:cNvSpPr/>
          <p:nvPr/>
        </p:nvSpPr>
        <p:spPr>
          <a:xfrm>
            <a:off x="4286432" y="1603951"/>
            <a:ext cx="586249" cy="586249"/>
          </a:xfrm>
          <a:prstGeom prst="ellipse">
            <a:avLst/>
          </a:prstGeom>
          <a:gradFill flip="none" rotWithShape="1">
            <a:gsLst>
              <a:gs pos="0">
                <a:schemeClr val="accent2"/>
              </a:gs>
              <a:gs pos="100000">
                <a:srgbClr val="FF0000"/>
              </a:gs>
            </a:gsLst>
            <a:lin ang="5400000" scaled="0"/>
            <a:tileRect/>
          </a:gra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ru-RU" sz="2400" dirty="0"/>
              <a:t>3</a:t>
            </a:r>
            <a:endParaRPr lang="en-GB" sz="2400" dirty="0"/>
          </a:p>
        </p:txBody>
      </p:sp>
      <p:pic>
        <p:nvPicPr>
          <p:cNvPr id="24586" name="Picture 13"/>
          <p:cNvPicPr>
            <a:picLocks noChangeAspect="1"/>
          </p:cNvPicPr>
          <p:nvPr/>
        </p:nvPicPr>
        <p:blipFill>
          <a:blip r:embed="rId4" cstate="screen"/>
          <a:srcRect/>
          <a:stretch>
            <a:fillRect/>
          </a:stretch>
        </p:blipFill>
        <p:spPr bwMode="auto">
          <a:xfrm>
            <a:off x="895350" y="3938588"/>
            <a:ext cx="7500938" cy="1049337"/>
          </a:xfrm>
          <a:prstGeom prst="rect">
            <a:avLst/>
          </a:prstGeom>
          <a:noFill/>
          <a:ln w="9525">
            <a:noFill/>
            <a:miter lim="800000"/>
            <a:headEnd/>
            <a:tailEnd/>
          </a:ln>
        </p:spPr>
      </p:pic>
      <p:sp>
        <p:nvSpPr>
          <p:cNvPr id="24587" name="TextBox 21"/>
          <p:cNvSpPr txBox="1">
            <a:spLocks noChangeArrowheads="1"/>
          </p:cNvSpPr>
          <p:nvPr/>
        </p:nvSpPr>
        <p:spPr bwMode="auto">
          <a:xfrm>
            <a:off x="1595438" y="4224338"/>
            <a:ext cx="6100762" cy="338137"/>
          </a:xfrm>
          <a:prstGeom prst="rect">
            <a:avLst/>
          </a:prstGeom>
          <a:noFill/>
          <a:ln w="9525">
            <a:noFill/>
            <a:miter lim="800000"/>
            <a:headEnd/>
            <a:tailEnd/>
          </a:ln>
        </p:spPr>
        <p:txBody>
          <a:bodyPr wrap="none">
            <a:spAutoFit/>
          </a:bodyPr>
          <a:lstStyle/>
          <a:p>
            <a:pPr algn="ctr"/>
            <a:r>
              <a:rPr lang="ru-RU" sz="1600">
                <a:solidFill>
                  <a:srgbClr val="FFFFFF"/>
                </a:solidFill>
              </a:rPr>
              <a:t>Рост объемов переработки потребительских отходов упаковки</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utoShape 1"/>
          <p:cNvSpPr>
            <a:spLocks/>
          </p:cNvSpPr>
          <p:nvPr/>
        </p:nvSpPr>
        <p:spPr bwMode="auto">
          <a:xfrm>
            <a:off x="776288" y="1633538"/>
            <a:ext cx="3286125" cy="893762"/>
          </a:xfrm>
          <a:prstGeom prst="roundRect">
            <a:avLst>
              <a:gd name="adj" fmla="val 50000"/>
            </a:avLst>
          </a:prstGeom>
          <a:solidFill>
            <a:srgbClr val="1B3501"/>
          </a:solidFill>
          <a:ln w="25400">
            <a:noFill/>
            <a:miter lim="800000"/>
            <a:headEnd/>
            <a:tailEnd/>
          </a:ln>
          <a:effectLst>
            <a:outerShdw dist="38100" dir="2700000" algn="tl" rotWithShape="0">
              <a:srgbClr val="808080">
                <a:alpha val="39999"/>
              </a:srgbClr>
            </a:outerShdw>
          </a:effectLst>
        </p:spPr>
        <p:txBody>
          <a:bodyPr lIns="0" tIns="0" rIns="0" bIns="0" anchor="ctr"/>
          <a:lstStyle/>
          <a:p>
            <a:pPr marL="374650" lvl="1"/>
            <a:r>
              <a:rPr lang="ru-RU" sz="1700">
                <a:solidFill>
                  <a:srgbClr val="5DB506"/>
                </a:solidFill>
                <a:sym typeface="American Typewriter" pitchFamily="2" charset="0"/>
              </a:rPr>
              <a:t>ЦЕЛЬ</a:t>
            </a:r>
            <a:endParaRPr lang="en-US" sz="1700">
              <a:solidFill>
                <a:srgbClr val="5DB506"/>
              </a:solidFill>
              <a:sym typeface="American Typewriter" pitchFamily="2" charset="0"/>
            </a:endParaRPr>
          </a:p>
        </p:txBody>
      </p:sp>
      <p:sp>
        <p:nvSpPr>
          <p:cNvPr id="23554" name="AutoShape 2"/>
          <p:cNvSpPr>
            <a:spLocks/>
          </p:cNvSpPr>
          <p:nvPr/>
        </p:nvSpPr>
        <p:spPr bwMode="auto">
          <a:xfrm>
            <a:off x="2982913" y="1633538"/>
            <a:ext cx="5419725" cy="893762"/>
          </a:xfrm>
          <a:prstGeom prst="roundRect">
            <a:avLst>
              <a:gd name="adj" fmla="val 50000"/>
            </a:avLst>
          </a:prstGeom>
          <a:gradFill rotWithShape="0">
            <a:gsLst>
              <a:gs pos="0">
                <a:srgbClr val="284F01"/>
              </a:gs>
              <a:gs pos="100000">
                <a:srgbClr val="5DB506"/>
              </a:gs>
            </a:gsLst>
            <a:lin ang="2700000" scaled="1"/>
          </a:gradFill>
          <a:ln w="25400">
            <a:noFill/>
            <a:miter lim="800000"/>
            <a:headEnd/>
            <a:tailEnd/>
          </a:ln>
          <a:effectLst>
            <a:outerShdw dist="38100" dir="2700000" algn="tl" rotWithShape="0">
              <a:srgbClr val="808080">
                <a:alpha val="39999"/>
              </a:srgbClr>
            </a:outerShdw>
          </a:effectLst>
        </p:spPr>
        <p:txBody>
          <a:bodyPr lIns="0" tIns="0" rIns="0" bIns="0" anchor="ctr"/>
          <a:lstStyle/>
          <a:p>
            <a:pPr marL="374650" lvl="1"/>
            <a:r>
              <a:rPr lang="ru-RU" sz="1700">
                <a:solidFill>
                  <a:srgbClr val="FFFDEA"/>
                </a:solidFill>
                <a:sym typeface="American Typewriter" pitchFamily="2" charset="0"/>
              </a:rPr>
              <a:t>Мы стремимся сделать продукты питания безопасными и доступными повсеместно</a:t>
            </a:r>
            <a:endParaRPr lang="en-US" sz="1700">
              <a:solidFill>
                <a:srgbClr val="FFFDEA"/>
              </a:solidFill>
              <a:sym typeface="American Typewriter" pitchFamily="2" charset="0"/>
            </a:endParaRPr>
          </a:p>
        </p:txBody>
      </p:sp>
      <p:sp>
        <p:nvSpPr>
          <p:cNvPr id="23555" name="AutoShape 3"/>
          <p:cNvSpPr>
            <a:spLocks/>
          </p:cNvSpPr>
          <p:nvPr/>
        </p:nvSpPr>
        <p:spPr bwMode="auto">
          <a:xfrm>
            <a:off x="2768600" y="2554288"/>
            <a:ext cx="5624513" cy="1249362"/>
          </a:xfrm>
          <a:prstGeom prst="roundRect">
            <a:avLst>
              <a:gd name="adj" fmla="val 50000"/>
            </a:avLst>
          </a:prstGeom>
          <a:gradFill rotWithShape="0">
            <a:gsLst>
              <a:gs pos="0">
                <a:srgbClr val="284F01"/>
              </a:gs>
              <a:gs pos="100000">
                <a:srgbClr val="5DB506"/>
              </a:gs>
            </a:gsLst>
            <a:lin ang="2700000" scaled="1"/>
          </a:gradFill>
          <a:ln w="25400">
            <a:noFill/>
            <a:miter lim="800000"/>
            <a:headEnd/>
            <a:tailEnd/>
          </a:ln>
          <a:effectLst>
            <a:outerShdw dist="38100" dir="2700000" algn="tl" rotWithShape="0">
              <a:srgbClr val="808080">
                <a:alpha val="39999"/>
              </a:srgbClr>
            </a:outerShdw>
          </a:effectLst>
        </p:spPr>
        <p:txBody>
          <a:bodyPr lIns="0" tIns="0" rIns="0" bIns="0" anchor="ctr"/>
          <a:lstStyle/>
          <a:p>
            <a:pPr marL="1255713" lvl="4">
              <a:lnSpc>
                <a:spcPct val="80000"/>
              </a:lnSpc>
            </a:pPr>
            <a:r>
              <a:rPr lang="ru-RU" sz="1700">
                <a:solidFill>
                  <a:srgbClr val="FFFFFF"/>
                </a:solidFill>
                <a:sym typeface="American Typewriter" pitchFamily="2" charset="0"/>
              </a:rPr>
              <a:t>Мы верим, что ответственность, лидерство и прибыльность бизнеса может вполне гармонично сочетаться </a:t>
            </a:r>
            <a:br>
              <a:rPr lang="ru-RU" sz="1700">
                <a:solidFill>
                  <a:srgbClr val="FFFFFF"/>
                </a:solidFill>
                <a:sym typeface="American Typewriter" pitchFamily="2" charset="0"/>
              </a:rPr>
            </a:br>
            <a:r>
              <a:rPr lang="ru-RU" sz="1700">
                <a:solidFill>
                  <a:srgbClr val="FFFFFF"/>
                </a:solidFill>
                <a:sym typeface="American Typewriter" pitchFamily="2" charset="0"/>
              </a:rPr>
              <a:t>с его экологической устойчивостью </a:t>
            </a:r>
            <a:br>
              <a:rPr lang="ru-RU" sz="1700">
                <a:solidFill>
                  <a:srgbClr val="FFFFFF"/>
                </a:solidFill>
                <a:sym typeface="American Typewriter" pitchFamily="2" charset="0"/>
              </a:rPr>
            </a:br>
            <a:r>
              <a:rPr lang="ru-RU" sz="1700">
                <a:solidFill>
                  <a:srgbClr val="FFFFFF"/>
                </a:solidFill>
                <a:sym typeface="American Typewriter" pitchFamily="2" charset="0"/>
              </a:rPr>
              <a:t>и социальной ответственностью</a:t>
            </a:r>
            <a:endParaRPr lang="en-US" sz="1700">
              <a:solidFill>
                <a:srgbClr val="FFFFFF"/>
              </a:solidFill>
              <a:sym typeface="American Typewriter" pitchFamily="2" charset="0"/>
            </a:endParaRPr>
          </a:p>
        </p:txBody>
      </p:sp>
      <p:sp>
        <p:nvSpPr>
          <p:cNvPr id="23556" name="AutoShape 4"/>
          <p:cNvSpPr>
            <a:spLocks/>
          </p:cNvSpPr>
          <p:nvPr/>
        </p:nvSpPr>
        <p:spPr bwMode="auto">
          <a:xfrm>
            <a:off x="776288" y="2554288"/>
            <a:ext cx="3179762" cy="1249362"/>
          </a:xfrm>
          <a:prstGeom prst="roundRect">
            <a:avLst>
              <a:gd name="adj" fmla="val 50000"/>
            </a:avLst>
          </a:prstGeom>
          <a:solidFill>
            <a:srgbClr val="1B3501"/>
          </a:solidFill>
          <a:ln w="25400">
            <a:noFill/>
            <a:miter lim="800000"/>
            <a:headEnd/>
            <a:tailEnd/>
          </a:ln>
          <a:effectLst>
            <a:outerShdw dist="38100" dir="2700000" algn="tl" rotWithShape="0">
              <a:srgbClr val="808080">
                <a:alpha val="39999"/>
              </a:srgbClr>
            </a:outerShdw>
          </a:effectLst>
        </p:spPr>
        <p:txBody>
          <a:bodyPr lIns="0" tIns="0" rIns="0" bIns="0" anchor="ctr"/>
          <a:lstStyle/>
          <a:p>
            <a:pPr marL="342900" lvl="1"/>
            <a:r>
              <a:rPr lang="ru-RU" sz="1700">
                <a:solidFill>
                  <a:srgbClr val="5DB506"/>
                </a:solidFill>
                <a:sym typeface="American Typewriter" pitchFamily="2" charset="0"/>
              </a:rPr>
              <a:t>МИССИЯ</a:t>
            </a:r>
            <a:endParaRPr lang="en-US" sz="1700">
              <a:solidFill>
                <a:srgbClr val="5DB506"/>
              </a:solidFill>
              <a:sym typeface="American Typewriter" pitchFamily="2" charset="0"/>
            </a:endParaRPr>
          </a:p>
        </p:txBody>
      </p:sp>
      <p:sp>
        <p:nvSpPr>
          <p:cNvPr id="23557" name="AutoShape 5"/>
          <p:cNvSpPr>
            <a:spLocks/>
          </p:cNvSpPr>
          <p:nvPr/>
        </p:nvSpPr>
        <p:spPr bwMode="auto">
          <a:xfrm>
            <a:off x="776288" y="3840163"/>
            <a:ext cx="3822700" cy="1670050"/>
          </a:xfrm>
          <a:prstGeom prst="roundRect">
            <a:avLst>
              <a:gd name="adj" fmla="val 50000"/>
            </a:avLst>
          </a:prstGeom>
          <a:solidFill>
            <a:srgbClr val="1B3501"/>
          </a:solidFill>
          <a:ln w="25400">
            <a:noFill/>
            <a:miter lim="800000"/>
            <a:headEnd/>
            <a:tailEnd/>
          </a:ln>
          <a:effectLst>
            <a:outerShdw dist="38100" dir="2700000" algn="tl" rotWithShape="0">
              <a:srgbClr val="808080">
                <a:alpha val="39999"/>
              </a:srgbClr>
            </a:outerShdw>
          </a:effectLst>
        </p:spPr>
        <p:txBody>
          <a:bodyPr lIns="0" tIns="0" rIns="0" bIns="0" anchor="ctr"/>
          <a:lstStyle/>
          <a:p>
            <a:pPr marL="287338" lvl="1"/>
            <a:r>
              <a:rPr lang="ru-RU" sz="1700">
                <a:solidFill>
                  <a:srgbClr val="5DB506"/>
                </a:solidFill>
                <a:sym typeface="American Typewriter" pitchFamily="2" charset="0"/>
              </a:rPr>
              <a:t>ПОЛИТИКА</a:t>
            </a:r>
            <a:endParaRPr lang="en-US" sz="1700">
              <a:solidFill>
                <a:srgbClr val="5DB506"/>
              </a:solidFill>
              <a:sym typeface="American Typewriter" pitchFamily="2" charset="0"/>
            </a:endParaRPr>
          </a:p>
        </p:txBody>
      </p:sp>
      <p:sp>
        <p:nvSpPr>
          <p:cNvPr id="23558" name="AutoShape 6"/>
          <p:cNvSpPr>
            <a:spLocks/>
          </p:cNvSpPr>
          <p:nvPr/>
        </p:nvSpPr>
        <p:spPr bwMode="auto">
          <a:xfrm>
            <a:off x="2670175" y="3840163"/>
            <a:ext cx="5732463" cy="1670050"/>
          </a:xfrm>
          <a:prstGeom prst="roundRect">
            <a:avLst>
              <a:gd name="adj" fmla="val 50000"/>
            </a:avLst>
          </a:prstGeom>
          <a:gradFill rotWithShape="0">
            <a:gsLst>
              <a:gs pos="0">
                <a:srgbClr val="284F01"/>
              </a:gs>
              <a:gs pos="100000">
                <a:srgbClr val="5DB506"/>
              </a:gs>
            </a:gsLst>
            <a:lin ang="2700000" scaled="1"/>
          </a:gradFill>
          <a:ln w="25400">
            <a:noFill/>
            <a:miter lim="800000"/>
            <a:headEnd/>
            <a:tailEnd/>
          </a:ln>
          <a:effectLst>
            <a:outerShdw dist="38100" dir="2700000" algn="tl" rotWithShape="0">
              <a:srgbClr val="808080">
                <a:alpha val="39999"/>
              </a:srgbClr>
            </a:outerShdw>
          </a:effectLst>
        </p:spPr>
        <p:txBody>
          <a:bodyPr lIns="0" tIns="0" rIns="0" bIns="0" anchor="ctr"/>
          <a:lstStyle/>
          <a:p>
            <a:pPr marL="561975" lvl="2">
              <a:lnSpc>
                <a:spcPct val="80000"/>
              </a:lnSpc>
            </a:pPr>
            <a:r>
              <a:rPr lang="en-US" sz="1700">
                <a:solidFill>
                  <a:srgbClr val="FFFFFF"/>
                </a:solidFill>
                <a:sym typeface="American Typewriter" pitchFamily="2" charset="0"/>
              </a:rPr>
              <a:t> </a:t>
            </a:r>
            <a:r>
              <a:rPr lang="ru-RU" sz="1700">
                <a:solidFill>
                  <a:srgbClr val="FFFFFF"/>
                </a:solidFill>
                <a:sym typeface="American Typewriter" pitchFamily="2" charset="0"/>
              </a:rPr>
              <a:t>Все новые цели и задачи</a:t>
            </a:r>
            <a:r>
              <a:rPr lang="en-US" sz="1700">
                <a:solidFill>
                  <a:srgbClr val="FFFFFF"/>
                </a:solidFill>
                <a:sym typeface="American Typewriter" pitchFamily="2" charset="0"/>
              </a:rPr>
              <a:t>.</a:t>
            </a:r>
          </a:p>
          <a:p>
            <a:pPr marL="561975" lvl="2">
              <a:lnSpc>
                <a:spcPct val="80000"/>
              </a:lnSpc>
            </a:pPr>
            <a:r>
              <a:rPr lang="en-US" sz="1700">
                <a:solidFill>
                  <a:srgbClr val="FFFFFF"/>
                </a:solidFill>
                <a:sym typeface="American Typewriter" pitchFamily="2" charset="0"/>
              </a:rPr>
              <a:t> </a:t>
            </a:r>
            <a:r>
              <a:rPr lang="ru-RU" sz="1700">
                <a:solidFill>
                  <a:srgbClr val="FFFFFF"/>
                </a:solidFill>
                <a:sym typeface="American Typewriter" pitchFamily="2" charset="0"/>
              </a:rPr>
              <a:t>Всегда быть на шаг впереди</a:t>
            </a:r>
            <a:r>
              <a:rPr lang="en-US" sz="1700">
                <a:solidFill>
                  <a:srgbClr val="FFFFFF"/>
                </a:solidFill>
                <a:sym typeface="American Typewriter" pitchFamily="2" charset="0"/>
              </a:rPr>
              <a:t>.</a:t>
            </a:r>
          </a:p>
          <a:p>
            <a:pPr marL="561975" lvl="2">
              <a:lnSpc>
                <a:spcPct val="80000"/>
              </a:lnSpc>
            </a:pPr>
            <a:r>
              <a:rPr lang="en-US" sz="1700">
                <a:solidFill>
                  <a:srgbClr val="FFFFFF"/>
                </a:solidFill>
                <a:sym typeface="American Typewriter" pitchFamily="2" charset="0"/>
              </a:rPr>
              <a:t> </a:t>
            </a:r>
            <a:r>
              <a:rPr lang="ru-RU" sz="1700">
                <a:solidFill>
                  <a:srgbClr val="FFFFFF"/>
                </a:solidFill>
                <a:sym typeface="American Typewriter" pitchFamily="2" charset="0"/>
              </a:rPr>
              <a:t>Экология – часть стратегии</a:t>
            </a:r>
            <a:r>
              <a:rPr lang="en-US" sz="1700">
                <a:solidFill>
                  <a:srgbClr val="FFFFFF"/>
                </a:solidFill>
                <a:sym typeface="American Typewriter" pitchFamily="2" charset="0"/>
              </a:rPr>
              <a:t>.</a:t>
            </a:r>
          </a:p>
          <a:p>
            <a:pPr marL="561975" lvl="2">
              <a:lnSpc>
                <a:spcPct val="80000"/>
              </a:lnSpc>
            </a:pPr>
            <a:r>
              <a:rPr lang="en-US" sz="1700">
                <a:solidFill>
                  <a:srgbClr val="FFFFFF"/>
                </a:solidFill>
                <a:sym typeface="American Typewriter" pitchFamily="2" charset="0"/>
              </a:rPr>
              <a:t> </a:t>
            </a:r>
            <a:r>
              <a:rPr lang="ru-RU" sz="1700">
                <a:solidFill>
                  <a:srgbClr val="FFFFFF"/>
                </a:solidFill>
                <a:sym typeface="American Typewriter" pitchFamily="2" charset="0"/>
              </a:rPr>
              <a:t>Комплексный подход и перспектива</a:t>
            </a:r>
            <a:r>
              <a:rPr lang="en-US" sz="1700">
                <a:solidFill>
                  <a:srgbClr val="FFFFFF"/>
                </a:solidFill>
                <a:sym typeface="American Typewriter" pitchFamily="2" charset="0"/>
              </a:rPr>
              <a:t>.</a:t>
            </a:r>
          </a:p>
          <a:p>
            <a:pPr marL="561975" lvl="2">
              <a:lnSpc>
                <a:spcPct val="80000"/>
              </a:lnSpc>
            </a:pPr>
            <a:r>
              <a:rPr lang="en-US" sz="1700">
                <a:solidFill>
                  <a:srgbClr val="FFFFFF"/>
                </a:solidFill>
                <a:sym typeface="American Typewriter" pitchFamily="2" charset="0"/>
              </a:rPr>
              <a:t> </a:t>
            </a:r>
            <a:r>
              <a:rPr lang="ru-RU" sz="1700">
                <a:solidFill>
                  <a:srgbClr val="FFFFFF"/>
                </a:solidFill>
                <a:sym typeface="American Typewriter" pitchFamily="2" charset="0"/>
              </a:rPr>
              <a:t>Широкое освещение эко-деятельности</a:t>
            </a:r>
            <a:r>
              <a:rPr lang="en-US" sz="1700">
                <a:solidFill>
                  <a:srgbClr val="FFFFFF"/>
                </a:solidFill>
                <a:sym typeface="American Typewriter" pitchFamily="2" charset="0"/>
              </a:rPr>
              <a:t>.</a:t>
            </a:r>
          </a:p>
        </p:txBody>
      </p:sp>
      <p:sp>
        <p:nvSpPr>
          <p:cNvPr id="23559" name="AutoShape 7"/>
          <p:cNvSpPr>
            <a:spLocks/>
          </p:cNvSpPr>
          <p:nvPr/>
        </p:nvSpPr>
        <p:spPr bwMode="auto">
          <a:xfrm>
            <a:off x="2616200" y="5535613"/>
            <a:ext cx="5795963" cy="893762"/>
          </a:xfrm>
          <a:prstGeom prst="roundRect">
            <a:avLst>
              <a:gd name="adj" fmla="val 50000"/>
            </a:avLst>
          </a:prstGeom>
          <a:gradFill rotWithShape="0">
            <a:gsLst>
              <a:gs pos="0">
                <a:srgbClr val="284F01"/>
              </a:gs>
              <a:gs pos="100000">
                <a:srgbClr val="5DB506"/>
              </a:gs>
            </a:gsLst>
            <a:lin ang="2700000" scaled="1"/>
          </a:gradFill>
          <a:ln w="25400">
            <a:noFill/>
            <a:miter lim="800000"/>
            <a:headEnd/>
            <a:tailEnd/>
          </a:ln>
          <a:effectLst>
            <a:outerShdw dist="38100" dir="2700000" algn="tl" rotWithShape="0">
              <a:srgbClr val="808080">
                <a:alpha val="39999"/>
              </a:srgbClr>
            </a:outerShdw>
          </a:effectLst>
        </p:spPr>
        <p:txBody>
          <a:bodyPr lIns="0" tIns="0" rIns="0" bIns="0" anchor="ctr"/>
          <a:lstStyle/>
          <a:p>
            <a:pPr marL="1508125" lvl="4"/>
            <a:r>
              <a:rPr lang="en-US" altLang="en-US" sz="1700">
                <a:solidFill>
                  <a:srgbClr val="FFFFFF"/>
                </a:solidFill>
                <a:sym typeface="American Typewriter" pitchFamily="2" charset="0"/>
              </a:rPr>
              <a:t>“</a:t>
            </a:r>
            <a:r>
              <a:rPr lang="ru-RU" altLang="ja-JP" sz="1700">
                <a:solidFill>
                  <a:srgbClr val="FFFFFF"/>
                </a:solidFill>
                <a:sym typeface="American Typewriter" pitchFamily="2" charset="0"/>
              </a:rPr>
              <a:t>Упаковка должна экономить больше, чем она стоит</a:t>
            </a:r>
            <a:r>
              <a:rPr lang="en-US" altLang="en-US" sz="1700">
                <a:solidFill>
                  <a:srgbClr val="FFFFFF"/>
                </a:solidFill>
                <a:sym typeface="American Typewriter" pitchFamily="2" charset="0"/>
              </a:rPr>
              <a:t>”</a:t>
            </a:r>
            <a:r>
              <a:rPr lang="en-US" altLang="ja-JP" sz="1700">
                <a:solidFill>
                  <a:srgbClr val="FFFFFF"/>
                </a:solidFill>
                <a:sym typeface="American Typewriter" pitchFamily="2" charset="0"/>
              </a:rPr>
              <a:t>.</a:t>
            </a:r>
            <a:r>
              <a:rPr lang="ru-RU" altLang="ja-JP" sz="1700">
                <a:solidFill>
                  <a:srgbClr val="FFFFFF"/>
                </a:solidFill>
                <a:sym typeface="American Typewriter" pitchFamily="2" charset="0"/>
              </a:rPr>
              <a:t> Др. Рубен Раусинг</a:t>
            </a:r>
            <a:endParaRPr lang="en-US" sz="1700">
              <a:solidFill>
                <a:srgbClr val="FFFFFF"/>
              </a:solidFill>
              <a:sym typeface="American Typewriter" pitchFamily="2" charset="0"/>
            </a:endParaRPr>
          </a:p>
        </p:txBody>
      </p:sp>
      <p:sp>
        <p:nvSpPr>
          <p:cNvPr id="23560" name="AutoShape 8"/>
          <p:cNvSpPr>
            <a:spLocks/>
          </p:cNvSpPr>
          <p:nvPr/>
        </p:nvSpPr>
        <p:spPr bwMode="auto">
          <a:xfrm>
            <a:off x="776288" y="5535613"/>
            <a:ext cx="2965450" cy="893762"/>
          </a:xfrm>
          <a:prstGeom prst="roundRect">
            <a:avLst>
              <a:gd name="adj" fmla="val 50000"/>
            </a:avLst>
          </a:prstGeom>
          <a:solidFill>
            <a:srgbClr val="1B3501"/>
          </a:solidFill>
          <a:ln w="25400">
            <a:noFill/>
            <a:miter lim="800000"/>
            <a:headEnd/>
            <a:tailEnd/>
          </a:ln>
          <a:effectLst>
            <a:outerShdw dist="38100" dir="2700000" algn="tl" rotWithShape="0">
              <a:srgbClr val="808080">
                <a:alpha val="39999"/>
              </a:srgbClr>
            </a:outerShdw>
          </a:effectLst>
        </p:spPr>
        <p:txBody>
          <a:bodyPr lIns="0" tIns="0" rIns="0" bIns="0" anchor="ctr"/>
          <a:lstStyle/>
          <a:p>
            <a:pPr marL="407988" lvl="1"/>
            <a:r>
              <a:rPr lang="ru-RU" sz="1700">
                <a:solidFill>
                  <a:srgbClr val="5DB506"/>
                </a:solidFill>
                <a:sym typeface="American Typewriter" pitchFamily="2" charset="0"/>
              </a:rPr>
              <a:t>БРЕНД</a:t>
            </a:r>
            <a:endParaRPr lang="en-US" sz="1700">
              <a:solidFill>
                <a:srgbClr val="5DB506"/>
              </a:solidFill>
              <a:sym typeface="American Typewriter" pitchFamily="2" charset="0"/>
            </a:endParaRPr>
          </a:p>
        </p:txBody>
      </p:sp>
      <p:sp>
        <p:nvSpPr>
          <p:cNvPr id="12297" name="Rectangle 10"/>
          <p:cNvSpPr>
            <a:spLocks/>
          </p:cNvSpPr>
          <p:nvPr/>
        </p:nvSpPr>
        <p:spPr bwMode="auto">
          <a:xfrm>
            <a:off x="0" y="1036638"/>
            <a:ext cx="9107488" cy="428625"/>
          </a:xfrm>
          <a:prstGeom prst="rect">
            <a:avLst/>
          </a:prstGeom>
          <a:noFill/>
          <a:ln w="12700">
            <a:noFill/>
            <a:miter lim="800000"/>
            <a:headEnd/>
            <a:tailEnd/>
          </a:ln>
        </p:spPr>
        <p:txBody>
          <a:bodyPr lIns="35717" tIns="35717" rIns="35717" bIns="35717" anchor="ctr"/>
          <a:lstStyle/>
          <a:p>
            <a:pPr>
              <a:lnSpc>
                <a:spcPct val="85000"/>
              </a:lnSpc>
            </a:pPr>
            <a:r>
              <a:rPr lang="en-US" sz="2400">
                <a:solidFill>
                  <a:srgbClr val="FFFFFF"/>
                </a:solidFill>
                <a:latin typeface="American Typewriter" pitchFamily="2" charset="0"/>
                <a:sym typeface="American Typewriter" pitchFamily="2" charset="0"/>
              </a:rPr>
              <a:t>is natural to Tetra Pak</a:t>
            </a:r>
          </a:p>
        </p:txBody>
      </p:sp>
      <p:pic>
        <p:nvPicPr>
          <p:cNvPr id="23563" name="Picture 11"/>
          <p:cNvPicPr>
            <a:picLocks noChangeAspect="1" noChangeArrowheads="1"/>
          </p:cNvPicPr>
          <p:nvPr/>
        </p:nvPicPr>
        <p:blipFill>
          <a:blip r:embed="rId3" cstate="screen"/>
          <a:srcRect/>
          <a:stretch>
            <a:fillRect/>
          </a:stretch>
        </p:blipFill>
        <p:spPr bwMode="auto">
          <a:xfrm>
            <a:off x="2990850" y="5705475"/>
            <a:ext cx="598488" cy="598488"/>
          </a:xfrm>
          <a:prstGeom prst="rect">
            <a:avLst/>
          </a:prstGeom>
          <a:noFill/>
          <a:ln w="12700">
            <a:noFill/>
            <a:miter lim="800000"/>
            <a:headEnd/>
            <a:tailEnd/>
          </a:ln>
          <a:effectLst>
            <a:outerShdw dist="38100" dir="2700000" algn="tl" rotWithShape="0">
              <a:srgbClr val="808080">
                <a:alpha val="39999"/>
              </a:srgbClr>
            </a:outerShdw>
          </a:effectLst>
        </p:spPr>
      </p:pic>
      <p:sp>
        <p:nvSpPr>
          <p:cNvPr id="12299" name="Title 10"/>
          <p:cNvSpPr>
            <a:spLocks noGrp="1"/>
          </p:cNvSpPr>
          <p:nvPr>
            <p:ph type="title"/>
          </p:nvPr>
        </p:nvSpPr>
        <p:spPr>
          <a:xfrm>
            <a:off x="1392238" y="144462"/>
            <a:ext cx="7237412" cy="998537"/>
          </a:xfrm>
        </p:spPr>
        <p:txBody>
          <a:bodyPr/>
          <a:lstStyle/>
          <a:p>
            <a:r>
              <a:rPr lang="ru-RU" dirty="0" smtClean="0"/>
              <a:t>Экологическая ответственность – </a:t>
            </a:r>
            <a:br>
              <a:rPr lang="ru-RU" dirty="0" smtClean="0"/>
            </a:br>
            <a:r>
              <a:rPr lang="ru-RU" dirty="0" smtClean="0"/>
              <a:t>это естественно для Тетра Пак</a:t>
            </a:r>
            <a:endParaRPr lang="en-GB" dirty="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62025" y="342900"/>
            <a:ext cx="8181975" cy="520700"/>
          </a:xfrm>
        </p:spPr>
        <p:txBody>
          <a:bodyPr/>
          <a:lstStyle/>
          <a:p>
            <a:pPr eaLnBrk="1" hangingPunct="1"/>
            <a:r>
              <a:rPr lang="ru-RU" dirty="0" err="1" smtClean="0"/>
              <a:t>Рисайклинг</a:t>
            </a:r>
            <a:r>
              <a:rPr lang="ru-RU" dirty="0" smtClean="0"/>
              <a:t> – растущая отрасль</a:t>
            </a:r>
            <a:endParaRPr lang="sv-SE" dirty="0" smtClean="0"/>
          </a:p>
        </p:txBody>
      </p:sp>
      <p:sp>
        <p:nvSpPr>
          <p:cNvPr id="10243" name="Rectangle 3"/>
          <p:cNvSpPr>
            <a:spLocks noGrp="1" noChangeArrowheads="1"/>
          </p:cNvSpPr>
          <p:nvPr>
            <p:ph type="body" idx="4294967295"/>
          </p:nvPr>
        </p:nvSpPr>
        <p:spPr>
          <a:xfrm>
            <a:off x="0" y="1473200"/>
            <a:ext cx="4864100" cy="4965700"/>
          </a:xfrm>
          <a:noFill/>
        </p:spPr>
        <p:txBody>
          <a:bodyPr lIns="0" tIns="0" rIns="0" bIns="0"/>
          <a:lstStyle/>
          <a:p>
            <a:pPr eaLnBrk="1" hangingPunct="1"/>
            <a:r>
              <a:rPr lang="ru-RU" sz="2000" dirty="0" smtClean="0">
                <a:solidFill>
                  <a:schemeClr val="tx1"/>
                </a:solidFill>
              </a:rPr>
              <a:t>30</a:t>
            </a:r>
            <a:r>
              <a:rPr lang="en-US" sz="2000" dirty="0" smtClean="0">
                <a:solidFill>
                  <a:schemeClr val="tx1"/>
                </a:solidFill>
              </a:rPr>
              <a:t>%</a:t>
            </a:r>
            <a:r>
              <a:rPr lang="en-US" sz="2000" dirty="0" smtClean="0"/>
              <a:t> </a:t>
            </a:r>
            <a:r>
              <a:rPr lang="ru-RU" sz="2000" dirty="0" smtClean="0"/>
              <a:t>упаковки Тетра Пак переработано в мире</a:t>
            </a:r>
            <a:r>
              <a:rPr lang="en-US" sz="2000" dirty="0" smtClean="0"/>
              <a:t> (2012)</a:t>
            </a:r>
          </a:p>
          <a:p>
            <a:pPr eaLnBrk="1" hangingPunct="1"/>
            <a:r>
              <a:rPr lang="ru-RU" sz="2000" dirty="0" smtClean="0"/>
              <a:t>Мы </a:t>
            </a:r>
            <a:r>
              <a:rPr lang="ru-RU" sz="2000" dirty="0" smtClean="0"/>
              <a:t>поддерживаем </a:t>
            </a:r>
            <a:r>
              <a:rPr lang="ru-RU" sz="2000" dirty="0" smtClean="0"/>
              <a:t>увеличение сбора и переработки, а также уровень осведомленности </a:t>
            </a:r>
            <a:r>
              <a:rPr lang="ru-RU" sz="2000" dirty="0" smtClean="0"/>
              <a:t>потребителей</a:t>
            </a:r>
          </a:p>
          <a:p>
            <a:pPr eaLnBrk="1" hangingPunct="1"/>
            <a:r>
              <a:rPr lang="en-GB" sz="2000" dirty="0" smtClean="0"/>
              <a:t>According to a life cycle analysis (LCA) presented in June 2013 by Tetra Pak together </a:t>
            </a:r>
            <a:r>
              <a:rPr lang="en-GB" sz="2000" dirty="0" smtClean="0"/>
              <a:t>with</a:t>
            </a:r>
            <a:r>
              <a:rPr lang="ru-RU" sz="2000" dirty="0" smtClean="0"/>
              <a:t> </a:t>
            </a:r>
            <a:r>
              <a:rPr lang="en-GB" sz="2000" dirty="0" smtClean="0"/>
              <a:t>the </a:t>
            </a:r>
            <a:r>
              <a:rPr lang="en-GB" sz="2000" dirty="0" smtClean="0"/>
              <a:t>Swedish Environmental Research Institute and WWF, recycling beverage cartons is best for the environment. The alternative is to incinerate used cartons and recover energy from the process, but the study showed that the environmental benefits are greater if the beverage cartons are recycled into new products to make use of their material components.</a:t>
            </a:r>
            <a:endParaRPr lang="en-US" sz="2000" dirty="0" smtClean="0"/>
          </a:p>
          <a:p>
            <a:pPr lvl="1" eaLnBrk="1" hangingPunct="1"/>
            <a:endParaRPr lang="en-US" dirty="0" smtClean="0"/>
          </a:p>
        </p:txBody>
      </p:sp>
      <p:grpSp>
        <p:nvGrpSpPr>
          <p:cNvPr id="2" name="Group 4"/>
          <p:cNvGrpSpPr>
            <a:grpSpLocks/>
          </p:cNvGrpSpPr>
          <p:nvPr/>
        </p:nvGrpSpPr>
        <p:grpSpPr bwMode="auto">
          <a:xfrm>
            <a:off x="4826000" y="1711325"/>
            <a:ext cx="4132263" cy="3743325"/>
            <a:chOff x="3016" y="1160"/>
            <a:chExt cx="2603" cy="2358"/>
          </a:xfrm>
        </p:grpSpPr>
        <p:pic>
          <p:nvPicPr>
            <p:cNvPr id="10246" name="Picture 5" descr="arabia_recycle_comp"/>
            <p:cNvPicPr>
              <a:picLocks noChangeAspect="1" noChangeArrowheads="1"/>
            </p:cNvPicPr>
            <p:nvPr/>
          </p:nvPicPr>
          <p:blipFill>
            <a:blip r:embed="rId3" cstate="print"/>
            <a:srcRect/>
            <a:stretch>
              <a:fillRect/>
            </a:stretch>
          </p:blipFill>
          <p:spPr bwMode="auto">
            <a:xfrm>
              <a:off x="3016" y="1160"/>
              <a:ext cx="1285" cy="908"/>
            </a:xfrm>
            <a:prstGeom prst="rect">
              <a:avLst/>
            </a:prstGeom>
            <a:noFill/>
            <a:ln w="9525">
              <a:noFill/>
              <a:miter lim="800000"/>
              <a:headEnd/>
              <a:tailEnd/>
            </a:ln>
          </p:spPr>
        </p:pic>
        <p:pic>
          <p:nvPicPr>
            <p:cNvPr id="10247" name="Picture 6" descr="Tetra Pak recycling bin"/>
            <p:cNvPicPr>
              <a:picLocks noChangeAspect="1" noChangeArrowheads="1"/>
            </p:cNvPicPr>
            <p:nvPr/>
          </p:nvPicPr>
          <p:blipFill>
            <a:blip r:embed="rId4" cstate="print"/>
            <a:srcRect/>
            <a:stretch>
              <a:fillRect/>
            </a:stretch>
          </p:blipFill>
          <p:spPr bwMode="auto">
            <a:xfrm>
              <a:off x="3021" y="2158"/>
              <a:ext cx="1280" cy="1357"/>
            </a:xfrm>
            <a:prstGeom prst="rect">
              <a:avLst/>
            </a:prstGeom>
            <a:noFill/>
            <a:ln w="9525">
              <a:noFill/>
              <a:miter lim="800000"/>
              <a:headEnd/>
              <a:tailEnd/>
            </a:ln>
          </p:spPr>
        </p:pic>
        <p:pic>
          <p:nvPicPr>
            <p:cNvPr id="10248" name="Picture 7" descr="recycling_0002"/>
            <p:cNvPicPr>
              <a:picLocks noChangeAspect="1" noChangeArrowheads="1"/>
            </p:cNvPicPr>
            <p:nvPr/>
          </p:nvPicPr>
          <p:blipFill>
            <a:blip r:embed="rId5" cstate="print"/>
            <a:srcRect/>
            <a:stretch>
              <a:fillRect/>
            </a:stretch>
          </p:blipFill>
          <p:spPr bwMode="auto">
            <a:xfrm>
              <a:off x="4381" y="1160"/>
              <a:ext cx="1238" cy="908"/>
            </a:xfrm>
            <a:prstGeom prst="rect">
              <a:avLst/>
            </a:prstGeom>
            <a:noFill/>
            <a:ln w="9525">
              <a:noFill/>
              <a:miter lim="800000"/>
              <a:headEnd/>
              <a:tailEnd/>
            </a:ln>
          </p:spPr>
        </p:pic>
        <p:pic>
          <p:nvPicPr>
            <p:cNvPr id="10249" name="Picture 8" descr="image_136_180_0"/>
            <p:cNvPicPr>
              <a:picLocks noChangeAspect="1" noChangeArrowheads="1"/>
            </p:cNvPicPr>
            <p:nvPr/>
          </p:nvPicPr>
          <p:blipFill>
            <a:blip r:embed="rId6" cstate="print"/>
            <a:srcRect/>
            <a:stretch>
              <a:fillRect/>
            </a:stretch>
          </p:blipFill>
          <p:spPr bwMode="auto">
            <a:xfrm>
              <a:off x="4384" y="2158"/>
              <a:ext cx="1235" cy="1360"/>
            </a:xfrm>
            <a:prstGeom prst="rect">
              <a:avLst/>
            </a:prstGeom>
            <a:noFill/>
            <a:ln w="9525">
              <a:noFill/>
              <a:miter lim="800000"/>
              <a:headEnd/>
              <a:tailEnd/>
            </a:ln>
          </p:spPr>
        </p:pic>
      </p:grpSp>
      <p:sp>
        <p:nvSpPr>
          <p:cNvPr id="10245" name="Text Box 9"/>
          <p:cNvSpPr txBox="1">
            <a:spLocks noChangeArrowheads="1"/>
          </p:cNvSpPr>
          <p:nvPr/>
        </p:nvSpPr>
        <p:spPr bwMode="auto">
          <a:xfrm>
            <a:off x="996950" y="879475"/>
            <a:ext cx="8147050" cy="457200"/>
          </a:xfrm>
          <a:prstGeom prst="rect">
            <a:avLst/>
          </a:prstGeom>
          <a:noFill/>
          <a:ln w="9525">
            <a:noFill/>
            <a:miter lim="800000"/>
            <a:headEnd/>
            <a:tailEnd/>
          </a:ln>
        </p:spPr>
        <p:txBody>
          <a:bodyPr>
            <a:spAutoFit/>
          </a:bodyPr>
          <a:lstStyle/>
          <a:p>
            <a:r>
              <a:rPr lang="ru-RU" sz="2400" dirty="0">
                <a:solidFill>
                  <a:srgbClr val="3E5FC2"/>
                </a:solidFill>
              </a:rPr>
              <a:t>Эффективное повторное использование ресурсов</a:t>
            </a:r>
            <a:endParaRPr lang="en-GB" sz="2400" dirty="0">
              <a:solidFill>
                <a:srgbClr val="3E5FC2"/>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B09089_ögat outward looking"/>
          <p:cNvPicPr>
            <a:picLocks noChangeAspect="1" noChangeArrowheads="1"/>
          </p:cNvPicPr>
          <p:nvPr/>
        </p:nvPicPr>
        <p:blipFill>
          <a:blip r:embed="rId3" cstate="print"/>
          <a:srcRect/>
          <a:stretch>
            <a:fillRect/>
          </a:stretch>
        </p:blipFill>
        <p:spPr bwMode="auto">
          <a:xfrm>
            <a:off x="4056063" y="14288"/>
            <a:ext cx="5106987" cy="6858000"/>
          </a:xfrm>
          <a:prstGeom prst="rect">
            <a:avLst/>
          </a:prstGeom>
          <a:noFill/>
          <a:ln w="9525">
            <a:noFill/>
            <a:miter lim="800000"/>
            <a:headEnd/>
            <a:tailEnd/>
          </a:ln>
        </p:spPr>
      </p:pic>
      <p:sp>
        <p:nvSpPr>
          <p:cNvPr id="351235" name="Rectangle 3"/>
          <p:cNvSpPr>
            <a:spLocks noChangeArrowheads="1"/>
          </p:cNvSpPr>
          <p:nvPr/>
        </p:nvSpPr>
        <p:spPr bwMode="auto">
          <a:xfrm>
            <a:off x="3671888" y="0"/>
            <a:ext cx="5472112" cy="965200"/>
          </a:xfrm>
          <a:prstGeom prst="rect">
            <a:avLst/>
          </a:prstGeom>
          <a:gradFill rotWithShape="1">
            <a:gsLst>
              <a:gs pos="0">
                <a:schemeClr val="bg1">
                  <a:gamma/>
                  <a:tint val="98431"/>
                  <a:invGamma/>
                </a:schemeClr>
              </a:gs>
              <a:gs pos="100000">
                <a:schemeClr val="bg1">
                  <a:alpha val="0"/>
                </a:schemeClr>
              </a:gs>
            </a:gsLst>
            <a:lin ang="5400000" scaled="1"/>
          </a:gradFill>
          <a:ln w="12700">
            <a:noFill/>
            <a:miter lim="800000"/>
            <a:headEnd/>
            <a:tailEnd/>
          </a:ln>
          <a:effectLst/>
        </p:spPr>
        <p:txBody>
          <a:bodyPr wrap="none" anchor="ctr"/>
          <a:lstStyle/>
          <a:p>
            <a:pPr>
              <a:defRPr/>
            </a:pPr>
            <a:endParaRPr lang="en-GB"/>
          </a:p>
        </p:txBody>
      </p:sp>
      <p:sp>
        <p:nvSpPr>
          <p:cNvPr id="351237" name="Rectangle 5"/>
          <p:cNvSpPr>
            <a:spLocks noChangeArrowheads="1"/>
          </p:cNvSpPr>
          <p:nvPr/>
        </p:nvSpPr>
        <p:spPr bwMode="auto">
          <a:xfrm rot="-5400000">
            <a:off x="1081088" y="2663825"/>
            <a:ext cx="6858000" cy="1530350"/>
          </a:xfrm>
          <a:prstGeom prst="rect">
            <a:avLst/>
          </a:prstGeom>
          <a:gradFill rotWithShape="1">
            <a:gsLst>
              <a:gs pos="0">
                <a:schemeClr val="bg1">
                  <a:gamma/>
                  <a:tint val="98431"/>
                  <a:invGamma/>
                </a:schemeClr>
              </a:gs>
              <a:gs pos="100000">
                <a:schemeClr val="bg1">
                  <a:alpha val="0"/>
                </a:schemeClr>
              </a:gs>
            </a:gsLst>
            <a:lin ang="5400000" scaled="1"/>
          </a:gradFill>
          <a:ln w="12700">
            <a:noFill/>
            <a:miter lim="800000"/>
            <a:headEnd/>
            <a:tailEnd/>
          </a:ln>
          <a:effectLst/>
        </p:spPr>
        <p:txBody>
          <a:bodyPr wrap="none" anchor="ctr"/>
          <a:lstStyle/>
          <a:p>
            <a:pPr>
              <a:defRPr/>
            </a:pPr>
            <a:endParaRPr lang="en-GB"/>
          </a:p>
        </p:txBody>
      </p:sp>
      <p:sp>
        <p:nvSpPr>
          <p:cNvPr id="11269" name="Rectangle 6"/>
          <p:cNvSpPr>
            <a:spLocks noGrp="1" noChangeArrowheads="1"/>
          </p:cNvSpPr>
          <p:nvPr>
            <p:ph type="body" idx="4294967295"/>
          </p:nvPr>
        </p:nvSpPr>
        <p:spPr>
          <a:xfrm>
            <a:off x="292101" y="1397000"/>
            <a:ext cx="4394200" cy="2705100"/>
          </a:xfrm>
        </p:spPr>
        <p:txBody>
          <a:bodyPr/>
          <a:lstStyle/>
          <a:p>
            <a:pPr eaLnBrk="1" hangingPunct="1">
              <a:lnSpc>
                <a:spcPct val="85000"/>
              </a:lnSpc>
            </a:pPr>
            <a:r>
              <a:rPr lang="ru-RU" sz="2000" b="1" dirty="0" smtClean="0"/>
              <a:t> </a:t>
            </a:r>
            <a:r>
              <a:rPr lang="ru-RU" sz="2000" dirty="0" smtClean="0"/>
              <a:t>В среднем в мире должно перерабатываться не менее 40% выпущенной </a:t>
            </a:r>
            <a:r>
              <a:rPr lang="ru-RU" sz="2000" dirty="0" smtClean="0"/>
              <a:t>упаковки</a:t>
            </a:r>
          </a:p>
          <a:p>
            <a:pPr eaLnBrk="1" hangingPunct="1">
              <a:lnSpc>
                <a:spcPct val="85000"/>
              </a:lnSpc>
              <a:buNone/>
            </a:pPr>
            <a:endParaRPr lang="ru-RU" sz="2000" dirty="0" smtClean="0"/>
          </a:p>
          <a:p>
            <a:pPr eaLnBrk="1" hangingPunct="1">
              <a:lnSpc>
                <a:spcPct val="85000"/>
              </a:lnSpc>
            </a:pPr>
            <a:r>
              <a:rPr lang="ru-RU" sz="2000" dirty="0" smtClean="0"/>
              <a:t>Уровень </a:t>
            </a:r>
            <a:r>
              <a:rPr lang="ru-RU" sz="2000" dirty="0" smtClean="0"/>
              <a:t>переработки </a:t>
            </a:r>
            <a:r>
              <a:rPr lang="ru-RU" sz="2000" dirty="0" err="1" smtClean="0"/>
              <a:t>полиалюминия</a:t>
            </a:r>
            <a:r>
              <a:rPr lang="ru-RU" sz="2000" dirty="0" smtClean="0"/>
              <a:t> составит не менее 90% </a:t>
            </a:r>
          </a:p>
          <a:p>
            <a:pPr eaLnBrk="1" hangingPunct="1">
              <a:lnSpc>
                <a:spcPct val="85000"/>
              </a:lnSpc>
              <a:buFont typeface="Arial" charset="0"/>
              <a:buNone/>
            </a:pPr>
            <a:endParaRPr lang="ru-RU" sz="2000" b="1" dirty="0" smtClean="0"/>
          </a:p>
          <a:p>
            <a:pPr eaLnBrk="1" hangingPunct="1">
              <a:lnSpc>
                <a:spcPct val="85000"/>
              </a:lnSpc>
              <a:buFont typeface="Arial" charset="0"/>
              <a:buNone/>
            </a:pPr>
            <a:endParaRPr lang="ru-RU" sz="2000" b="1" dirty="0" smtClean="0"/>
          </a:p>
          <a:p>
            <a:pPr eaLnBrk="1" hangingPunct="1">
              <a:lnSpc>
                <a:spcPct val="85000"/>
              </a:lnSpc>
              <a:buFont typeface="Arial" charset="0"/>
              <a:buNone/>
            </a:pPr>
            <a:endParaRPr lang="sv-SE" b="1" dirty="0" smtClean="0"/>
          </a:p>
        </p:txBody>
      </p:sp>
      <p:sp>
        <p:nvSpPr>
          <p:cNvPr id="11270" name="Text Box 7"/>
          <p:cNvSpPr txBox="1">
            <a:spLocks noChangeArrowheads="1"/>
          </p:cNvSpPr>
          <p:nvPr/>
        </p:nvSpPr>
        <p:spPr bwMode="auto">
          <a:xfrm>
            <a:off x="5549900" y="6486525"/>
            <a:ext cx="3384550" cy="273050"/>
          </a:xfrm>
          <a:prstGeom prst="rect">
            <a:avLst/>
          </a:prstGeom>
          <a:noFill/>
          <a:ln w="12700" algn="ctr">
            <a:noFill/>
            <a:miter lim="800000"/>
            <a:headEnd/>
            <a:tailEnd/>
          </a:ln>
        </p:spPr>
        <p:txBody>
          <a:bodyPr lIns="0" tIns="0" rIns="0" bIns="0">
            <a:spAutoFit/>
          </a:bodyPr>
          <a:lstStyle/>
          <a:p>
            <a:pPr algn="r" eaLnBrk="0" hangingPunct="0"/>
            <a:endParaRPr lang="en-GB" sz="900" b="1">
              <a:solidFill>
                <a:schemeClr val="bg2"/>
              </a:solidFill>
              <a:cs typeface="Arial" charset="0"/>
            </a:endParaRPr>
          </a:p>
          <a:p>
            <a:pPr algn="r" eaLnBrk="0" hangingPunct="0"/>
            <a:endParaRPr lang="en-GB" sz="900">
              <a:solidFill>
                <a:schemeClr val="bg2"/>
              </a:solidFill>
            </a:endParaRPr>
          </a:p>
        </p:txBody>
      </p:sp>
      <p:sp>
        <p:nvSpPr>
          <p:cNvPr id="11271" name="Rectangle 4"/>
          <p:cNvSpPr>
            <a:spLocks noGrp="1" noChangeArrowheads="1"/>
          </p:cNvSpPr>
          <p:nvPr>
            <p:ph type="title"/>
          </p:nvPr>
        </p:nvSpPr>
        <p:spPr>
          <a:xfrm>
            <a:off x="962025" y="0"/>
            <a:ext cx="5616575" cy="647700"/>
          </a:xfrm>
        </p:spPr>
        <p:txBody>
          <a:bodyPr/>
          <a:lstStyle/>
          <a:p>
            <a:pPr eaLnBrk="1" hangingPunct="1"/>
            <a:r>
              <a:rPr lang="ru-RU" dirty="0" smtClean="0"/>
              <a:t>Стратегические цели 2020</a:t>
            </a:r>
            <a:endParaRPr lang="sv-SE" dirty="0" smtClean="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p:cNvPicPr>
            <a:picLocks noChangeArrowheads="1"/>
          </p:cNvPicPr>
          <p:nvPr/>
        </p:nvPicPr>
        <p:blipFill>
          <a:blip r:embed="rId3" cstate="screen"/>
          <a:srcRect/>
          <a:stretch>
            <a:fillRect/>
          </a:stretch>
        </p:blipFill>
        <p:spPr bwMode="auto">
          <a:xfrm>
            <a:off x="5126038" y="3937000"/>
            <a:ext cx="1509712" cy="1535113"/>
          </a:xfrm>
          <a:prstGeom prst="rect">
            <a:avLst/>
          </a:prstGeom>
          <a:noFill/>
          <a:ln w="12700">
            <a:noFill/>
            <a:miter lim="800000"/>
            <a:headEnd/>
            <a:tailEnd/>
          </a:ln>
        </p:spPr>
      </p:pic>
      <p:pic>
        <p:nvPicPr>
          <p:cNvPr id="25602" name="Picture 8"/>
          <p:cNvPicPr>
            <a:picLocks noChangeArrowheads="1"/>
          </p:cNvPicPr>
          <p:nvPr/>
        </p:nvPicPr>
        <p:blipFill>
          <a:blip r:embed="rId4" cstate="screen"/>
          <a:srcRect/>
          <a:stretch>
            <a:fillRect/>
          </a:stretch>
        </p:blipFill>
        <p:spPr bwMode="auto">
          <a:xfrm>
            <a:off x="5149850" y="1773238"/>
            <a:ext cx="1517650" cy="1544637"/>
          </a:xfrm>
          <a:prstGeom prst="rect">
            <a:avLst/>
          </a:prstGeom>
          <a:noFill/>
          <a:ln w="12700">
            <a:noFill/>
            <a:miter lim="800000"/>
            <a:headEnd/>
            <a:tailEnd/>
          </a:ln>
        </p:spPr>
      </p:pic>
      <p:grpSp>
        <p:nvGrpSpPr>
          <p:cNvPr id="25603" name="Group 11"/>
          <p:cNvGrpSpPr>
            <a:grpSpLocks/>
          </p:cNvGrpSpPr>
          <p:nvPr/>
        </p:nvGrpSpPr>
        <p:grpSpPr bwMode="auto">
          <a:xfrm>
            <a:off x="814388" y="2846388"/>
            <a:ext cx="1481137" cy="1482725"/>
            <a:chOff x="0" y="0"/>
            <a:chExt cx="1328" cy="1328"/>
          </a:xfrm>
        </p:grpSpPr>
        <p:pic>
          <p:nvPicPr>
            <p:cNvPr id="25624" name="Picture 9"/>
            <p:cNvPicPr>
              <a:picLocks noChangeArrowheads="1"/>
            </p:cNvPicPr>
            <p:nvPr/>
          </p:nvPicPr>
          <p:blipFill>
            <a:blip r:embed="rId5" cstate="screen"/>
            <a:srcRect/>
            <a:stretch>
              <a:fillRect/>
            </a:stretch>
          </p:blipFill>
          <p:spPr bwMode="auto">
            <a:xfrm>
              <a:off x="-24" y="-24"/>
              <a:ext cx="1376" cy="1400"/>
            </a:xfrm>
            <a:prstGeom prst="rect">
              <a:avLst/>
            </a:prstGeom>
            <a:noFill/>
            <a:ln w="12700">
              <a:noFill/>
              <a:miter lim="800000"/>
              <a:headEnd/>
              <a:tailEnd/>
            </a:ln>
          </p:spPr>
        </p:pic>
        <p:pic>
          <p:nvPicPr>
            <p:cNvPr id="25625" name="Picture 10"/>
            <p:cNvPicPr>
              <a:picLocks noChangeAspect="1" noChangeArrowheads="1"/>
            </p:cNvPicPr>
            <p:nvPr/>
          </p:nvPicPr>
          <p:blipFill>
            <a:blip r:embed="rId6" cstate="screen"/>
            <a:srcRect/>
            <a:stretch>
              <a:fillRect/>
            </a:stretch>
          </p:blipFill>
          <p:spPr bwMode="auto">
            <a:xfrm>
              <a:off x="87" y="409"/>
              <a:ext cx="1214" cy="600"/>
            </a:xfrm>
            <a:prstGeom prst="rect">
              <a:avLst/>
            </a:prstGeom>
            <a:noFill/>
            <a:ln w="9525">
              <a:noFill/>
              <a:miter lim="800000"/>
              <a:headEnd/>
              <a:tailEnd/>
            </a:ln>
          </p:spPr>
        </p:pic>
      </p:grpSp>
      <p:pic>
        <p:nvPicPr>
          <p:cNvPr id="25604" name="Picture 13"/>
          <p:cNvPicPr>
            <a:picLocks noChangeArrowheads="1"/>
          </p:cNvPicPr>
          <p:nvPr/>
        </p:nvPicPr>
        <p:blipFill>
          <a:blip r:embed="rId7" cstate="screen"/>
          <a:srcRect/>
          <a:stretch>
            <a:fillRect/>
          </a:stretch>
        </p:blipFill>
        <p:spPr bwMode="auto">
          <a:xfrm>
            <a:off x="2701925" y="2843213"/>
            <a:ext cx="1552575" cy="1527175"/>
          </a:xfrm>
          <a:prstGeom prst="rect">
            <a:avLst/>
          </a:prstGeom>
          <a:noFill/>
          <a:ln w="12700">
            <a:noFill/>
            <a:miter lim="800000"/>
            <a:headEnd/>
            <a:tailEnd/>
          </a:ln>
        </p:spPr>
      </p:pic>
      <p:grpSp>
        <p:nvGrpSpPr>
          <p:cNvPr id="25605" name="Group 18"/>
          <p:cNvGrpSpPr>
            <a:grpSpLocks/>
          </p:cNvGrpSpPr>
          <p:nvPr/>
        </p:nvGrpSpPr>
        <p:grpSpPr bwMode="auto">
          <a:xfrm>
            <a:off x="7035800" y="1790700"/>
            <a:ext cx="1482725" cy="1482725"/>
            <a:chOff x="0" y="0"/>
            <a:chExt cx="1328" cy="1328"/>
          </a:xfrm>
        </p:grpSpPr>
        <p:pic>
          <p:nvPicPr>
            <p:cNvPr id="25622" name="Picture 16"/>
            <p:cNvPicPr>
              <a:picLocks noChangeArrowheads="1"/>
            </p:cNvPicPr>
            <p:nvPr/>
          </p:nvPicPr>
          <p:blipFill>
            <a:blip r:embed="rId5" cstate="screen"/>
            <a:srcRect/>
            <a:stretch>
              <a:fillRect/>
            </a:stretch>
          </p:blipFill>
          <p:spPr bwMode="auto">
            <a:xfrm>
              <a:off x="-24" y="-24"/>
              <a:ext cx="1376" cy="1400"/>
            </a:xfrm>
            <a:prstGeom prst="rect">
              <a:avLst/>
            </a:prstGeom>
            <a:noFill/>
            <a:ln w="12700">
              <a:noFill/>
              <a:miter lim="800000"/>
              <a:headEnd/>
              <a:tailEnd/>
            </a:ln>
          </p:spPr>
        </p:pic>
        <p:pic>
          <p:nvPicPr>
            <p:cNvPr id="25623" name="Picture 17"/>
            <p:cNvPicPr>
              <a:picLocks noChangeAspect="1" noChangeArrowheads="1"/>
            </p:cNvPicPr>
            <p:nvPr/>
          </p:nvPicPr>
          <p:blipFill>
            <a:blip r:embed="rId8" cstate="screen"/>
            <a:srcRect/>
            <a:stretch>
              <a:fillRect/>
            </a:stretch>
          </p:blipFill>
          <p:spPr bwMode="auto">
            <a:xfrm>
              <a:off x="62" y="393"/>
              <a:ext cx="1218" cy="784"/>
            </a:xfrm>
            <a:prstGeom prst="rect">
              <a:avLst/>
            </a:prstGeom>
            <a:noFill/>
            <a:ln w="12700">
              <a:noFill/>
              <a:miter lim="800000"/>
              <a:headEnd/>
              <a:tailEnd/>
            </a:ln>
          </p:spPr>
        </p:pic>
      </p:grpSp>
      <p:grpSp>
        <p:nvGrpSpPr>
          <p:cNvPr id="25606" name="Group 21"/>
          <p:cNvGrpSpPr>
            <a:grpSpLocks/>
          </p:cNvGrpSpPr>
          <p:nvPr/>
        </p:nvGrpSpPr>
        <p:grpSpPr bwMode="auto">
          <a:xfrm>
            <a:off x="7005638" y="3937000"/>
            <a:ext cx="1500187" cy="1500188"/>
            <a:chOff x="0" y="0"/>
            <a:chExt cx="1344" cy="1344"/>
          </a:xfrm>
        </p:grpSpPr>
        <p:pic>
          <p:nvPicPr>
            <p:cNvPr id="25620" name="Picture 19"/>
            <p:cNvPicPr>
              <a:picLocks noChangeArrowheads="1"/>
            </p:cNvPicPr>
            <p:nvPr/>
          </p:nvPicPr>
          <p:blipFill>
            <a:blip r:embed="rId9" cstate="screen"/>
            <a:srcRect/>
            <a:stretch>
              <a:fillRect/>
            </a:stretch>
          </p:blipFill>
          <p:spPr bwMode="auto">
            <a:xfrm>
              <a:off x="-24" y="-24"/>
              <a:ext cx="1400" cy="1424"/>
            </a:xfrm>
            <a:prstGeom prst="rect">
              <a:avLst/>
            </a:prstGeom>
            <a:noFill/>
            <a:ln w="12700">
              <a:noFill/>
              <a:miter lim="800000"/>
              <a:headEnd/>
              <a:tailEnd/>
            </a:ln>
          </p:spPr>
        </p:pic>
        <p:pic>
          <p:nvPicPr>
            <p:cNvPr id="25621" name="Picture 20"/>
            <p:cNvPicPr>
              <a:picLocks noChangeAspect="1" noChangeArrowheads="1"/>
            </p:cNvPicPr>
            <p:nvPr/>
          </p:nvPicPr>
          <p:blipFill>
            <a:blip r:embed="rId10" cstate="screen"/>
            <a:srcRect/>
            <a:stretch>
              <a:fillRect/>
            </a:stretch>
          </p:blipFill>
          <p:spPr bwMode="auto">
            <a:xfrm>
              <a:off x="135" y="320"/>
              <a:ext cx="1056" cy="977"/>
            </a:xfrm>
            <a:prstGeom prst="rect">
              <a:avLst/>
            </a:prstGeom>
            <a:noFill/>
            <a:ln w="12700">
              <a:noFill/>
              <a:miter lim="800000"/>
              <a:headEnd/>
              <a:tailEnd/>
            </a:ln>
          </p:spPr>
        </p:pic>
      </p:grpSp>
      <p:sp>
        <p:nvSpPr>
          <p:cNvPr id="41" name="AutoShape 24"/>
          <p:cNvSpPr>
            <a:spLocks/>
          </p:cNvSpPr>
          <p:nvPr/>
        </p:nvSpPr>
        <p:spPr bwMode="auto">
          <a:xfrm>
            <a:off x="688975" y="2651125"/>
            <a:ext cx="1704975" cy="473075"/>
          </a:xfrm>
          <a:prstGeom prst="roundRect">
            <a:avLst>
              <a:gd name="adj" fmla="val 50000"/>
            </a:avLst>
          </a:prstGeom>
          <a:solidFill>
            <a:srgbClr val="14468C"/>
          </a:solidFill>
          <a:ln w="25400">
            <a:noFill/>
            <a:miter lim="800000"/>
            <a:headEnd/>
            <a:tailEnd/>
          </a:ln>
          <a:effectLst>
            <a:outerShdw dist="38100" dir="2700000" algn="tl" rotWithShape="0">
              <a:srgbClr val="808080">
                <a:alpha val="42999"/>
              </a:srgbClr>
            </a:outerShdw>
          </a:effectLst>
        </p:spPr>
        <p:txBody>
          <a:bodyPr lIns="0" tIns="0" rIns="0" bIns="0" anchor="ctr"/>
          <a:lstStyle/>
          <a:p>
            <a:pPr algn="ctr"/>
            <a:r>
              <a:rPr lang="ru-RU" sz="1200">
                <a:solidFill>
                  <a:srgbClr val="FFFDEA"/>
                </a:solidFill>
                <a:sym typeface="American Typewriter" pitchFamily="2" charset="0"/>
              </a:rPr>
              <a:t>УПАКОВКА</a:t>
            </a:r>
            <a:endParaRPr lang="en-US" sz="1200">
              <a:solidFill>
                <a:srgbClr val="FFFDEA"/>
              </a:solidFill>
              <a:sym typeface="American Typewriter" pitchFamily="2" charset="0"/>
            </a:endParaRPr>
          </a:p>
        </p:txBody>
      </p:sp>
      <p:sp>
        <p:nvSpPr>
          <p:cNvPr id="42" name="AutoShape 25"/>
          <p:cNvSpPr>
            <a:spLocks/>
          </p:cNvSpPr>
          <p:nvPr/>
        </p:nvSpPr>
        <p:spPr bwMode="auto">
          <a:xfrm>
            <a:off x="2608263" y="2651125"/>
            <a:ext cx="1706562" cy="473075"/>
          </a:xfrm>
          <a:prstGeom prst="roundRect">
            <a:avLst>
              <a:gd name="adj" fmla="val 50000"/>
            </a:avLst>
          </a:prstGeom>
          <a:solidFill>
            <a:srgbClr val="14468C"/>
          </a:solidFill>
          <a:ln w="25400">
            <a:noFill/>
            <a:miter lim="800000"/>
            <a:headEnd/>
            <a:tailEnd/>
          </a:ln>
          <a:effectLst>
            <a:outerShdw dist="38100" dir="2700000" algn="tl" rotWithShape="0">
              <a:srgbClr val="808080">
                <a:alpha val="42999"/>
              </a:srgbClr>
            </a:outerShdw>
          </a:effectLst>
        </p:spPr>
        <p:txBody>
          <a:bodyPr lIns="0" tIns="0" rIns="0" bIns="0" anchor="ctr"/>
          <a:lstStyle/>
          <a:p>
            <a:pPr algn="ctr"/>
            <a:r>
              <a:rPr lang="ru-RU" sz="1200">
                <a:solidFill>
                  <a:srgbClr val="FFFDEA"/>
                </a:solidFill>
                <a:sym typeface="American Typewriter" pitchFamily="2" charset="0"/>
              </a:rPr>
              <a:t>РОСПУСК</a:t>
            </a:r>
            <a:endParaRPr lang="en-US" sz="1200">
              <a:solidFill>
                <a:srgbClr val="FFFDEA"/>
              </a:solidFill>
              <a:sym typeface="American Typewriter" pitchFamily="2" charset="0"/>
            </a:endParaRPr>
          </a:p>
        </p:txBody>
      </p:sp>
      <p:sp>
        <p:nvSpPr>
          <p:cNvPr id="43" name="AutoShape 26"/>
          <p:cNvSpPr>
            <a:spLocks/>
          </p:cNvSpPr>
          <p:nvPr/>
        </p:nvSpPr>
        <p:spPr bwMode="auto">
          <a:xfrm>
            <a:off x="5072063" y="1531938"/>
            <a:ext cx="1704975" cy="473075"/>
          </a:xfrm>
          <a:prstGeom prst="roundRect">
            <a:avLst>
              <a:gd name="adj" fmla="val 50000"/>
            </a:avLst>
          </a:prstGeom>
          <a:solidFill>
            <a:srgbClr val="54AA01"/>
          </a:solidFill>
          <a:ln w="25400">
            <a:noFill/>
            <a:miter lim="800000"/>
            <a:headEnd/>
            <a:tailEnd/>
          </a:ln>
          <a:effectLst>
            <a:outerShdw dist="38100" dir="2700000" algn="tl" rotWithShape="0">
              <a:srgbClr val="808080">
                <a:alpha val="42999"/>
              </a:srgbClr>
            </a:outerShdw>
          </a:effectLst>
        </p:spPr>
        <p:txBody>
          <a:bodyPr lIns="0" tIns="0" rIns="0" bIns="0" anchor="ctr"/>
          <a:lstStyle/>
          <a:p>
            <a:pPr algn="ctr"/>
            <a:r>
              <a:rPr lang="ru-RU" sz="1200">
                <a:solidFill>
                  <a:srgbClr val="FFFDEA"/>
                </a:solidFill>
                <a:sym typeface="American Typewriter" pitchFamily="2" charset="0"/>
              </a:rPr>
              <a:t>ВОЛОКНО</a:t>
            </a:r>
            <a:endParaRPr lang="en-US" sz="1200">
              <a:solidFill>
                <a:srgbClr val="FFFDEA"/>
              </a:solidFill>
              <a:sym typeface="American Typewriter" pitchFamily="2" charset="0"/>
            </a:endParaRPr>
          </a:p>
        </p:txBody>
      </p:sp>
      <p:sp>
        <p:nvSpPr>
          <p:cNvPr id="44" name="AutoShape 27"/>
          <p:cNvSpPr>
            <a:spLocks/>
          </p:cNvSpPr>
          <p:nvPr/>
        </p:nvSpPr>
        <p:spPr bwMode="auto">
          <a:xfrm>
            <a:off x="6929438" y="1531938"/>
            <a:ext cx="1704975" cy="473075"/>
          </a:xfrm>
          <a:prstGeom prst="roundRect">
            <a:avLst>
              <a:gd name="adj" fmla="val 50000"/>
            </a:avLst>
          </a:prstGeom>
          <a:solidFill>
            <a:srgbClr val="54AA01"/>
          </a:solidFill>
          <a:ln w="25400">
            <a:noFill/>
            <a:miter lim="800000"/>
            <a:headEnd/>
            <a:tailEnd/>
          </a:ln>
          <a:effectLst>
            <a:outerShdw dist="38100" dir="2700000" algn="tl" rotWithShape="0">
              <a:srgbClr val="808080">
                <a:alpha val="42999"/>
              </a:srgbClr>
            </a:outerShdw>
          </a:effectLst>
        </p:spPr>
        <p:txBody>
          <a:bodyPr lIns="0" tIns="0" rIns="0" bIns="0" anchor="ctr"/>
          <a:lstStyle/>
          <a:p>
            <a:pPr algn="ctr"/>
            <a:r>
              <a:rPr lang="ru-RU" sz="1200">
                <a:solidFill>
                  <a:srgbClr val="FFFDEA"/>
                </a:solidFill>
                <a:sym typeface="American Typewriter" pitchFamily="2" charset="0"/>
              </a:rPr>
              <a:t>БУМАЖНАЯ ПРОДУКЦИЯ</a:t>
            </a:r>
            <a:endParaRPr lang="en-US" sz="1200">
              <a:solidFill>
                <a:srgbClr val="FFFDEA"/>
              </a:solidFill>
              <a:sym typeface="American Typewriter" pitchFamily="2" charset="0"/>
            </a:endParaRPr>
          </a:p>
        </p:txBody>
      </p:sp>
      <p:sp>
        <p:nvSpPr>
          <p:cNvPr id="45" name="AutoShape 28"/>
          <p:cNvSpPr>
            <a:spLocks/>
          </p:cNvSpPr>
          <p:nvPr/>
        </p:nvSpPr>
        <p:spPr bwMode="auto">
          <a:xfrm>
            <a:off x="5076825" y="3741738"/>
            <a:ext cx="1706563" cy="473075"/>
          </a:xfrm>
          <a:prstGeom prst="roundRect">
            <a:avLst>
              <a:gd name="adj" fmla="val 50000"/>
            </a:avLst>
          </a:prstGeom>
          <a:solidFill>
            <a:srgbClr val="DB6A00"/>
          </a:solidFill>
          <a:ln w="25400">
            <a:noFill/>
            <a:miter lim="800000"/>
            <a:headEnd/>
            <a:tailEnd/>
          </a:ln>
          <a:effectLst>
            <a:outerShdw dist="38100" dir="2700000" algn="tl" rotWithShape="0">
              <a:srgbClr val="808080">
                <a:alpha val="42999"/>
              </a:srgbClr>
            </a:outerShdw>
          </a:effectLst>
        </p:spPr>
        <p:txBody>
          <a:bodyPr lIns="0" tIns="0" rIns="0" bIns="0" anchor="ctr"/>
          <a:lstStyle/>
          <a:p>
            <a:pPr algn="ctr"/>
            <a:r>
              <a:rPr lang="ru-RU" sz="1200">
                <a:solidFill>
                  <a:srgbClr val="FFFDEA"/>
                </a:solidFill>
                <a:sym typeface="American Typewriter" pitchFamily="2" charset="0"/>
              </a:rPr>
              <a:t>ПОЛИАЛЮМИНИЙ</a:t>
            </a:r>
            <a:endParaRPr lang="en-US" sz="1200">
              <a:solidFill>
                <a:srgbClr val="FFFDEA"/>
              </a:solidFill>
              <a:sym typeface="American Typewriter" pitchFamily="2" charset="0"/>
            </a:endParaRPr>
          </a:p>
        </p:txBody>
      </p:sp>
      <p:sp>
        <p:nvSpPr>
          <p:cNvPr id="46" name="AutoShape 29"/>
          <p:cNvSpPr>
            <a:spLocks/>
          </p:cNvSpPr>
          <p:nvPr/>
        </p:nvSpPr>
        <p:spPr bwMode="auto">
          <a:xfrm>
            <a:off x="6907213" y="3741738"/>
            <a:ext cx="1706562" cy="473075"/>
          </a:xfrm>
          <a:prstGeom prst="roundRect">
            <a:avLst>
              <a:gd name="adj" fmla="val 50000"/>
            </a:avLst>
          </a:prstGeom>
          <a:solidFill>
            <a:srgbClr val="DB6A00"/>
          </a:solidFill>
          <a:ln w="25400">
            <a:noFill/>
            <a:miter lim="800000"/>
            <a:headEnd/>
            <a:tailEnd/>
          </a:ln>
          <a:effectLst>
            <a:outerShdw dist="38100" dir="2700000" algn="tl" rotWithShape="0">
              <a:srgbClr val="808080">
                <a:alpha val="42999"/>
              </a:srgbClr>
            </a:outerShdw>
          </a:effectLst>
        </p:spPr>
        <p:txBody>
          <a:bodyPr lIns="0" tIns="0" rIns="0" bIns="0" anchor="ctr"/>
          <a:lstStyle/>
          <a:p>
            <a:pPr algn="ctr"/>
            <a:r>
              <a:rPr lang="ru-RU" sz="1200">
                <a:solidFill>
                  <a:srgbClr val="FFFDEA"/>
                </a:solidFill>
                <a:sym typeface="American Typewriter" pitchFamily="2" charset="0"/>
              </a:rPr>
              <a:t>ПОЛИМЕРНАЯ</a:t>
            </a:r>
          </a:p>
          <a:p>
            <a:pPr algn="ctr"/>
            <a:r>
              <a:rPr lang="ru-RU" sz="1200">
                <a:solidFill>
                  <a:srgbClr val="FFFDEA"/>
                </a:solidFill>
                <a:sym typeface="American Typewriter" pitchFamily="2" charset="0"/>
              </a:rPr>
              <a:t>ПРОДУКЦИЯ</a:t>
            </a:r>
            <a:endParaRPr lang="en-US" sz="1200">
              <a:solidFill>
                <a:srgbClr val="FFFDEA"/>
              </a:solidFill>
              <a:sym typeface="American Typewriter" pitchFamily="2" charset="0"/>
            </a:endParaRPr>
          </a:p>
        </p:txBody>
      </p:sp>
      <p:sp>
        <p:nvSpPr>
          <p:cNvPr id="10" name="Right Arrow 9"/>
          <p:cNvSpPr>
            <a:spLocks noChangeArrowheads="1"/>
          </p:cNvSpPr>
          <p:nvPr/>
        </p:nvSpPr>
        <p:spPr bwMode="auto">
          <a:xfrm>
            <a:off x="2354263" y="3460750"/>
            <a:ext cx="338137" cy="395288"/>
          </a:xfrm>
          <a:prstGeom prst="rightArrow">
            <a:avLst>
              <a:gd name="adj1" fmla="val 50000"/>
              <a:gd name="adj2" fmla="val 50000"/>
            </a:avLst>
          </a:prstGeom>
          <a:solidFill>
            <a:srgbClr val="2E4792"/>
          </a:solidFill>
          <a:ln w="9525">
            <a:solidFill>
              <a:srgbClr val="395BC1"/>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cxnSp>
        <p:nvCxnSpPr>
          <p:cNvPr id="54" name="Straight Connector 53"/>
          <p:cNvCxnSpPr>
            <a:cxnSpLocks noChangeShapeType="1"/>
            <a:stCxn id="0" idx="1"/>
            <a:endCxn id="0" idx="1"/>
          </p:cNvCxnSpPr>
          <p:nvPr/>
        </p:nvCxnSpPr>
        <p:spPr bwMode="auto">
          <a:xfrm>
            <a:off x="5149850" y="2544763"/>
            <a:ext cx="0" cy="0"/>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66" name="Straight Connector 65"/>
          <p:cNvCxnSpPr>
            <a:cxnSpLocks noChangeShapeType="1"/>
            <a:stCxn id="0" idx="3"/>
          </p:cNvCxnSpPr>
          <p:nvPr/>
        </p:nvCxnSpPr>
        <p:spPr bwMode="auto">
          <a:xfrm>
            <a:off x="6667500" y="2544763"/>
            <a:ext cx="342900" cy="0"/>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68" name="Straight Connector 67"/>
          <p:cNvCxnSpPr>
            <a:cxnSpLocks noChangeShapeType="1"/>
            <a:stCxn id="0" idx="3"/>
          </p:cNvCxnSpPr>
          <p:nvPr/>
        </p:nvCxnSpPr>
        <p:spPr bwMode="auto">
          <a:xfrm>
            <a:off x="6635750" y="4705350"/>
            <a:ext cx="342900" cy="0"/>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3" name="Straight Connector 2"/>
          <p:cNvCxnSpPr>
            <a:cxnSpLocks noChangeShapeType="1"/>
            <a:stCxn id="0" idx="3"/>
            <a:endCxn id="0" idx="1"/>
          </p:cNvCxnSpPr>
          <p:nvPr/>
        </p:nvCxnSpPr>
        <p:spPr bwMode="auto">
          <a:xfrm flipV="1">
            <a:off x="4254500" y="2544763"/>
            <a:ext cx="895350" cy="1062037"/>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5" name="Straight Connector 4"/>
          <p:cNvCxnSpPr>
            <a:cxnSpLocks noChangeShapeType="1"/>
            <a:stCxn id="0" idx="3"/>
            <a:endCxn id="0" idx="1"/>
          </p:cNvCxnSpPr>
          <p:nvPr/>
        </p:nvCxnSpPr>
        <p:spPr bwMode="auto">
          <a:xfrm>
            <a:off x="4254500" y="3606800"/>
            <a:ext cx="871538" cy="1098550"/>
          </a:xfrm>
          <a:prstGeom prst="line">
            <a:avLst/>
          </a:prstGeom>
          <a:noFill/>
          <a:ln w="25400">
            <a:solidFill>
              <a:schemeClr val="accent1"/>
            </a:solidFill>
            <a:round/>
            <a:headEnd/>
            <a:tailEnd/>
          </a:ln>
          <a:effectLst>
            <a:outerShdw dist="20000" dir="5400000" rotWithShape="0">
              <a:srgbClr val="808080">
                <a:alpha val="37999"/>
              </a:srgbClr>
            </a:outerShdw>
          </a:effectLst>
        </p:spPr>
      </p:cxnSp>
      <p:sp>
        <p:nvSpPr>
          <p:cNvPr id="25619" name="Title 10"/>
          <p:cNvSpPr>
            <a:spLocks noGrp="1"/>
          </p:cNvSpPr>
          <p:nvPr>
            <p:ph type="title"/>
          </p:nvPr>
        </p:nvSpPr>
        <p:spPr>
          <a:xfrm>
            <a:off x="1392238" y="144463"/>
            <a:ext cx="7519987" cy="1143000"/>
          </a:xfrm>
        </p:spPr>
        <p:txBody>
          <a:bodyPr/>
          <a:lstStyle/>
          <a:p>
            <a:r>
              <a:rPr lang="ru-RU" smtClean="0"/>
              <a:t>Как это работает?</a:t>
            </a:r>
            <a:endParaRPr lang="en-GB"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4" name="Picture 76"/>
          <p:cNvPicPr>
            <a:picLocks noChangeAspect="1" noChangeArrowheads="1"/>
          </p:cNvPicPr>
          <p:nvPr/>
        </p:nvPicPr>
        <p:blipFill>
          <a:blip r:embed="rId3" cstate="screen"/>
          <a:srcRect/>
          <a:stretch>
            <a:fillRect/>
          </a:stretch>
        </p:blipFill>
        <p:spPr bwMode="auto">
          <a:xfrm>
            <a:off x="469238" y="137787"/>
            <a:ext cx="8314884" cy="6563639"/>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0"/>
          <p:cNvSpPr>
            <a:spLocks/>
          </p:cNvSpPr>
          <p:nvPr/>
        </p:nvSpPr>
        <p:spPr bwMode="auto">
          <a:xfrm>
            <a:off x="8929688" y="6645275"/>
            <a:ext cx="155575" cy="153988"/>
          </a:xfrm>
          <a:prstGeom prst="rect">
            <a:avLst/>
          </a:prstGeom>
          <a:noFill/>
          <a:ln w="12700">
            <a:noFill/>
            <a:miter lim="800000"/>
            <a:headEnd/>
            <a:tailEnd/>
          </a:ln>
        </p:spPr>
        <p:txBody>
          <a:bodyPr lIns="0" tIns="0" rIns="0" bIns="0" anchor="ctr"/>
          <a:lstStyle/>
          <a:p>
            <a:r>
              <a:rPr lang="en-US" sz="1000">
                <a:solidFill>
                  <a:srgbClr val="000099"/>
                </a:solidFill>
                <a:cs typeface="Arial" pitchFamily="34" charset="0"/>
                <a:sym typeface="Arial" pitchFamily="34" charset="0"/>
              </a:rPr>
              <a:t>1</a:t>
            </a:r>
          </a:p>
        </p:txBody>
      </p:sp>
      <p:sp>
        <p:nvSpPr>
          <p:cNvPr id="26626" name="AutoShape 41"/>
          <p:cNvSpPr>
            <a:spLocks/>
          </p:cNvSpPr>
          <p:nvPr/>
        </p:nvSpPr>
        <p:spPr bwMode="auto">
          <a:xfrm>
            <a:off x="6599238" y="4572000"/>
            <a:ext cx="2544762" cy="2286000"/>
          </a:xfrm>
          <a:prstGeom prst="roundRect">
            <a:avLst>
              <a:gd name="adj" fmla="val 3903"/>
            </a:avLst>
          </a:prstGeom>
          <a:blipFill dpi="0" rotWithShape="0">
            <a:blip r:embed="rId3" cstate="screen"/>
            <a:srcRect/>
            <a:stretch>
              <a:fillRect/>
            </a:stretch>
          </a:blipFill>
          <a:ln w="36124">
            <a:solidFill>
              <a:srgbClr val="FFFFFF"/>
            </a:solidFill>
            <a:miter lim="800000"/>
            <a:headEnd/>
            <a:tailEnd/>
          </a:ln>
        </p:spPr>
        <p:txBody>
          <a:bodyPr lIns="0" tIns="0" rIns="0" bIns="0"/>
          <a:lstStyle/>
          <a:p>
            <a:endParaRPr lang="en-US"/>
          </a:p>
        </p:txBody>
      </p:sp>
      <p:sp>
        <p:nvSpPr>
          <p:cNvPr id="26627" name="AutoShape 42"/>
          <p:cNvSpPr>
            <a:spLocks/>
          </p:cNvSpPr>
          <p:nvPr/>
        </p:nvSpPr>
        <p:spPr bwMode="auto">
          <a:xfrm>
            <a:off x="6599238" y="2284413"/>
            <a:ext cx="2544762" cy="2287587"/>
          </a:xfrm>
          <a:prstGeom prst="roundRect">
            <a:avLst>
              <a:gd name="adj" fmla="val 3903"/>
            </a:avLst>
          </a:prstGeom>
          <a:blipFill dpi="0" rotWithShape="0">
            <a:blip r:embed="rId4" cstate="screen"/>
            <a:srcRect/>
            <a:stretch>
              <a:fillRect/>
            </a:stretch>
          </a:blipFill>
          <a:ln w="36124">
            <a:solidFill>
              <a:srgbClr val="FFFFFF"/>
            </a:solidFill>
            <a:miter lim="800000"/>
            <a:headEnd/>
            <a:tailEnd/>
          </a:ln>
        </p:spPr>
        <p:txBody>
          <a:bodyPr lIns="0" tIns="0" rIns="0" bIns="0"/>
          <a:lstStyle/>
          <a:p>
            <a:endParaRPr lang="en-US"/>
          </a:p>
        </p:txBody>
      </p:sp>
      <p:sp>
        <p:nvSpPr>
          <p:cNvPr id="26628" name="AutoShape 43"/>
          <p:cNvSpPr>
            <a:spLocks/>
          </p:cNvSpPr>
          <p:nvPr/>
        </p:nvSpPr>
        <p:spPr bwMode="auto">
          <a:xfrm>
            <a:off x="6599238" y="0"/>
            <a:ext cx="2544762" cy="2286000"/>
          </a:xfrm>
          <a:prstGeom prst="roundRect">
            <a:avLst>
              <a:gd name="adj" fmla="val 3903"/>
            </a:avLst>
          </a:prstGeom>
          <a:blipFill dpi="0" rotWithShape="0">
            <a:blip r:embed="rId5" cstate="screen"/>
            <a:srcRect/>
            <a:stretch>
              <a:fillRect/>
            </a:stretch>
          </a:blipFill>
          <a:ln w="36124">
            <a:solidFill>
              <a:srgbClr val="FFFFFF"/>
            </a:solidFill>
            <a:miter lim="800000"/>
            <a:headEnd/>
            <a:tailEnd/>
          </a:ln>
        </p:spPr>
        <p:txBody>
          <a:bodyPr lIns="0" tIns="0" rIns="0" bIns="0"/>
          <a:lstStyle/>
          <a:p>
            <a:endParaRPr lang="en-US"/>
          </a:p>
        </p:txBody>
      </p:sp>
      <p:sp>
        <p:nvSpPr>
          <p:cNvPr id="26629" name="AutoShape 44"/>
          <p:cNvSpPr>
            <a:spLocks/>
          </p:cNvSpPr>
          <p:nvPr/>
        </p:nvSpPr>
        <p:spPr bwMode="auto">
          <a:xfrm>
            <a:off x="4054475" y="4572000"/>
            <a:ext cx="2544763" cy="2286000"/>
          </a:xfrm>
          <a:prstGeom prst="roundRect">
            <a:avLst>
              <a:gd name="adj" fmla="val 3903"/>
            </a:avLst>
          </a:prstGeom>
          <a:blipFill dpi="0" rotWithShape="0">
            <a:blip r:embed="rId6" cstate="screen"/>
            <a:srcRect/>
            <a:stretch>
              <a:fillRect/>
            </a:stretch>
          </a:blipFill>
          <a:ln w="36124">
            <a:solidFill>
              <a:srgbClr val="FFFFFF"/>
            </a:solidFill>
            <a:miter lim="800000"/>
            <a:headEnd/>
            <a:tailEnd/>
          </a:ln>
        </p:spPr>
        <p:txBody>
          <a:bodyPr lIns="0" tIns="0" rIns="0" bIns="0"/>
          <a:lstStyle/>
          <a:p>
            <a:endParaRPr lang="en-US"/>
          </a:p>
        </p:txBody>
      </p:sp>
      <p:sp>
        <p:nvSpPr>
          <p:cNvPr id="26630" name="AutoShape 45"/>
          <p:cNvSpPr>
            <a:spLocks/>
          </p:cNvSpPr>
          <p:nvPr/>
        </p:nvSpPr>
        <p:spPr bwMode="auto">
          <a:xfrm>
            <a:off x="4054475" y="2284413"/>
            <a:ext cx="2544763" cy="2287587"/>
          </a:xfrm>
          <a:prstGeom prst="roundRect">
            <a:avLst>
              <a:gd name="adj" fmla="val 3903"/>
            </a:avLst>
          </a:prstGeom>
          <a:blipFill dpi="0" rotWithShape="0">
            <a:blip r:embed="rId7" cstate="screen"/>
            <a:srcRect/>
            <a:stretch>
              <a:fillRect/>
            </a:stretch>
          </a:blipFill>
          <a:ln w="36124">
            <a:solidFill>
              <a:srgbClr val="FFFFFF"/>
            </a:solidFill>
            <a:miter lim="800000"/>
            <a:headEnd/>
            <a:tailEnd/>
          </a:ln>
        </p:spPr>
        <p:txBody>
          <a:bodyPr lIns="0" tIns="0" rIns="0" bIns="0"/>
          <a:lstStyle/>
          <a:p>
            <a:endParaRPr lang="en-US"/>
          </a:p>
        </p:txBody>
      </p:sp>
      <p:sp>
        <p:nvSpPr>
          <p:cNvPr id="26631" name="AutoShape 46"/>
          <p:cNvSpPr>
            <a:spLocks/>
          </p:cNvSpPr>
          <p:nvPr/>
        </p:nvSpPr>
        <p:spPr bwMode="auto">
          <a:xfrm>
            <a:off x="4054475" y="0"/>
            <a:ext cx="2544763" cy="2286000"/>
          </a:xfrm>
          <a:prstGeom prst="roundRect">
            <a:avLst>
              <a:gd name="adj" fmla="val 3903"/>
            </a:avLst>
          </a:prstGeom>
          <a:blipFill dpi="0" rotWithShape="0">
            <a:blip r:embed="rId8" cstate="screen"/>
            <a:srcRect/>
            <a:stretch>
              <a:fillRect/>
            </a:stretch>
          </a:blipFill>
          <a:ln w="36124">
            <a:solidFill>
              <a:srgbClr val="FFFFFF"/>
            </a:solidFill>
            <a:miter lim="800000"/>
            <a:headEnd/>
            <a:tailEnd/>
          </a:ln>
        </p:spPr>
        <p:txBody>
          <a:bodyPr lIns="0" tIns="0" rIns="0" bIns="0"/>
          <a:lstStyle/>
          <a:p>
            <a:endParaRPr lang="en-US"/>
          </a:p>
        </p:txBody>
      </p:sp>
      <p:sp>
        <p:nvSpPr>
          <p:cNvPr id="26632" name="AutoShape 47"/>
          <p:cNvSpPr>
            <a:spLocks/>
          </p:cNvSpPr>
          <p:nvPr/>
        </p:nvSpPr>
        <p:spPr bwMode="auto">
          <a:xfrm>
            <a:off x="1509713" y="4572000"/>
            <a:ext cx="2544762" cy="2286000"/>
          </a:xfrm>
          <a:prstGeom prst="roundRect">
            <a:avLst>
              <a:gd name="adj" fmla="val 3903"/>
            </a:avLst>
          </a:prstGeom>
          <a:blipFill dpi="0" rotWithShape="0">
            <a:blip r:embed="rId9" cstate="screen"/>
            <a:srcRect/>
            <a:stretch>
              <a:fillRect/>
            </a:stretch>
          </a:blipFill>
          <a:ln w="36124">
            <a:solidFill>
              <a:srgbClr val="FFFFFF"/>
            </a:solidFill>
            <a:miter lim="800000"/>
            <a:headEnd/>
            <a:tailEnd/>
          </a:ln>
        </p:spPr>
        <p:txBody>
          <a:bodyPr lIns="0" tIns="0" rIns="0" bIns="0"/>
          <a:lstStyle/>
          <a:p>
            <a:endParaRPr lang="en-US"/>
          </a:p>
        </p:txBody>
      </p:sp>
      <p:sp>
        <p:nvSpPr>
          <p:cNvPr id="26633" name="AutoShape 48"/>
          <p:cNvSpPr>
            <a:spLocks/>
          </p:cNvSpPr>
          <p:nvPr/>
        </p:nvSpPr>
        <p:spPr bwMode="auto">
          <a:xfrm>
            <a:off x="1509713" y="2284413"/>
            <a:ext cx="2544762" cy="2287587"/>
          </a:xfrm>
          <a:prstGeom prst="roundRect">
            <a:avLst>
              <a:gd name="adj" fmla="val 3903"/>
            </a:avLst>
          </a:prstGeom>
          <a:blipFill dpi="0" rotWithShape="0">
            <a:blip r:embed="rId10" cstate="screen"/>
            <a:srcRect/>
            <a:stretch>
              <a:fillRect/>
            </a:stretch>
          </a:blipFill>
          <a:ln w="36124">
            <a:solidFill>
              <a:srgbClr val="FFFFFF"/>
            </a:solidFill>
            <a:miter lim="800000"/>
            <a:headEnd/>
            <a:tailEnd/>
          </a:ln>
        </p:spPr>
        <p:txBody>
          <a:bodyPr lIns="0" tIns="0" rIns="0" bIns="0"/>
          <a:lstStyle/>
          <a:p>
            <a:endParaRPr lang="en-US"/>
          </a:p>
        </p:txBody>
      </p:sp>
      <p:sp>
        <p:nvSpPr>
          <p:cNvPr id="26634" name="AutoShape 49"/>
          <p:cNvSpPr>
            <a:spLocks/>
          </p:cNvSpPr>
          <p:nvPr/>
        </p:nvSpPr>
        <p:spPr bwMode="auto">
          <a:xfrm>
            <a:off x="1509713" y="0"/>
            <a:ext cx="2544762" cy="2286000"/>
          </a:xfrm>
          <a:prstGeom prst="roundRect">
            <a:avLst>
              <a:gd name="adj" fmla="val 3903"/>
            </a:avLst>
          </a:prstGeom>
          <a:blipFill dpi="0" rotWithShape="0">
            <a:blip r:embed="rId11" cstate="screen"/>
            <a:srcRect/>
            <a:stretch>
              <a:fillRect/>
            </a:stretch>
          </a:blipFill>
          <a:ln w="36124">
            <a:solidFill>
              <a:srgbClr val="FFFFFF"/>
            </a:solidFill>
            <a:miter lim="800000"/>
            <a:headEnd/>
            <a:tailEnd/>
          </a:ln>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0"/>
          <p:cNvSpPr>
            <a:spLocks noGrp="1"/>
          </p:cNvSpPr>
          <p:nvPr>
            <p:ph type="title"/>
          </p:nvPr>
        </p:nvSpPr>
        <p:spPr>
          <a:xfrm>
            <a:off x="1392238" y="144463"/>
            <a:ext cx="7889875" cy="1143000"/>
          </a:xfrm>
        </p:spPr>
        <p:txBody>
          <a:bodyPr/>
          <a:lstStyle/>
          <a:p>
            <a:r>
              <a:rPr lang="ru-RU" smtClean="0"/>
              <a:t>Изделия из полиалюминия</a:t>
            </a:r>
            <a:endParaRPr lang="en-GB" smtClean="0"/>
          </a:p>
        </p:txBody>
      </p:sp>
      <p:pic>
        <p:nvPicPr>
          <p:cNvPr id="27650" name="Picture 2" descr="C:\Documents and Settings\rumomoskalev\My Documents\My Pictures\100CANON\IMG_2430.JPG"/>
          <p:cNvPicPr>
            <a:picLocks noChangeAspect="1" noChangeArrowheads="1"/>
          </p:cNvPicPr>
          <p:nvPr/>
        </p:nvPicPr>
        <p:blipFill>
          <a:blip r:embed="rId3" cstate="screen"/>
          <a:srcRect/>
          <a:stretch>
            <a:fillRect/>
          </a:stretch>
        </p:blipFill>
        <p:spPr bwMode="auto">
          <a:xfrm>
            <a:off x="1084263" y="2103438"/>
            <a:ext cx="2874962" cy="2155825"/>
          </a:xfrm>
          <a:prstGeom prst="rect">
            <a:avLst/>
          </a:prstGeom>
          <a:noFill/>
          <a:ln w="9525">
            <a:noFill/>
            <a:miter lim="800000"/>
            <a:headEnd/>
            <a:tailEnd/>
          </a:ln>
        </p:spPr>
      </p:pic>
      <p:pic>
        <p:nvPicPr>
          <p:cNvPr id="27651" name="Picture 3" descr="C:\Documents and Settings\rumomoskalev\My Documents\My Pictures\Kagazy April 2011\New Folder\26.11.2010 170.jpg"/>
          <p:cNvPicPr>
            <a:picLocks noChangeAspect="1" noChangeArrowheads="1"/>
          </p:cNvPicPr>
          <p:nvPr/>
        </p:nvPicPr>
        <p:blipFill>
          <a:blip r:embed="rId4" cstate="screen"/>
          <a:srcRect/>
          <a:stretch>
            <a:fillRect/>
          </a:stretch>
        </p:blipFill>
        <p:spPr bwMode="auto">
          <a:xfrm>
            <a:off x="4835525" y="4076700"/>
            <a:ext cx="2933700" cy="1731963"/>
          </a:xfrm>
          <a:prstGeom prst="rect">
            <a:avLst/>
          </a:prstGeom>
          <a:noFill/>
          <a:ln w="9525">
            <a:noFill/>
            <a:miter lim="800000"/>
            <a:headEnd/>
            <a:tailEnd/>
          </a:ln>
        </p:spPr>
      </p:pic>
      <p:pic>
        <p:nvPicPr>
          <p:cNvPr id="27652" name="Picture 9" descr="C:\Documents and Settings\rumomoskalev\My Documents\My Pictures\Атмосферостойкие настилы - Дейкинг.jpg"/>
          <p:cNvPicPr>
            <a:picLocks noChangeAspect="1" noChangeArrowheads="1"/>
          </p:cNvPicPr>
          <p:nvPr/>
        </p:nvPicPr>
        <p:blipFill>
          <a:blip r:embed="rId5" cstate="screen"/>
          <a:srcRect/>
          <a:stretch>
            <a:fillRect/>
          </a:stretch>
        </p:blipFill>
        <p:spPr bwMode="auto">
          <a:xfrm>
            <a:off x="1392238" y="4067175"/>
            <a:ext cx="2954337" cy="1744663"/>
          </a:xfrm>
          <a:prstGeom prst="rect">
            <a:avLst/>
          </a:prstGeom>
          <a:noFill/>
          <a:ln w="9525">
            <a:noFill/>
            <a:miter lim="800000"/>
            <a:headEnd/>
            <a:tailEnd/>
          </a:ln>
        </p:spPr>
      </p:pic>
      <p:pic>
        <p:nvPicPr>
          <p:cNvPr id="27653" name="Picture 10" descr="C:\Documents and Settings\rumomoskalev\My Documents\My Pictures\полимерпесчаная плитка.jpg"/>
          <p:cNvPicPr>
            <a:picLocks noChangeAspect="1" noChangeArrowheads="1"/>
          </p:cNvPicPr>
          <p:nvPr/>
        </p:nvPicPr>
        <p:blipFill>
          <a:blip r:embed="rId6" cstate="screen"/>
          <a:srcRect/>
          <a:stretch>
            <a:fillRect/>
          </a:stretch>
        </p:blipFill>
        <p:spPr bwMode="auto">
          <a:xfrm>
            <a:off x="4827588" y="1838325"/>
            <a:ext cx="2932112" cy="1714500"/>
          </a:xfrm>
          <a:prstGeom prst="rect">
            <a:avLst/>
          </a:prstGeom>
          <a:noFill/>
          <a:ln w="9525">
            <a:noFill/>
            <a:miter lim="800000"/>
            <a:headEnd/>
            <a:tailEnd/>
          </a:ln>
        </p:spPr>
      </p:pic>
      <p:sp>
        <p:nvSpPr>
          <p:cNvPr id="27654" name="TextBox 2"/>
          <p:cNvSpPr txBox="1">
            <a:spLocks noChangeArrowheads="1"/>
          </p:cNvSpPr>
          <p:nvPr/>
        </p:nvSpPr>
        <p:spPr bwMode="auto">
          <a:xfrm>
            <a:off x="1284288" y="3579813"/>
            <a:ext cx="803275" cy="369887"/>
          </a:xfrm>
          <a:prstGeom prst="rect">
            <a:avLst/>
          </a:prstGeom>
          <a:noFill/>
          <a:ln w="9525">
            <a:noFill/>
            <a:miter lim="800000"/>
            <a:headEnd/>
            <a:tailEnd/>
          </a:ln>
        </p:spPr>
        <p:txBody>
          <a:bodyPr wrap="none">
            <a:spAutoFit/>
          </a:bodyPr>
          <a:lstStyle/>
          <a:p>
            <a:r>
              <a:rPr lang="ru-RU"/>
              <a:t>Ручки</a:t>
            </a:r>
            <a:endParaRPr lang="en-US"/>
          </a:p>
        </p:txBody>
      </p:sp>
      <p:sp>
        <p:nvSpPr>
          <p:cNvPr id="27655" name="TextBox 12"/>
          <p:cNvSpPr txBox="1">
            <a:spLocks noChangeArrowheads="1"/>
          </p:cNvSpPr>
          <p:nvPr/>
        </p:nvSpPr>
        <p:spPr bwMode="auto">
          <a:xfrm>
            <a:off x="1300163" y="5813425"/>
            <a:ext cx="3197225" cy="646113"/>
          </a:xfrm>
          <a:prstGeom prst="rect">
            <a:avLst/>
          </a:prstGeom>
          <a:noFill/>
          <a:ln w="9525">
            <a:noFill/>
            <a:miter lim="800000"/>
            <a:headEnd/>
            <a:tailEnd/>
          </a:ln>
        </p:spPr>
        <p:txBody>
          <a:bodyPr wrap="none">
            <a:spAutoFit/>
          </a:bodyPr>
          <a:lstStyle/>
          <a:p>
            <a:r>
              <a:rPr lang="ru-RU"/>
              <a:t>Декинг</a:t>
            </a:r>
            <a:br>
              <a:rPr lang="ru-RU"/>
            </a:br>
            <a:r>
              <a:rPr lang="ru-RU"/>
              <a:t>атмосферостойкие настилы</a:t>
            </a:r>
            <a:endParaRPr lang="en-US"/>
          </a:p>
        </p:txBody>
      </p:sp>
      <p:sp>
        <p:nvSpPr>
          <p:cNvPr id="27656" name="TextBox 13"/>
          <p:cNvSpPr txBox="1">
            <a:spLocks noChangeArrowheads="1"/>
          </p:cNvSpPr>
          <p:nvPr/>
        </p:nvSpPr>
        <p:spPr bwMode="auto">
          <a:xfrm>
            <a:off x="4737100" y="3573463"/>
            <a:ext cx="2216150" cy="369887"/>
          </a:xfrm>
          <a:prstGeom prst="rect">
            <a:avLst/>
          </a:prstGeom>
          <a:noFill/>
          <a:ln w="9525">
            <a:noFill/>
            <a:miter lim="800000"/>
            <a:headEnd/>
            <a:tailEnd/>
          </a:ln>
        </p:spPr>
        <p:txBody>
          <a:bodyPr wrap="none">
            <a:spAutoFit/>
          </a:bodyPr>
          <a:lstStyle/>
          <a:p>
            <a:r>
              <a:rPr lang="ru-RU"/>
              <a:t>Тротуарная плитка</a:t>
            </a:r>
            <a:endParaRPr lang="en-US"/>
          </a:p>
        </p:txBody>
      </p:sp>
      <p:sp>
        <p:nvSpPr>
          <p:cNvPr id="27657" name="TextBox 14"/>
          <p:cNvSpPr txBox="1">
            <a:spLocks noChangeArrowheads="1"/>
          </p:cNvSpPr>
          <p:nvPr/>
        </p:nvSpPr>
        <p:spPr bwMode="auto">
          <a:xfrm>
            <a:off x="4884738" y="5816600"/>
            <a:ext cx="2832100" cy="369888"/>
          </a:xfrm>
          <a:prstGeom prst="rect">
            <a:avLst/>
          </a:prstGeom>
          <a:noFill/>
          <a:ln w="9525">
            <a:noFill/>
            <a:miter lim="800000"/>
            <a:headEnd/>
            <a:tailEnd/>
          </a:ln>
        </p:spPr>
        <p:txBody>
          <a:bodyPr wrap="none">
            <a:spAutoFit/>
          </a:bodyPr>
          <a:lstStyle/>
          <a:p>
            <a:r>
              <a:rPr lang="ru-RU"/>
              <a:t>Автомобильные коврики</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4"/>
          <p:cNvGrpSpPr/>
          <p:nvPr/>
        </p:nvGrpSpPr>
        <p:grpSpPr>
          <a:xfrm>
            <a:off x="6078328" y="3925616"/>
            <a:ext cx="968984" cy="2250835"/>
            <a:chOff x="5523256" y="4159109"/>
            <a:chExt cx="968984" cy="2250835"/>
          </a:xfrm>
        </p:grpSpPr>
        <p:pic>
          <p:nvPicPr>
            <p:cNvPr id="66" name="Picture 2" descr="C:\Users\SELINDROTHE\Pictures\Grönlund 2011\Cardboard-brick.jpg"/>
            <p:cNvPicPr>
              <a:picLocks noChangeAspect="1" noChangeArrowheads="1"/>
            </p:cNvPicPr>
            <p:nvPr/>
          </p:nvPicPr>
          <p:blipFill rotWithShape="1">
            <a:blip r:embed="rId3" cstate="print"/>
            <a:srcRect l="19967" r="12015" b="16392"/>
            <a:stretch/>
          </p:blipFill>
          <p:spPr bwMode="auto">
            <a:xfrm>
              <a:off x="5523256" y="4159109"/>
              <a:ext cx="968984" cy="2229499"/>
            </a:xfrm>
            <a:prstGeom prst="rect">
              <a:avLst/>
            </a:prstGeom>
            <a:noFill/>
          </p:spPr>
        </p:pic>
        <p:sp>
          <p:nvSpPr>
            <p:cNvPr id="67" name="Rectangle 66"/>
            <p:cNvSpPr/>
            <p:nvPr/>
          </p:nvSpPr>
          <p:spPr>
            <a:xfrm>
              <a:off x="5577840" y="6044184"/>
              <a:ext cx="795504" cy="365760"/>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58"/>
          <p:cNvGrpSpPr/>
          <p:nvPr/>
        </p:nvGrpSpPr>
        <p:grpSpPr>
          <a:xfrm>
            <a:off x="1676097" y="5126514"/>
            <a:ext cx="348402" cy="801624"/>
            <a:chOff x="1491539" y="5394960"/>
            <a:chExt cx="348402" cy="801624"/>
          </a:xfrm>
        </p:grpSpPr>
        <p:pic>
          <p:nvPicPr>
            <p:cNvPr id="60" name="Picture 2" descr="C:\Users\SELINDROTHE\Pictures\Grönlund 2011\Cardboard-brick.jpg"/>
            <p:cNvPicPr>
              <a:picLocks noChangeAspect="1" noChangeArrowheads="1"/>
            </p:cNvPicPr>
            <p:nvPr/>
          </p:nvPicPr>
          <p:blipFill rotWithShape="1">
            <a:blip r:embed="rId4" cstate="print"/>
            <a:srcRect l="19967" r="12015" b="16392"/>
            <a:stretch/>
          </p:blipFill>
          <p:spPr bwMode="auto">
            <a:xfrm>
              <a:off x="1491539" y="5394960"/>
              <a:ext cx="348402" cy="801624"/>
            </a:xfrm>
            <a:prstGeom prst="rect">
              <a:avLst/>
            </a:prstGeom>
            <a:noFill/>
          </p:spPr>
        </p:pic>
        <p:sp>
          <p:nvSpPr>
            <p:cNvPr id="61" name="Rectangle 60"/>
            <p:cNvSpPr/>
            <p:nvPr/>
          </p:nvSpPr>
          <p:spPr>
            <a:xfrm>
              <a:off x="1493044" y="6044184"/>
              <a:ext cx="311945" cy="151829"/>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55"/>
          <p:cNvGrpSpPr/>
          <p:nvPr/>
        </p:nvGrpSpPr>
        <p:grpSpPr>
          <a:xfrm>
            <a:off x="2389999" y="4920717"/>
            <a:ext cx="453085" cy="1050963"/>
            <a:chOff x="2314498" y="5172386"/>
            <a:chExt cx="453085" cy="1050963"/>
          </a:xfrm>
        </p:grpSpPr>
        <p:pic>
          <p:nvPicPr>
            <p:cNvPr id="57" name="Picture 2" descr="C:\Users\SELINDROTHE\Pictures\Grönlund 2011\Cardboard-brick.jpg"/>
            <p:cNvPicPr>
              <a:picLocks noChangeAspect="1" noChangeArrowheads="1"/>
            </p:cNvPicPr>
            <p:nvPr/>
          </p:nvPicPr>
          <p:blipFill rotWithShape="1">
            <a:blip r:embed="rId5" cstate="print"/>
            <a:srcRect l="19967" r="12015" b="16392"/>
            <a:stretch/>
          </p:blipFill>
          <p:spPr bwMode="auto">
            <a:xfrm>
              <a:off x="2314498" y="5172386"/>
              <a:ext cx="453085" cy="1042486"/>
            </a:xfrm>
            <a:prstGeom prst="rect">
              <a:avLst/>
            </a:prstGeom>
            <a:noFill/>
          </p:spPr>
        </p:pic>
        <p:sp>
          <p:nvSpPr>
            <p:cNvPr id="58" name="Rectangle 57"/>
            <p:cNvSpPr/>
            <p:nvPr/>
          </p:nvSpPr>
          <p:spPr>
            <a:xfrm>
              <a:off x="2324101" y="5991701"/>
              <a:ext cx="416718" cy="231648"/>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2"/>
          <p:cNvGrpSpPr/>
          <p:nvPr/>
        </p:nvGrpSpPr>
        <p:grpSpPr>
          <a:xfrm>
            <a:off x="3080657" y="4582887"/>
            <a:ext cx="618888" cy="1452274"/>
            <a:chOff x="3167938" y="5175434"/>
            <a:chExt cx="453085" cy="1061060"/>
          </a:xfrm>
        </p:grpSpPr>
        <p:pic>
          <p:nvPicPr>
            <p:cNvPr id="54" name="Picture 2" descr="C:\Users\SELINDROTHE\Pictures\Grönlund 2011\Cardboard-brick.jpg"/>
            <p:cNvPicPr>
              <a:picLocks noChangeAspect="1" noChangeArrowheads="1"/>
            </p:cNvPicPr>
            <p:nvPr/>
          </p:nvPicPr>
          <p:blipFill rotWithShape="1">
            <a:blip r:embed="rId5" cstate="print"/>
            <a:srcRect l="19967" r="12015" b="16392"/>
            <a:stretch/>
          </p:blipFill>
          <p:spPr bwMode="auto">
            <a:xfrm>
              <a:off x="3167938" y="5175434"/>
              <a:ext cx="453085" cy="1042486"/>
            </a:xfrm>
            <a:prstGeom prst="rect">
              <a:avLst/>
            </a:prstGeom>
            <a:noFill/>
          </p:spPr>
        </p:pic>
        <p:sp>
          <p:nvSpPr>
            <p:cNvPr id="55" name="Rectangle 54"/>
            <p:cNvSpPr/>
            <p:nvPr/>
          </p:nvSpPr>
          <p:spPr>
            <a:xfrm>
              <a:off x="3188494" y="5971032"/>
              <a:ext cx="375394" cy="26546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49"/>
          <p:cNvGrpSpPr/>
          <p:nvPr/>
        </p:nvGrpSpPr>
        <p:grpSpPr>
          <a:xfrm>
            <a:off x="3799115" y="4474029"/>
            <a:ext cx="714162" cy="1566157"/>
            <a:chOff x="3932200" y="4788502"/>
            <a:chExt cx="639799" cy="1478186"/>
          </a:xfrm>
        </p:grpSpPr>
        <p:pic>
          <p:nvPicPr>
            <p:cNvPr id="51" name="Picture 2" descr="C:\Users\SELINDROTHE\Pictures\Grönlund 2011\Cardboard-brick.jpg"/>
            <p:cNvPicPr>
              <a:picLocks noChangeAspect="1" noChangeArrowheads="1"/>
            </p:cNvPicPr>
            <p:nvPr/>
          </p:nvPicPr>
          <p:blipFill rotWithShape="1">
            <a:blip r:embed="rId6" cstate="print"/>
            <a:srcRect l="19967" r="12015" b="16392"/>
            <a:stretch/>
          </p:blipFill>
          <p:spPr bwMode="auto">
            <a:xfrm>
              <a:off x="3932200" y="4788502"/>
              <a:ext cx="639799" cy="1472090"/>
            </a:xfrm>
            <a:prstGeom prst="rect">
              <a:avLst/>
            </a:prstGeom>
            <a:noFill/>
          </p:spPr>
        </p:pic>
        <p:sp>
          <p:nvSpPr>
            <p:cNvPr id="52" name="Rectangle 51"/>
            <p:cNvSpPr/>
            <p:nvPr/>
          </p:nvSpPr>
          <p:spPr>
            <a:xfrm>
              <a:off x="3960019" y="5961888"/>
              <a:ext cx="550070" cy="304800"/>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46"/>
          <p:cNvGrpSpPr/>
          <p:nvPr/>
        </p:nvGrpSpPr>
        <p:grpSpPr>
          <a:xfrm>
            <a:off x="4517571" y="4223657"/>
            <a:ext cx="804618" cy="1899465"/>
            <a:chOff x="4712488" y="4471416"/>
            <a:chExt cx="806755" cy="1862328"/>
          </a:xfrm>
        </p:grpSpPr>
        <p:pic>
          <p:nvPicPr>
            <p:cNvPr id="48" name="Picture 2" descr="C:\Users\SELINDROTHE\Pictures\Grönlund 2011\Cardboard-brick.jpg"/>
            <p:cNvPicPr>
              <a:picLocks noChangeAspect="1" noChangeArrowheads="1"/>
            </p:cNvPicPr>
            <p:nvPr/>
          </p:nvPicPr>
          <p:blipFill rotWithShape="1">
            <a:blip r:embed="rId7" cstate="print"/>
            <a:srcRect l="19967" r="12015" b="16392"/>
            <a:stretch/>
          </p:blipFill>
          <p:spPr bwMode="auto">
            <a:xfrm>
              <a:off x="4712488" y="4471416"/>
              <a:ext cx="806755" cy="1856232"/>
            </a:xfrm>
            <a:prstGeom prst="rect">
              <a:avLst/>
            </a:prstGeom>
            <a:noFill/>
          </p:spPr>
        </p:pic>
        <p:sp>
          <p:nvSpPr>
            <p:cNvPr id="49" name="Rectangle 48"/>
            <p:cNvSpPr/>
            <p:nvPr/>
          </p:nvSpPr>
          <p:spPr>
            <a:xfrm>
              <a:off x="4750594" y="5967984"/>
              <a:ext cx="678656" cy="365760"/>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95"/>
          <p:cNvGrpSpPr/>
          <p:nvPr/>
        </p:nvGrpSpPr>
        <p:grpSpPr>
          <a:xfrm>
            <a:off x="5236029" y="4103915"/>
            <a:ext cx="908807" cy="2111286"/>
            <a:chOff x="5288365" y="4072484"/>
            <a:chExt cx="802042" cy="2077402"/>
          </a:xfrm>
        </p:grpSpPr>
        <p:pic>
          <p:nvPicPr>
            <p:cNvPr id="45" name="Picture 2" descr="C:\Users\SELINDROTHE\Pictures\Grönlund 2011\Cardboard-brick.jpg"/>
            <p:cNvPicPr>
              <a:picLocks noChangeAspect="1" noChangeArrowheads="1"/>
            </p:cNvPicPr>
            <p:nvPr/>
          </p:nvPicPr>
          <p:blipFill rotWithShape="1">
            <a:blip r:embed="rId3" cstate="print"/>
            <a:srcRect l="19967" r="19033" b="16392"/>
            <a:stretch/>
          </p:blipFill>
          <p:spPr bwMode="auto">
            <a:xfrm>
              <a:off x="5288365" y="4072484"/>
              <a:ext cx="802042" cy="2057710"/>
            </a:xfrm>
            <a:prstGeom prst="rect">
              <a:avLst/>
            </a:prstGeom>
            <a:noFill/>
          </p:spPr>
        </p:pic>
        <p:sp>
          <p:nvSpPr>
            <p:cNvPr id="46" name="Rectangle 45"/>
            <p:cNvSpPr/>
            <p:nvPr/>
          </p:nvSpPr>
          <p:spPr>
            <a:xfrm>
              <a:off x="5338743" y="5812309"/>
              <a:ext cx="734208" cy="337577"/>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42"/>
          <p:cNvGrpSpPr/>
          <p:nvPr/>
        </p:nvGrpSpPr>
        <p:grpSpPr>
          <a:xfrm>
            <a:off x="7233254" y="2317125"/>
            <a:ext cx="1771199" cy="4092066"/>
            <a:chOff x="6444689" y="1545336"/>
            <a:chExt cx="1771199" cy="4092066"/>
          </a:xfrm>
        </p:grpSpPr>
        <p:pic>
          <p:nvPicPr>
            <p:cNvPr id="41" name="Picture 2" descr="C:\Users\SELINDROTHE\Pictures\Grönlund 2011\Cardboard-brick.jpg"/>
            <p:cNvPicPr>
              <a:picLocks noChangeAspect="1" noChangeArrowheads="1"/>
            </p:cNvPicPr>
            <p:nvPr/>
          </p:nvPicPr>
          <p:blipFill rotWithShape="1">
            <a:blip r:embed="rId8" cstate="print"/>
            <a:srcRect l="19967" r="12015" b="16392"/>
            <a:stretch/>
          </p:blipFill>
          <p:spPr bwMode="auto">
            <a:xfrm>
              <a:off x="6444689" y="1545336"/>
              <a:ext cx="1771199" cy="4075288"/>
            </a:xfrm>
            <a:prstGeom prst="rect">
              <a:avLst/>
            </a:prstGeom>
            <a:noFill/>
          </p:spPr>
        </p:pic>
        <p:sp>
          <p:nvSpPr>
            <p:cNvPr id="42" name="Rectangle 41"/>
            <p:cNvSpPr/>
            <p:nvPr/>
          </p:nvSpPr>
          <p:spPr>
            <a:xfrm>
              <a:off x="6493079" y="5125673"/>
              <a:ext cx="1560352" cy="511729"/>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 Placeholder 36"/>
          <p:cNvSpPr>
            <a:spLocks noGrp="1"/>
          </p:cNvSpPr>
          <p:nvPr>
            <p:ph type="body" sz="quarter" idx="4294967295"/>
          </p:nvPr>
        </p:nvSpPr>
        <p:spPr>
          <a:xfrm>
            <a:off x="1152697" y="702524"/>
            <a:ext cx="7815134" cy="690048"/>
          </a:xfrm>
          <a:prstGeom prst="rect">
            <a:avLst/>
          </a:prstGeom>
        </p:spPr>
        <p:txBody>
          <a:bodyPr/>
          <a:lstStyle/>
          <a:p>
            <a:pPr>
              <a:buNone/>
            </a:pPr>
            <a:r>
              <a:rPr lang="uk-UA" dirty="0" smtClean="0"/>
              <a:t>   </a:t>
            </a:r>
            <a:r>
              <a:rPr lang="uk-UA" dirty="0" err="1" smtClean="0"/>
              <a:t>Уверенно</a:t>
            </a:r>
            <a:r>
              <a:rPr lang="uk-UA" dirty="0" smtClean="0"/>
              <a:t> к </a:t>
            </a:r>
            <a:r>
              <a:rPr lang="uk-UA" dirty="0" err="1" smtClean="0"/>
              <a:t>цели</a:t>
            </a:r>
            <a:r>
              <a:rPr lang="uk-UA" dirty="0" smtClean="0"/>
              <a:t> </a:t>
            </a:r>
            <a:r>
              <a:rPr lang="uk-UA" dirty="0" smtClean="0"/>
              <a:t>2020</a:t>
            </a:r>
            <a:endParaRPr lang="uk-UA" dirty="0"/>
          </a:p>
        </p:txBody>
      </p:sp>
      <p:sp>
        <p:nvSpPr>
          <p:cNvPr id="95" name="Freeform 94"/>
          <p:cNvSpPr/>
          <p:nvPr/>
        </p:nvSpPr>
        <p:spPr>
          <a:xfrm>
            <a:off x="6073629" y="2950029"/>
            <a:ext cx="2907085" cy="3517883"/>
          </a:xfrm>
          <a:custGeom>
            <a:avLst/>
            <a:gdLst>
              <a:gd name="connsiteX0" fmla="*/ 2718033 w 2810312"/>
              <a:gd name="connsiteY0" fmla="*/ 0 h 3607266"/>
              <a:gd name="connsiteX1" fmla="*/ 1140903 w 2810312"/>
              <a:gd name="connsiteY1" fmla="*/ 67112 h 3607266"/>
              <a:gd name="connsiteX2" fmla="*/ 847288 w 2810312"/>
              <a:gd name="connsiteY2" fmla="*/ 1266737 h 3607266"/>
              <a:gd name="connsiteX3" fmla="*/ 0 w 2810312"/>
              <a:gd name="connsiteY3" fmla="*/ 1325460 h 3607266"/>
              <a:gd name="connsiteX4" fmla="*/ 0 w 2810312"/>
              <a:gd name="connsiteY4" fmla="*/ 3313651 h 3607266"/>
              <a:gd name="connsiteX5" fmla="*/ 2810312 w 2810312"/>
              <a:gd name="connsiteY5" fmla="*/ 3607266 h 3607266"/>
              <a:gd name="connsiteX6" fmla="*/ 2718033 w 2810312"/>
              <a:gd name="connsiteY6" fmla="*/ 0 h 360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0312" h="3607266">
                <a:moveTo>
                  <a:pt x="2718033" y="0"/>
                </a:moveTo>
                <a:lnTo>
                  <a:pt x="1140903" y="67112"/>
                </a:lnTo>
                <a:lnTo>
                  <a:pt x="847288" y="1266737"/>
                </a:lnTo>
                <a:lnTo>
                  <a:pt x="0" y="1325460"/>
                </a:lnTo>
                <a:lnTo>
                  <a:pt x="0" y="3313651"/>
                </a:lnTo>
                <a:lnTo>
                  <a:pt x="2810312" y="3607266"/>
                </a:lnTo>
                <a:lnTo>
                  <a:pt x="2718033" y="0"/>
                </a:lnTo>
                <a:close/>
              </a:path>
            </a:pathLst>
          </a:cu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1" name="Table 30"/>
          <p:cNvGraphicFramePr>
            <a:graphicFrameLocks noGrp="1"/>
          </p:cNvGraphicFramePr>
          <p:nvPr/>
        </p:nvGraphicFramePr>
        <p:xfrm>
          <a:off x="679512" y="6090406"/>
          <a:ext cx="7759810" cy="365760"/>
        </p:xfrm>
        <a:graphic>
          <a:graphicData uri="http://schemas.openxmlformats.org/drawingml/2006/table">
            <a:tbl>
              <a:tblPr firstRow="1" bandRow="1">
                <a:tableStyleId>{5940675A-B579-460E-94D1-54222C63F5DA}</a:tableStyleId>
              </a:tblPr>
              <a:tblGrid>
                <a:gridCol w="775981"/>
                <a:gridCol w="775981"/>
                <a:gridCol w="775981"/>
                <a:gridCol w="775981"/>
                <a:gridCol w="775981"/>
                <a:gridCol w="775981"/>
                <a:gridCol w="775981"/>
                <a:gridCol w="775981"/>
                <a:gridCol w="1551962"/>
              </a:tblGrid>
              <a:tr h="360000">
                <a:tc>
                  <a:txBody>
                    <a:bodyPr/>
                    <a:lstStyle/>
                    <a:p>
                      <a:pPr algn="ctr"/>
                      <a:r>
                        <a:rPr lang="uk-UA" dirty="0" smtClean="0">
                          <a:ln>
                            <a:noFill/>
                          </a:ln>
                          <a:solidFill>
                            <a:srgbClr val="520000"/>
                          </a:solidFill>
                        </a:rPr>
                        <a:t>Рік</a:t>
                      </a:r>
                      <a:endParaRPr lang="en-GB" dirty="0">
                        <a:ln>
                          <a:noFill/>
                        </a:ln>
                        <a:solidFill>
                          <a:srgbClr val="520000"/>
                        </a:solidFill>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a:r>
                        <a:rPr lang="en-US" dirty="0" smtClean="0">
                          <a:ln>
                            <a:noFill/>
                          </a:ln>
                          <a:solidFill>
                            <a:srgbClr val="520000"/>
                          </a:solidFill>
                        </a:rPr>
                        <a:t>2008</a:t>
                      </a:r>
                      <a:endParaRPr lang="en-GB" dirty="0">
                        <a:ln>
                          <a:noFill/>
                        </a:ln>
                        <a:solidFill>
                          <a:srgbClr val="52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a:r>
                        <a:rPr lang="en-US" dirty="0" smtClean="0">
                          <a:ln>
                            <a:noFill/>
                          </a:ln>
                          <a:solidFill>
                            <a:srgbClr val="520000"/>
                          </a:solidFill>
                        </a:rPr>
                        <a:t>2009</a:t>
                      </a:r>
                      <a:endParaRPr lang="en-GB" dirty="0">
                        <a:ln>
                          <a:noFill/>
                        </a:ln>
                        <a:solidFill>
                          <a:srgbClr val="52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a:r>
                        <a:rPr lang="en-US" dirty="0" smtClean="0">
                          <a:ln>
                            <a:noFill/>
                          </a:ln>
                          <a:solidFill>
                            <a:srgbClr val="520000"/>
                          </a:solidFill>
                        </a:rPr>
                        <a:t>2010</a:t>
                      </a:r>
                      <a:endParaRPr lang="en-GB" dirty="0">
                        <a:ln>
                          <a:noFill/>
                        </a:ln>
                        <a:solidFill>
                          <a:srgbClr val="52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a:r>
                        <a:rPr lang="en-US" dirty="0" smtClean="0">
                          <a:ln>
                            <a:noFill/>
                          </a:ln>
                          <a:solidFill>
                            <a:srgbClr val="520000"/>
                          </a:solidFill>
                        </a:rPr>
                        <a:t>2011</a:t>
                      </a:r>
                      <a:endParaRPr lang="en-GB" dirty="0">
                        <a:ln>
                          <a:noFill/>
                        </a:ln>
                        <a:solidFill>
                          <a:srgbClr val="52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a:r>
                        <a:rPr lang="en-US" dirty="0" smtClean="0">
                          <a:ln>
                            <a:noFill/>
                          </a:ln>
                          <a:solidFill>
                            <a:srgbClr val="520000"/>
                          </a:solidFill>
                        </a:rPr>
                        <a:t>2012</a:t>
                      </a:r>
                      <a:endParaRPr lang="en-GB" dirty="0">
                        <a:ln>
                          <a:noFill/>
                        </a:ln>
                        <a:solidFill>
                          <a:srgbClr val="52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a:r>
                        <a:rPr lang="en-US" dirty="0" smtClean="0">
                          <a:ln>
                            <a:noFill/>
                          </a:ln>
                          <a:solidFill>
                            <a:srgbClr val="520000"/>
                          </a:solidFill>
                        </a:rPr>
                        <a:t>2013</a:t>
                      </a:r>
                      <a:endParaRPr lang="en-GB" dirty="0">
                        <a:ln>
                          <a:noFill/>
                        </a:ln>
                        <a:solidFill>
                          <a:srgbClr val="52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a:r>
                        <a:rPr lang="en-US" dirty="0" smtClean="0">
                          <a:ln>
                            <a:noFill/>
                          </a:ln>
                          <a:solidFill>
                            <a:srgbClr val="CDB7A7"/>
                          </a:solidFill>
                        </a:rPr>
                        <a:t>2014</a:t>
                      </a:r>
                      <a:endParaRPr lang="en-GB" dirty="0">
                        <a:ln>
                          <a:noFill/>
                        </a:ln>
                        <a:solidFill>
                          <a:srgbClr val="CDB7A7"/>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a:r>
                        <a:rPr lang="ru-RU" dirty="0" smtClean="0">
                          <a:ln>
                            <a:noFill/>
                          </a:ln>
                          <a:solidFill>
                            <a:srgbClr val="CDB7A7"/>
                          </a:solidFill>
                        </a:rPr>
                        <a:t>             </a:t>
                      </a:r>
                      <a:r>
                        <a:rPr lang="en-US" dirty="0" smtClean="0">
                          <a:ln>
                            <a:noFill/>
                          </a:ln>
                          <a:solidFill>
                            <a:srgbClr val="CDB7A7"/>
                          </a:solidFill>
                        </a:rPr>
                        <a:t>2020</a:t>
                      </a:r>
                      <a:endParaRPr lang="en-GB" dirty="0">
                        <a:ln>
                          <a:noFill/>
                        </a:ln>
                        <a:solidFill>
                          <a:srgbClr val="CDB7A7"/>
                        </a:solidFill>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tcPr>
                </a:tc>
              </a:tr>
            </a:tbl>
          </a:graphicData>
        </a:graphic>
      </p:graphicFrame>
      <p:graphicFrame>
        <p:nvGraphicFramePr>
          <p:cNvPr id="90" name="Chart 89"/>
          <p:cNvGraphicFramePr/>
          <p:nvPr/>
        </p:nvGraphicFramePr>
        <p:xfrm>
          <a:off x="666226" y="1614715"/>
          <a:ext cx="7944375" cy="3518949"/>
        </p:xfrm>
        <a:graphic>
          <a:graphicData uri="http://schemas.openxmlformats.org/drawingml/2006/chart">
            <c:chart xmlns:c="http://schemas.openxmlformats.org/drawingml/2006/chart" xmlns:r="http://schemas.openxmlformats.org/officeDocument/2006/relationships" r:id="rId9"/>
          </a:graphicData>
        </a:graphic>
      </p:graphicFrame>
      <p:sp>
        <p:nvSpPr>
          <p:cNvPr id="78" name="TextBox 77"/>
          <p:cNvSpPr txBox="1"/>
          <p:nvPr/>
        </p:nvSpPr>
        <p:spPr>
          <a:xfrm>
            <a:off x="1529592" y="4927133"/>
            <a:ext cx="639919" cy="338554"/>
          </a:xfrm>
          <a:prstGeom prst="rect">
            <a:avLst/>
          </a:prstGeom>
          <a:noFill/>
        </p:spPr>
        <p:txBody>
          <a:bodyPr wrap="none" rtlCol="0">
            <a:spAutoFit/>
          </a:bodyPr>
          <a:lstStyle/>
          <a:p>
            <a:r>
              <a:rPr lang="uk-UA" sz="1600" dirty="0" smtClean="0">
                <a:solidFill>
                  <a:schemeClr val="accent6">
                    <a:lumMod val="50000"/>
                  </a:schemeClr>
                </a:solidFill>
              </a:rPr>
              <a:t>1500</a:t>
            </a:r>
            <a:endParaRPr lang="en-GB" sz="1600" dirty="0">
              <a:solidFill>
                <a:schemeClr val="accent6">
                  <a:lumMod val="50000"/>
                </a:schemeClr>
              </a:solidFill>
            </a:endParaRPr>
          </a:p>
        </p:txBody>
      </p:sp>
      <p:sp>
        <p:nvSpPr>
          <p:cNvPr id="79" name="TextBox 78"/>
          <p:cNvSpPr txBox="1"/>
          <p:nvPr/>
        </p:nvSpPr>
        <p:spPr>
          <a:xfrm>
            <a:off x="2262830" y="4775232"/>
            <a:ext cx="639919" cy="338554"/>
          </a:xfrm>
          <a:prstGeom prst="rect">
            <a:avLst/>
          </a:prstGeom>
          <a:noFill/>
        </p:spPr>
        <p:txBody>
          <a:bodyPr wrap="none" rtlCol="0">
            <a:spAutoFit/>
          </a:bodyPr>
          <a:lstStyle/>
          <a:p>
            <a:r>
              <a:rPr lang="uk-UA" sz="1600" dirty="0" smtClean="0">
                <a:solidFill>
                  <a:schemeClr val="accent6">
                    <a:lumMod val="50000"/>
                  </a:schemeClr>
                </a:solidFill>
              </a:rPr>
              <a:t>1806</a:t>
            </a:r>
            <a:endParaRPr lang="en-GB" sz="1600" dirty="0">
              <a:solidFill>
                <a:schemeClr val="accent6">
                  <a:lumMod val="50000"/>
                </a:schemeClr>
              </a:solidFill>
            </a:endParaRPr>
          </a:p>
        </p:txBody>
      </p:sp>
      <p:sp>
        <p:nvSpPr>
          <p:cNvPr id="80" name="TextBox 79"/>
          <p:cNvSpPr txBox="1"/>
          <p:nvPr/>
        </p:nvSpPr>
        <p:spPr>
          <a:xfrm>
            <a:off x="3041947" y="4476826"/>
            <a:ext cx="639919" cy="338554"/>
          </a:xfrm>
          <a:prstGeom prst="rect">
            <a:avLst/>
          </a:prstGeom>
          <a:noFill/>
        </p:spPr>
        <p:txBody>
          <a:bodyPr wrap="none" rtlCol="0">
            <a:spAutoFit/>
          </a:bodyPr>
          <a:lstStyle/>
          <a:p>
            <a:r>
              <a:rPr lang="uk-UA" sz="1600" dirty="0" smtClean="0">
                <a:solidFill>
                  <a:schemeClr val="accent6">
                    <a:lumMod val="50000"/>
                  </a:schemeClr>
                </a:solidFill>
              </a:rPr>
              <a:t>2618</a:t>
            </a:r>
            <a:endParaRPr lang="en-GB" sz="1600" dirty="0">
              <a:solidFill>
                <a:schemeClr val="accent6">
                  <a:lumMod val="50000"/>
                </a:schemeClr>
              </a:solidFill>
            </a:endParaRPr>
          </a:p>
        </p:txBody>
      </p:sp>
      <p:sp>
        <p:nvSpPr>
          <p:cNvPr id="81" name="TextBox 80"/>
          <p:cNvSpPr txBox="1"/>
          <p:nvPr/>
        </p:nvSpPr>
        <p:spPr>
          <a:xfrm>
            <a:off x="3859772" y="4341702"/>
            <a:ext cx="639919" cy="338554"/>
          </a:xfrm>
          <a:prstGeom prst="rect">
            <a:avLst/>
          </a:prstGeom>
          <a:noFill/>
        </p:spPr>
        <p:txBody>
          <a:bodyPr wrap="none" rtlCol="0">
            <a:spAutoFit/>
          </a:bodyPr>
          <a:lstStyle/>
          <a:p>
            <a:r>
              <a:rPr lang="uk-UA" sz="1600" dirty="0" smtClean="0">
                <a:solidFill>
                  <a:schemeClr val="accent6">
                    <a:lumMod val="50000"/>
                  </a:schemeClr>
                </a:solidFill>
              </a:rPr>
              <a:t>3965</a:t>
            </a:r>
            <a:endParaRPr lang="en-GB" sz="1600" dirty="0">
              <a:solidFill>
                <a:schemeClr val="accent6">
                  <a:lumMod val="50000"/>
                </a:schemeClr>
              </a:solidFill>
            </a:endParaRPr>
          </a:p>
        </p:txBody>
      </p:sp>
      <p:sp>
        <p:nvSpPr>
          <p:cNvPr id="82" name="TextBox 81"/>
          <p:cNvSpPr txBox="1"/>
          <p:nvPr/>
        </p:nvSpPr>
        <p:spPr>
          <a:xfrm>
            <a:off x="4582887" y="4234543"/>
            <a:ext cx="718457" cy="338554"/>
          </a:xfrm>
          <a:prstGeom prst="rect">
            <a:avLst/>
          </a:prstGeom>
          <a:noFill/>
        </p:spPr>
        <p:txBody>
          <a:bodyPr wrap="square" rtlCol="0">
            <a:spAutoFit/>
          </a:bodyPr>
          <a:lstStyle/>
          <a:p>
            <a:r>
              <a:rPr lang="uk-UA" sz="1600" dirty="0" smtClean="0">
                <a:solidFill>
                  <a:schemeClr val="accent6">
                    <a:lumMod val="50000"/>
                  </a:schemeClr>
                </a:solidFill>
              </a:rPr>
              <a:t>4676</a:t>
            </a:r>
            <a:endParaRPr lang="en-GB" sz="1600" dirty="0">
              <a:solidFill>
                <a:schemeClr val="accent6">
                  <a:lumMod val="50000"/>
                </a:schemeClr>
              </a:solidFill>
            </a:endParaRPr>
          </a:p>
        </p:txBody>
      </p:sp>
      <p:sp>
        <p:nvSpPr>
          <p:cNvPr id="83" name="TextBox 82"/>
          <p:cNvSpPr txBox="1"/>
          <p:nvPr/>
        </p:nvSpPr>
        <p:spPr>
          <a:xfrm>
            <a:off x="5385332" y="4095025"/>
            <a:ext cx="639919" cy="338554"/>
          </a:xfrm>
          <a:prstGeom prst="rect">
            <a:avLst/>
          </a:prstGeom>
          <a:noFill/>
        </p:spPr>
        <p:txBody>
          <a:bodyPr wrap="none" rtlCol="0">
            <a:spAutoFit/>
          </a:bodyPr>
          <a:lstStyle/>
          <a:p>
            <a:r>
              <a:rPr lang="uk-UA" sz="1600" dirty="0" smtClean="0">
                <a:solidFill>
                  <a:schemeClr val="accent6">
                    <a:lumMod val="50000"/>
                  </a:schemeClr>
                </a:solidFill>
              </a:rPr>
              <a:t>5307</a:t>
            </a:r>
            <a:endParaRPr lang="en-GB" sz="1600" dirty="0">
              <a:solidFill>
                <a:schemeClr val="accent6">
                  <a:lumMod val="50000"/>
                </a:schemeClr>
              </a:solidFill>
            </a:endParaRPr>
          </a:p>
        </p:txBody>
      </p:sp>
      <p:sp>
        <p:nvSpPr>
          <p:cNvPr id="84" name="TextBox 83"/>
          <p:cNvSpPr txBox="1"/>
          <p:nvPr/>
        </p:nvSpPr>
        <p:spPr>
          <a:xfrm>
            <a:off x="6139644" y="3911366"/>
            <a:ext cx="639919" cy="338554"/>
          </a:xfrm>
          <a:prstGeom prst="rect">
            <a:avLst/>
          </a:prstGeom>
          <a:noFill/>
        </p:spPr>
        <p:txBody>
          <a:bodyPr wrap="none" rtlCol="0">
            <a:spAutoFit/>
          </a:bodyPr>
          <a:lstStyle/>
          <a:p>
            <a:r>
              <a:rPr lang="uk-UA" sz="1600" dirty="0" smtClean="0">
                <a:solidFill>
                  <a:srgbClr val="CDB7A7"/>
                </a:solidFill>
              </a:rPr>
              <a:t>5800</a:t>
            </a:r>
            <a:endParaRPr lang="en-GB" sz="1600" dirty="0">
              <a:solidFill>
                <a:srgbClr val="CDB7A7"/>
              </a:solidFill>
            </a:endParaRPr>
          </a:p>
        </p:txBody>
      </p:sp>
      <p:sp>
        <p:nvSpPr>
          <p:cNvPr id="85" name="TextBox 84"/>
          <p:cNvSpPr txBox="1"/>
          <p:nvPr/>
        </p:nvSpPr>
        <p:spPr>
          <a:xfrm>
            <a:off x="7517934" y="2467761"/>
            <a:ext cx="1042273" cy="461665"/>
          </a:xfrm>
          <a:prstGeom prst="rect">
            <a:avLst/>
          </a:prstGeom>
          <a:noFill/>
        </p:spPr>
        <p:txBody>
          <a:bodyPr wrap="none" rtlCol="0">
            <a:spAutoFit/>
          </a:bodyPr>
          <a:lstStyle/>
          <a:p>
            <a:r>
              <a:rPr lang="en-US" sz="2400" dirty="0" smtClean="0">
                <a:solidFill>
                  <a:srgbClr val="CDB7A7"/>
                </a:solidFill>
              </a:rPr>
              <a:t>65000</a:t>
            </a:r>
            <a:endParaRPr lang="en-GB" sz="2400" dirty="0">
              <a:solidFill>
                <a:srgbClr val="CDB7A7"/>
              </a:solidFill>
            </a:endParaRPr>
          </a:p>
        </p:txBody>
      </p:sp>
      <p:sp>
        <p:nvSpPr>
          <p:cNvPr id="47" name="Date Placeholder 3"/>
          <p:cNvSpPr>
            <a:spLocks noGrp="1"/>
          </p:cNvSpPr>
          <p:nvPr>
            <p:ph type="dt" sz="half" idx="4294967295"/>
          </p:nvPr>
        </p:nvSpPr>
        <p:spPr>
          <a:xfrm>
            <a:off x="6876000" y="6631200"/>
            <a:ext cx="1944000" cy="144000"/>
          </a:xfrm>
          <a:prstGeom prst="rect">
            <a:avLst/>
          </a:prstGeom>
        </p:spPr>
        <p:txBody>
          <a:bodyPr/>
          <a:lstStyle/>
          <a:p>
            <a:r>
              <a:rPr lang="en-US" dirty="0" smtClean="0">
                <a:solidFill>
                  <a:srgbClr val="FFFFFF">
                    <a:lumMod val="50000"/>
                  </a:srgbClr>
                </a:solidFill>
              </a:rPr>
              <a:t>ACM/2014-01-17</a:t>
            </a:r>
            <a:endParaRPr lang="en-US" dirty="0">
              <a:solidFill>
                <a:srgbClr val="FFFFFF">
                  <a:lumMod val="50000"/>
                </a:srgbClr>
              </a:solidFill>
            </a:endParaRPr>
          </a:p>
        </p:txBody>
      </p:sp>
      <p:sp>
        <p:nvSpPr>
          <p:cNvPr id="50" name="Footer Placeholder 4"/>
          <p:cNvSpPr>
            <a:spLocks noGrp="1"/>
          </p:cNvSpPr>
          <p:nvPr>
            <p:ph type="ftr" sz="quarter" idx="4294967295"/>
          </p:nvPr>
        </p:nvSpPr>
        <p:spPr>
          <a:xfrm>
            <a:off x="6842552" y="6465600"/>
            <a:ext cx="2282400" cy="144000"/>
          </a:xfrm>
          <a:prstGeom prst="rect">
            <a:avLst/>
          </a:prstGeom>
        </p:spPr>
        <p:txBody>
          <a:bodyPr/>
          <a:lstStyle/>
          <a:p>
            <a:r>
              <a:rPr lang="en-US" dirty="0" smtClean="0">
                <a:solidFill>
                  <a:srgbClr val="FFFFFF">
                    <a:lumMod val="50000"/>
                  </a:srgbClr>
                </a:solidFill>
              </a:rPr>
              <a:t>Highly Confidential</a:t>
            </a:r>
            <a:endParaRPr lang="en-GB" dirty="0">
              <a:solidFill>
                <a:srgbClr val="FFFFFF">
                  <a:lumMod val="50000"/>
                </a:srgbClr>
              </a:solidFill>
            </a:endParaRPr>
          </a:p>
        </p:txBody>
      </p:sp>
      <p:sp>
        <p:nvSpPr>
          <p:cNvPr id="53" name="Slide Number Placeholder 5"/>
          <p:cNvSpPr>
            <a:spLocks noGrp="1"/>
          </p:cNvSpPr>
          <p:nvPr>
            <p:ph type="sldNum" sz="quarter" idx="4294967295"/>
          </p:nvPr>
        </p:nvSpPr>
        <p:spPr>
          <a:xfrm>
            <a:off x="8766000" y="6630625"/>
            <a:ext cx="360000" cy="144000"/>
          </a:xfrm>
          <a:prstGeom prst="rect">
            <a:avLst/>
          </a:prstGeom>
        </p:spPr>
        <p:txBody>
          <a:bodyPr/>
          <a:lstStyle/>
          <a:p>
            <a:r>
              <a:rPr lang="en-GB" smtClean="0">
                <a:solidFill>
                  <a:srgbClr val="FFFFFF">
                    <a:lumMod val="50000"/>
                  </a:srgbClr>
                </a:solidFill>
              </a:rPr>
              <a:t>/ </a:t>
            </a:r>
            <a:fld id="{51D75496-C612-4091-9F61-05CA146263B0}" type="slidenum">
              <a:rPr lang="en-GB" smtClean="0">
                <a:solidFill>
                  <a:srgbClr val="FFFFFF">
                    <a:lumMod val="50000"/>
                  </a:srgbClr>
                </a:solidFill>
              </a:rPr>
              <a:pPr/>
              <a:t>36</a:t>
            </a:fld>
            <a:endParaRPr lang="en-GB" dirty="0">
              <a:solidFill>
                <a:srgbClr val="FFFFFF">
                  <a:lumMod val="50000"/>
                </a:srgbClr>
              </a:solidFill>
            </a:endParaRPr>
          </a:p>
        </p:txBody>
      </p:sp>
      <p:sp>
        <p:nvSpPr>
          <p:cNvPr id="44" name="TextBox 43"/>
          <p:cNvSpPr txBox="1"/>
          <p:nvPr/>
        </p:nvSpPr>
        <p:spPr>
          <a:xfrm>
            <a:off x="827923" y="4892580"/>
            <a:ext cx="521297" cy="338554"/>
          </a:xfrm>
          <a:prstGeom prst="rect">
            <a:avLst/>
          </a:prstGeom>
          <a:noFill/>
        </p:spPr>
        <p:txBody>
          <a:bodyPr wrap="non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sz="1600" dirty="0" smtClean="0">
                <a:solidFill>
                  <a:schemeClr val="accent6">
                    <a:lumMod val="50000"/>
                  </a:schemeClr>
                </a:solidFill>
              </a:rPr>
              <a:t>Тон</a:t>
            </a:r>
            <a:endParaRPr lang="en-GB" sz="1600" dirty="0">
              <a:solidFill>
                <a:schemeClr val="accent6">
                  <a:lumMod val="50000"/>
                </a:schemeClr>
              </a:solidFill>
            </a:endParaRPr>
          </a:p>
        </p:txBody>
      </p:sp>
      <p:sp>
        <p:nvSpPr>
          <p:cNvPr id="56" name="Title 2"/>
          <p:cNvSpPr txBox="1">
            <a:spLocks/>
          </p:cNvSpPr>
          <p:nvPr/>
        </p:nvSpPr>
        <p:spPr bwMode="auto">
          <a:xfrm>
            <a:off x="1393825" y="144463"/>
            <a:ext cx="7235825" cy="6683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ru-RU" sz="3200" b="1" i="0" u="none" strike="noStrike" kern="1200" cap="none" spc="0" normalizeH="0" baseline="0" noProof="0" smtClean="0">
                <a:ln>
                  <a:noFill/>
                </a:ln>
                <a:solidFill>
                  <a:schemeClr val="tx1"/>
                </a:solidFill>
                <a:effectLst/>
                <a:uLnTx/>
                <a:uFillTx/>
                <a:latin typeface="Arial" pitchFamily="34" charset="0"/>
                <a:ea typeface="ＭＳ Ｐゴシック" pitchFamily="34" charset="-128"/>
                <a:cs typeface="Arial" pitchFamily="34" charset="0"/>
              </a:rPr>
              <a:t>Переработка упаковки Тетра Пак</a:t>
            </a:r>
            <a:endParaRPr kumimoji="0" lang="en-US" sz="3200" b="1" i="0" u="none" strike="noStrike" kern="1200" cap="none" spc="0" normalizeH="0" baseline="0" noProof="0" dirty="0" smtClean="0">
              <a:ln>
                <a:noFill/>
              </a:ln>
              <a:solidFill>
                <a:schemeClr val="tx1"/>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 xmlns:p14="http://schemas.microsoft.com/office/powerpoint/2010/main" val="25499774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0"/>
          <p:cNvSpPr>
            <a:spLocks noGrp="1"/>
          </p:cNvSpPr>
          <p:nvPr>
            <p:ph type="title"/>
          </p:nvPr>
        </p:nvSpPr>
        <p:spPr>
          <a:xfrm>
            <a:off x="1392238" y="144463"/>
            <a:ext cx="7519987" cy="1143000"/>
          </a:xfrm>
        </p:spPr>
        <p:txBody>
          <a:bodyPr/>
          <a:lstStyle/>
          <a:p>
            <a:r>
              <a:rPr lang="ru-RU" smtClean="0"/>
              <a:t>Партнерство</a:t>
            </a:r>
            <a:endParaRPr lang="en-GB" smtClean="0"/>
          </a:p>
        </p:txBody>
      </p:sp>
      <p:pic>
        <p:nvPicPr>
          <p:cNvPr id="33794" name="Picture 1"/>
          <p:cNvPicPr>
            <a:picLocks noChangeArrowheads="1"/>
          </p:cNvPicPr>
          <p:nvPr/>
        </p:nvPicPr>
        <p:blipFill>
          <a:blip r:embed="rId3" cstate="screen"/>
          <a:srcRect/>
          <a:stretch>
            <a:fillRect/>
          </a:stretch>
        </p:blipFill>
        <p:spPr bwMode="auto">
          <a:xfrm>
            <a:off x="1611313" y="2043113"/>
            <a:ext cx="1473200" cy="1490662"/>
          </a:xfrm>
          <a:prstGeom prst="rect">
            <a:avLst/>
          </a:prstGeom>
          <a:noFill/>
          <a:ln w="12700">
            <a:noFill/>
            <a:miter lim="800000"/>
            <a:headEnd/>
            <a:tailEnd/>
          </a:ln>
        </p:spPr>
      </p:pic>
      <p:pic>
        <p:nvPicPr>
          <p:cNvPr id="33795" name="Picture 5"/>
          <p:cNvPicPr>
            <a:picLocks noChangeAspect="1" noChangeArrowheads="1"/>
          </p:cNvPicPr>
          <p:nvPr/>
        </p:nvPicPr>
        <p:blipFill>
          <a:blip r:embed="rId4" cstate="screen"/>
          <a:srcRect/>
          <a:stretch>
            <a:fillRect/>
          </a:stretch>
        </p:blipFill>
        <p:spPr bwMode="auto">
          <a:xfrm>
            <a:off x="1704975" y="2217738"/>
            <a:ext cx="1290638" cy="519112"/>
          </a:xfrm>
          <a:prstGeom prst="rect">
            <a:avLst/>
          </a:prstGeom>
          <a:noFill/>
          <a:ln w="9525">
            <a:noFill/>
            <a:miter lim="800000"/>
            <a:headEnd/>
            <a:tailEnd/>
          </a:ln>
        </p:spPr>
      </p:pic>
      <p:pic>
        <p:nvPicPr>
          <p:cNvPr id="33796" name="Picture 6"/>
          <p:cNvPicPr>
            <a:picLocks noChangeAspect="1" noChangeArrowheads="1"/>
          </p:cNvPicPr>
          <p:nvPr/>
        </p:nvPicPr>
        <p:blipFill>
          <a:blip r:embed="rId5" cstate="screen"/>
          <a:srcRect/>
          <a:stretch>
            <a:fillRect/>
          </a:stretch>
        </p:blipFill>
        <p:spPr bwMode="auto">
          <a:xfrm>
            <a:off x="1704975" y="2752725"/>
            <a:ext cx="1285875" cy="588963"/>
          </a:xfrm>
          <a:prstGeom prst="rect">
            <a:avLst/>
          </a:prstGeom>
          <a:noFill/>
          <a:ln w="9525">
            <a:noFill/>
            <a:miter lim="800000"/>
            <a:headEnd/>
            <a:tailEnd/>
          </a:ln>
        </p:spPr>
      </p:pic>
      <p:grpSp>
        <p:nvGrpSpPr>
          <p:cNvPr id="33797" name="Group 9"/>
          <p:cNvGrpSpPr>
            <a:grpSpLocks/>
          </p:cNvGrpSpPr>
          <p:nvPr/>
        </p:nvGrpSpPr>
        <p:grpSpPr bwMode="auto">
          <a:xfrm>
            <a:off x="169863" y="2065338"/>
            <a:ext cx="1428750" cy="1428750"/>
            <a:chOff x="0" y="0"/>
            <a:chExt cx="1280" cy="1280"/>
          </a:xfrm>
        </p:grpSpPr>
        <p:pic>
          <p:nvPicPr>
            <p:cNvPr id="33816" name="Picture 7"/>
            <p:cNvPicPr>
              <a:picLocks noChangeArrowheads="1"/>
            </p:cNvPicPr>
            <p:nvPr/>
          </p:nvPicPr>
          <p:blipFill>
            <a:blip r:embed="rId3" cstate="screen"/>
            <a:srcRect/>
            <a:stretch>
              <a:fillRect/>
            </a:stretch>
          </p:blipFill>
          <p:spPr bwMode="auto">
            <a:xfrm>
              <a:off x="-24" y="-24"/>
              <a:ext cx="1320" cy="1336"/>
            </a:xfrm>
            <a:prstGeom prst="rect">
              <a:avLst/>
            </a:prstGeom>
            <a:noFill/>
            <a:ln w="12700">
              <a:noFill/>
              <a:miter lim="800000"/>
              <a:headEnd/>
              <a:tailEnd/>
            </a:ln>
          </p:spPr>
        </p:pic>
        <p:pic>
          <p:nvPicPr>
            <p:cNvPr id="33817" name="Picture 8"/>
            <p:cNvPicPr>
              <a:picLocks noChangeArrowheads="1"/>
            </p:cNvPicPr>
            <p:nvPr/>
          </p:nvPicPr>
          <p:blipFill>
            <a:blip r:embed="rId6" cstate="screen"/>
            <a:srcRect/>
            <a:stretch>
              <a:fillRect/>
            </a:stretch>
          </p:blipFill>
          <p:spPr bwMode="auto">
            <a:xfrm>
              <a:off x="269" y="80"/>
              <a:ext cx="752" cy="1096"/>
            </a:xfrm>
            <a:prstGeom prst="rect">
              <a:avLst/>
            </a:prstGeom>
            <a:noFill/>
            <a:ln w="9525">
              <a:noFill/>
              <a:miter lim="800000"/>
              <a:headEnd/>
              <a:tailEnd/>
            </a:ln>
          </p:spPr>
        </p:pic>
      </p:grpSp>
      <p:grpSp>
        <p:nvGrpSpPr>
          <p:cNvPr id="33798" name="Group 12"/>
          <p:cNvGrpSpPr>
            <a:grpSpLocks/>
          </p:cNvGrpSpPr>
          <p:nvPr/>
        </p:nvGrpSpPr>
        <p:grpSpPr bwMode="auto">
          <a:xfrm>
            <a:off x="7527925" y="2065338"/>
            <a:ext cx="1428750" cy="1428750"/>
            <a:chOff x="0" y="0"/>
            <a:chExt cx="1280" cy="1280"/>
          </a:xfrm>
        </p:grpSpPr>
        <p:pic>
          <p:nvPicPr>
            <p:cNvPr id="33814" name="Picture 10"/>
            <p:cNvPicPr>
              <a:picLocks noChangeArrowheads="1"/>
            </p:cNvPicPr>
            <p:nvPr/>
          </p:nvPicPr>
          <p:blipFill>
            <a:blip r:embed="rId3" cstate="screen"/>
            <a:srcRect/>
            <a:stretch>
              <a:fillRect/>
            </a:stretch>
          </p:blipFill>
          <p:spPr bwMode="auto">
            <a:xfrm>
              <a:off x="-24" y="-24"/>
              <a:ext cx="1320" cy="1336"/>
            </a:xfrm>
            <a:prstGeom prst="rect">
              <a:avLst/>
            </a:prstGeom>
            <a:noFill/>
            <a:ln w="12700">
              <a:noFill/>
              <a:miter lim="800000"/>
              <a:headEnd/>
              <a:tailEnd/>
            </a:ln>
          </p:spPr>
        </p:pic>
        <p:pic>
          <p:nvPicPr>
            <p:cNvPr id="33815" name="Picture 11"/>
            <p:cNvPicPr>
              <a:picLocks noChangeAspect="1" noChangeArrowheads="1"/>
            </p:cNvPicPr>
            <p:nvPr/>
          </p:nvPicPr>
          <p:blipFill>
            <a:blip r:embed="rId7" cstate="screen"/>
            <a:srcRect/>
            <a:stretch>
              <a:fillRect/>
            </a:stretch>
          </p:blipFill>
          <p:spPr bwMode="auto">
            <a:xfrm>
              <a:off x="56" y="54"/>
              <a:ext cx="1176" cy="1131"/>
            </a:xfrm>
            <a:prstGeom prst="rect">
              <a:avLst/>
            </a:prstGeom>
            <a:noFill/>
            <a:ln w="9525">
              <a:noFill/>
              <a:miter lim="800000"/>
              <a:headEnd/>
              <a:tailEnd/>
            </a:ln>
          </p:spPr>
        </p:pic>
      </p:grpSp>
      <p:grpSp>
        <p:nvGrpSpPr>
          <p:cNvPr id="33799" name="Group 15"/>
          <p:cNvGrpSpPr>
            <a:grpSpLocks/>
          </p:cNvGrpSpPr>
          <p:nvPr/>
        </p:nvGrpSpPr>
        <p:grpSpPr bwMode="auto">
          <a:xfrm>
            <a:off x="3106738" y="2065338"/>
            <a:ext cx="1428750" cy="1428750"/>
            <a:chOff x="0" y="0"/>
            <a:chExt cx="1280" cy="1280"/>
          </a:xfrm>
        </p:grpSpPr>
        <p:pic>
          <p:nvPicPr>
            <p:cNvPr id="33812" name="Picture 13"/>
            <p:cNvPicPr>
              <a:picLocks noChangeArrowheads="1"/>
            </p:cNvPicPr>
            <p:nvPr/>
          </p:nvPicPr>
          <p:blipFill>
            <a:blip r:embed="rId3" cstate="screen"/>
            <a:srcRect/>
            <a:stretch>
              <a:fillRect/>
            </a:stretch>
          </p:blipFill>
          <p:spPr bwMode="auto">
            <a:xfrm>
              <a:off x="-24" y="-24"/>
              <a:ext cx="1320" cy="1336"/>
            </a:xfrm>
            <a:prstGeom prst="rect">
              <a:avLst/>
            </a:prstGeom>
            <a:noFill/>
            <a:ln w="12700">
              <a:noFill/>
              <a:miter lim="800000"/>
              <a:headEnd/>
              <a:tailEnd/>
            </a:ln>
          </p:spPr>
        </p:pic>
        <p:pic>
          <p:nvPicPr>
            <p:cNvPr id="33813" name="Picture 14"/>
            <p:cNvPicPr>
              <a:picLocks noChangeArrowheads="1"/>
            </p:cNvPicPr>
            <p:nvPr/>
          </p:nvPicPr>
          <p:blipFill>
            <a:blip r:embed="rId8" cstate="screen"/>
            <a:srcRect l="9138" t="10182" r="10773" b="6500"/>
            <a:stretch>
              <a:fillRect/>
            </a:stretch>
          </p:blipFill>
          <p:spPr bwMode="auto">
            <a:xfrm>
              <a:off x="111" y="69"/>
              <a:ext cx="1048" cy="1136"/>
            </a:xfrm>
            <a:prstGeom prst="rect">
              <a:avLst/>
            </a:prstGeom>
            <a:noFill/>
            <a:ln w="9525">
              <a:noFill/>
              <a:miter lim="800000"/>
              <a:headEnd/>
              <a:tailEnd/>
            </a:ln>
          </p:spPr>
        </p:pic>
      </p:grpSp>
      <p:grpSp>
        <p:nvGrpSpPr>
          <p:cNvPr id="33800" name="Group 18"/>
          <p:cNvGrpSpPr>
            <a:grpSpLocks/>
          </p:cNvGrpSpPr>
          <p:nvPr/>
        </p:nvGrpSpPr>
        <p:grpSpPr bwMode="auto">
          <a:xfrm>
            <a:off x="4581525" y="2065338"/>
            <a:ext cx="1428750" cy="1428750"/>
            <a:chOff x="0" y="0"/>
            <a:chExt cx="1280" cy="1280"/>
          </a:xfrm>
        </p:grpSpPr>
        <p:pic>
          <p:nvPicPr>
            <p:cNvPr id="33810" name="Picture 16"/>
            <p:cNvPicPr>
              <a:picLocks noChangeArrowheads="1"/>
            </p:cNvPicPr>
            <p:nvPr/>
          </p:nvPicPr>
          <p:blipFill>
            <a:blip r:embed="rId3" cstate="screen"/>
            <a:srcRect/>
            <a:stretch>
              <a:fillRect/>
            </a:stretch>
          </p:blipFill>
          <p:spPr bwMode="auto">
            <a:xfrm>
              <a:off x="-24" y="-24"/>
              <a:ext cx="1320" cy="1336"/>
            </a:xfrm>
            <a:prstGeom prst="rect">
              <a:avLst/>
            </a:prstGeom>
            <a:noFill/>
            <a:ln w="12700">
              <a:noFill/>
              <a:miter lim="800000"/>
              <a:headEnd/>
              <a:tailEnd/>
            </a:ln>
          </p:spPr>
        </p:pic>
        <p:pic>
          <p:nvPicPr>
            <p:cNvPr id="33811" name="Picture 17"/>
            <p:cNvPicPr>
              <a:picLocks noChangeAspect="1" noChangeArrowheads="1"/>
            </p:cNvPicPr>
            <p:nvPr/>
          </p:nvPicPr>
          <p:blipFill>
            <a:blip r:embed="rId9" cstate="screen"/>
            <a:srcRect/>
            <a:stretch>
              <a:fillRect/>
            </a:stretch>
          </p:blipFill>
          <p:spPr bwMode="auto">
            <a:xfrm>
              <a:off x="79" y="91"/>
              <a:ext cx="1112" cy="1107"/>
            </a:xfrm>
            <a:prstGeom prst="rect">
              <a:avLst/>
            </a:prstGeom>
            <a:noFill/>
            <a:ln w="9525">
              <a:noFill/>
              <a:miter lim="800000"/>
              <a:headEnd/>
              <a:tailEnd/>
            </a:ln>
          </p:spPr>
        </p:pic>
      </p:grpSp>
      <p:grpSp>
        <p:nvGrpSpPr>
          <p:cNvPr id="33801" name="Group 24"/>
          <p:cNvGrpSpPr>
            <a:grpSpLocks/>
          </p:cNvGrpSpPr>
          <p:nvPr/>
        </p:nvGrpSpPr>
        <p:grpSpPr bwMode="auto">
          <a:xfrm>
            <a:off x="6054725" y="2065338"/>
            <a:ext cx="1428750" cy="1428750"/>
            <a:chOff x="0" y="0"/>
            <a:chExt cx="1280" cy="1280"/>
          </a:xfrm>
        </p:grpSpPr>
        <p:pic>
          <p:nvPicPr>
            <p:cNvPr id="33805" name="Picture 19"/>
            <p:cNvPicPr>
              <a:picLocks noChangeArrowheads="1"/>
            </p:cNvPicPr>
            <p:nvPr/>
          </p:nvPicPr>
          <p:blipFill>
            <a:blip r:embed="rId3" cstate="screen"/>
            <a:srcRect/>
            <a:stretch>
              <a:fillRect/>
            </a:stretch>
          </p:blipFill>
          <p:spPr bwMode="auto">
            <a:xfrm>
              <a:off x="-24" y="-24"/>
              <a:ext cx="1320" cy="1336"/>
            </a:xfrm>
            <a:prstGeom prst="rect">
              <a:avLst/>
            </a:prstGeom>
            <a:noFill/>
            <a:ln w="12700">
              <a:noFill/>
              <a:miter lim="800000"/>
              <a:headEnd/>
              <a:tailEnd/>
            </a:ln>
          </p:spPr>
        </p:pic>
        <p:pic>
          <p:nvPicPr>
            <p:cNvPr id="33806" name="Picture 20"/>
            <p:cNvPicPr>
              <a:picLocks noChangeAspect="1" noChangeArrowheads="1"/>
            </p:cNvPicPr>
            <p:nvPr/>
          </p:nvPicPr>
          <p:blipFill>
            <a:blip r:embed="rId10" cstate="screen"/>
            <a:srcRect/>
            <a:stretch>
              <a:fillRect/>
            </a:stretch>
          </p:blipFill>
          <p:spPr bwMode="auto">
            <a:xfrm>
              <a:off x="117" y="71"/>
              <a:ext cx="1057" cy="608"/>
            </a:xfrm>
            <a:prstGeom prst="rect">
              <a:avLst/>
            </a:prstGeom>
            <a:noFill/>
            <a:ln w="9525">
              <a:noFill/>
              <a:miter lim="800000"/>
              <a:headEnd/>
              <a:tailEnd/>
            </a:ln>
          </p:spPr>
        </p:pic>
        <p:grpSp>
          <p:nvGrpSpPr>
            <p:cNvPr id="33807" name="Group 23"/>
            <p:cNvGrpSpPr>
              <a:grpSpLocks/>
            </p:cNvGrpSpPr>
            <p:nvPr/>
          </p:nvGrpSpPr>
          <p:grpSpPr bwMode="auto">
            <a:xfrm>
              <a:off x="155" y="653"/>
              <a:ext cx="992" cy="504"/>
              <a:chOff x="0" y="0"/>
              <a:chExt cx="992" cy="503"/>
            </a:xfrm>
          </p:grpSpPr>
          <p:sp>
            <p:nvSpPr>
              <p:cNvPr id="33808" name="AutoShape 21"/>
              <p:cNvSpPr>
                <a:spLocks/>
              </p:cNvSpPr>
              <p:nvPr/>
            </p:nvSpPr>
            <p:spPr bwMode="auto">
              <a:xfrm>
                <a:off x="0" y="0"/>
                <a:ext cx="992" cy="503"/>
              </a:xfrm>
              <a:prstGeom prst="roundRect">
                <a:avLst>
                  <a:gd name="adj" fmla="val 9472"/>
                </a:avLst>
              </a:prstGeom>
              <a:solidFill>
                <a:srgbClr val="365B00"/>
              </a:solidFill>
              <a:ln w="12700">
                <a:noFill/>
                <a:round/>
                <a:headEnd/>
                <a:tailEnd/>
              </a:ln>
            </p:spPr>
            <p:txBody>
              <a:bodyPr lIns="0" tIns="0" rIns="0" bIns="0"/>
              <a:lstStyle/>
              <a:p>
                <a:endParaRPr lang="en-GB"/>
              </a:p>
            </p:txBody>
          </p:sp>
          <p:sp>
            <p:nvSpPr>
              <p:cNvPr id="33809" name="Rectangle 22"/>
              <p:cNvSpPr>
                <a:spLocks/>
              </p:cNvSpPr>
              <p:nvPr/>
            </p:nvSpPr>
            <p:spPr bwMode="auto">
              <a:xfrm>
                <a:off x="185" y="147"/>
                <a:ext cx="659" cy="179"/>
              </a:xfrm>
              <a:prstGeom prst="rect">
                <a:avLst/>
              </a:prstGeom>
              <a:solidFill>
                <a:srgbClr val="365B00"/>
              </a:solidFill>
              <a:ln w="12700">
                <a:noFill/>
                <a:miter lim="800000"/>
                <a:headEnd/>
                <a:tailEnd/>
              </a:ln>
            </p:spPr>
            <p:txBody>
              <a:bodyPr lIns="0" tIns="0" rIns="0" bIns="0"/>
              <a:lstStyle/>
              <a:p>
                <a:pPr>
                  <a:lnSpc>
                    <a:spcPct val="1000000"/>
                  </a:lnSpc>
                </a:pPr>
                <a:endParaRPr lang="en-US" sz="1500">
                  <a:solidFill>
                    <a:schemeClr val="accent2"/>
                  </a:solidFill>
                  <a:latin typeface="Arial Bold" charset="0"/>
                  <a:sym typeface="Arial Bold" charset="0"/>
                </a:endParaRPr>
              </a:p>
            </p:txBody>
          </p:sp>
        </p:grpSp>
      </p:grpSp>
      <p:sp>
        <p:nvSpPr>
          <p:cNvPr id="33802" name="Rectangle 57"/>
          <p:cNvSpPr>
            <a:spLocks noChangeArrowheads="1"/>
          </p:cNvSpPr>
          <p:nvPr/>
        </p:nvSpPr>
        <p:spPr bwMode="auto">
          <a:xfrm>
            <a:off x="6273800" y="2894013"/>
            <a:ext cx="1019175" cy="369887"/>
          </a:xfrm>
          <a:prstGeom prst="rect">
            <a:avLst/>
          </a:prstGeom>
          <a:noFill/>
          <a:ln w="9525">
            <a:noFill/>
            <a:miter lim="800000"/>
            <a:headEnd/>
            <a:tailEnd/>
          </a:ln>
        </p:spPr>
        <p:txBody>
          <a:bodyPr wrap="none">
            <a:spAutoFit/>
          </a:bodyPr>
          <a:lstStyle/>
          <a:p>
            <a:r>
              <a:rPr lang="en-US">
                <a:solidFill>
                  <a:schemeClr val="bg1"/>
                </a:solidFill>
                <a:latin typeface="Arial Bold" charset="0"/>
                <a:sym typeface="Arial Bold" charset="0"/>
              </a:rPr>
              <a:t>UkrPEC</a:t>
            </a:r>
            <a:endParaRPr lang="en-US">
              <a:solidFill>
                <a:schemeClr val="bg1"/>
              </a:solidFill>
            </a:endParaRPr>
          </a:p>
        </p:txBody>
      </p:sp>
      <p:sp>
        <p:nvSpPr>
          <p:cNvPr id="33803" name="TextBox 2"/>
          <p:cNvSpPr txBox="1">
            <a:spLocks noChangeArrowheads="1"/>
          </p:cNvSpPr>
          <p:nvPr/>
        </p:nvSpPr>
        <p:spPr bwMode="auto">
          <a:xfrm>
            <a:off x="536575" y="3817938"/>
            <a:ext cx="4400550" cy="2154237"/>
          </a:xfrm>
          <a:prstGeom prst="rect">
            <a:avLst/>
          </a:prstGeom>
          <a:noFill/>
          <a:ln w="9525">
            <a:noFill/>
            <a:miter lim="800000"/>
            <a:headEnd/>
            <a:tailEnd/>
          </a:ln>
        </p:spPr>
        <p:txBody>
          <a:bodyPr wrap="none">
            <a:spAutoFit/>
          </a:bodyPr>
          <a:lstStyle/>
          <a:p>
            <a:r>
              <a:rPr lang="ru-RU"/>
              <a:t>ПАРТНЕРЫ</a:t>
            </a:r>
          </a:p>
          <a:p>
            <a:endParaRPr lang="ru-RU"/>
          </a:p>
          <a:p>
            <a:r>
              <a:rPr lang="en-US" sz="1400"/>
              <a:t>WWF</a:t>
            </a:r>
            <a:br>
              <a:rPr lang="en-US" sz="1400"/>
            </a:br>
            <a:r>
              <a:rPr lang="ru-RU" sz="1400"/>
              <a:t>Лесная программа </a:t>
            </a:r>
            <a:r>
              <a:rPr lang="en-US" sz="1400"/>
              <a:t>WWF</a:t>
            </a:r>
            <a:endParaRPr lang="ru-RU" sz="1400"/>
          </a:p>
          <a:p>
            <a:r>
              <a:rPr lang="ru-RU" sz="1400"/>
              <a:t>Климатическая программа </a:t>
            </a:r>
            <a:r>
              <a:rPr lang="en-US" sz="1400"/>
              <a:t>WWF</a:t>
            </a:r>
          </a:p>
          <a:p>
            <a:r>
              <a:rPr lang="ru-RU" sz="1400"/>
              <a:t>Лесной попечительский совет (</a:t>
            </a:r>
            <a:r>
              <a:rPr lang="en-US" sz="1400"/>
              <a:t>FSC</a:t>
            </a:r>
            <a:r>
              <a:rPr lang="ru-RU" sz="1400"/>
              <a:t>)</a:t>
            </a:r>
          </a:p>
          <a:p>
            <a:r>
              <a:rPr lang="ru-RU" sz="1400"/>
              <a:t>Ассоциация ответственных лесоторговцев</a:t>
            </a:r>
            <a:r>
              <a:rPr lang="en-US" sz="1400"/>
              <a:t> (GFTN</a:t>
            </a:r>
            <a:r>
              <a:rPr lang="ru-RU" sz="1400"/>
              <a:t>)</a:t>
            </a:r>
          </a:p>
          <a:p>
            <a:r>
              <a:rPr lang="en-US" sz="1400"/>
              <a:t>Global Compact </a:t>
            </a:r>
            <a:r>
              <a:rPr lang="ru-RU" sz="1400"/>
              <a:t>ООН</a:t>
            </a:r>
          </a:p>
          <a:p>
            <a:r>
              <a:rPr lang="ru-RU" sz="1400"/>
              <a:t>Научные и исследовательские институты</a:t>
            </a:r>
          </a:p>
        </p:txBody>
      </p:sp>
      <p:sp>
        <p:nvSpPr>
          <p:cNvPr id="33804" name="TextBox 60"/>
          <p:cNvSpPr txBox="1">
            <a:spLocks noChangeArrowheads="1"/>
          </p:cNvSpPr>
          <p:nvPr/>
        </p:nvSpPr>
        <p:spPr bwMode="auto">
          <a:xfrm>
            <a:off x="4948238" y="3827463"/>
            <a:ext cx="4083050" cy="2584450"/>
          </a:xfrm>
          <a:prstGeom prst="rect">
            <a:avLst/>
          </a:prstGeom>
          <a:noFill/>
          <a:ln w="9525">
            <a:noFill/>
            <a:miter lim="800000"/>
            <a:headEnd/>
            <a:tailEnd/>
          </a:ln>
        </p:spPr>
        <p:txBody>
          <a:bodyPr>
            <a:spAutoFit/>
          </a:bodyPr>
          <a:lstStyle/>
          <a:p>
            <a:r>
              <a:rPr lang="ru-RU"/>
              <a:t>КОММУНИКАЦИИ</a:t>
            </a:r>
          </a:p>
          <a:p>
            <a:endParaRPr lang="ru-RU"/>
          </a:p>
          <a:p>
            <a:r>
              <a:rPr lang="ru-RU" sz="1400"/>
              <a:t>Экологический и Социальный Отчет</a:t>
            </a:r>
            <a:r>
              <a:rPr lang="en-US" sz="1400"/>
              <a:t/>
            </a:r>
            <a:br>
              <a:rPr lang="en-US" sz="1400"/>
            </a:br>
            <a:r>
              <a:rPr lang="en-US" sz="1400"/>
              <a:t>SEDEX</a:t>
            </a:r>
            <a:endParaRPr lang="ru-RU" sz="1400"/>
          </a:p>
          <a:p>
            <a:r>
              <a:rPr lang="ru-RU" sz="1400"/>
              <a:t>Экологическая информация по оборудованию</a:t>
            </a:r>
            <a:endParaRPr lang="en-US" sz="1400"/>
          </a:p>
          <a:p>
            <a:r>
              <a:rPr lang="en-US" sz="1400"/>
              <a:t>LCA</a:t>
            </a:r>
            <a:r>
              <a:rPr lang="ru-RU" sz="1400"/>
              <a:t> Анализ жизненного цикла</a:t>
            </a:r>
          </a:p>
          <a:p>
            <a:r>
              <a:rPr lang="ru-RU" sz="1400"/>
              <a:t>Калькулятор «углеродного следа»</a:t>
            </a:r>
          </a:p>
          <a:p>
            <a:r>
              <a:rPr lang="ru-RU" sz="1400"/>
              <a:t>Эко-маркировка и инфо на упаковке</a:t>
            </a:r>
          </a:p>
          <a:p>
            <a:r>
              <a:rPr lang="en-US" sz="1400"/>
              <a:t>FSC</a:t>
            </a:r>
            <a:r>
              <a:rPr lang="ru-RU" sz="1400"/>
              <a:t> сертификация</a:t>
            </a:r>
          </a:p>
          <a:p>
            <a:r>
              <a:rPr lang="ru-RU" sz="1400"/>
              <a:t>Информация для потребителей </a:t>
            </a:r>
            <a:br>
              <a:rPr lang="ru-RU" sz="1400"/>
            </a:br>
            <a:r>
              <a:rPr lang="ru-RU" sz="1400"/>
              <a:t>об экологичности картонной упаковки</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123683" y="190500"/>
            <a:ext cx="7354887" cy="1282040"/>
          </a:xfrm>
        </p:spPr>
        <p:txBody>
          <a:bodyPr/>
          <a:lstStyle/>
          <a:p>
            <a:pPr indent="0"/>
            <a:r>
              <a:rPr lang="ru-RU" dirty="0" smtClean="0"/>
              <a:t>Упаковка сдавайся</a:t>
            </a:r>
            <a:br>
              <a:rPr lang="ru-RU" dirty="0" smtClean="0"/>
            </a:br>
            <a:r>
              <a:rPr lang="en-US" b="0" dirty="0" smtClean="0"/>
              <a:t/>
            </a:r>
            <a:br>
              <a:rPr lang="en-US" b="0" dirty="0" smtClean="0"/>
            </a:br>
            <a:endParaRPr lang="ru-RU" b="0" dirty="0" smtClean="0"/>
          </a:p>
        </p:txBody>
      </p:sp>
      <p:sp>
        <p:nvSpPr>
          <p:cNvPr id="24579" name="Rectangle 3"/>
          <p:cNvSpPr>
            <a:spLocks noChangeArrowheads="1"/>
          </p:cNvSpPr>
          <p:nvPr/>
        </p:nvSpPr>
        <p:spPr bwMode="auto">
          <a:xfrm>
            <a:off x="639764" y="1220788"/>
            <a:ext cx="5749161" cy="4848225"/>
          </a:xfrm>
          <a:prstGeom prst="rect">
            <a:avLst/>
          </a:prstGeom>
          <a:noFill/>
          <a:ln w="9525">
            <a:noFill/>
            <a:miter lim="800000"/>
            <a:headEnd/>
            <a:tailEnd/>
          </a:ln>
        </p:spPr>
        <p:txBody>
          <a:bodyPr lIns="0" tIns="0" rIns="0" bIns="0"/>
          <a:lstStyle/>
          <a:p>
            <a:pPr marL="354013" lvl="1" indent="-258763" defTabSz="762000">
              <a:lnSpc>
                <a:spcPct val="90000"/>
              </a:lnSpc>
              <a:spcBef>
                <a:spcPct val="40000"/>
              </a:spcBef>
              <a:buClr>
                <a:schemeClr val="tx2"/>
              </a:buClr>
              <a:buSzPct val="80000"/>
              <a:buFont typeface="Wingdings 3" pitchFamily="18" charset="2"/>
              <a:buChar char="u"/>
            </a:pPr>
            <a:r>
              <a:rPr lang="uk-UA" sz="2000" b="0" dirty="0"/>
              <a:t> </a:t>
            </a:r>
            <a:r>
              <a:rPr lang="ru-RU" sz="2000" b="0" dirty="0" smtClean="0"/>
              <a:t>Приняло участие </a:t>
            </a:r>
            <a:r>
              <a:rPr lang="ru-RU" sz="2000" dirty="0" smtClean="0"/>
              <a:t>более 60 тыс</a:t>
            </a:r>
            <a:r>
              <a:rPr lang="ru-RU" sz="2000" dirty="0" smtClean="0">
                <a:solidFill>
                  <a:schemeClr val="tx2"/>
                </a:solidFill>
              </a:rPr>
              <a:t>. </a:t>
            </a:r>
            <a:r>
              <a:rPr lang="ru-RU" sz="2000" b="0" dirty="0" smtClean="0"/>
              <a:t>школьников 1-6 классов</a:t>
            </a:r>
          </a:p>
          <a:p>
            <a:pPr marL="354013" lvl="1" indent="-258763" defTabSz="762000">
              <a:lnSpc>
                <a:spcPct val="90000"/>
              </a:lnSpc>
              <a:spcBef>
                <a:spcPct val="40000"/>
              </a:spcBef>
              <a:buClr>
                <a:schemeClr val="accent1"/>
              </a:buClr>
              <a:buSzPct val="80000"/>
              <a:buFont typeface="Wingdings 3" pitchFamily="18" charset="2"/>
              <a:buNone/>
            </a:pPr>
            <a:endParaRPr lang="ru-RU" b="0" dirty="0"/>
          </a:p>
          <a:p>
            <a:pPr marL="354013" lvl="1" indent="-258763" defTabSz="762000">
              <a:lnSpc>
                <a:spcPct val="90000"/>
              </a:lnSpc>
              <a:spcBef>
                <a:spcPct val="40000"/>
              </a:spcBef>
              <a:buClr>
                <a:schemeClr val="accent1"/>
              </a:buClr>
              <a:buSzPct val="80000"/>
              <a:buFont typeface="Wingdings 3" pitchFamily="18" charset="2"/>
              <a:buNone/>
            </a:pPr>
            <a:r>
              <a:rPr lang="ru-RU" sz="2000" b="0" dirty="0"/>
              <a:t>       </a:t>
            </a:r>
            <a:endParaRPr lang="en-US" sz="2000" b="0" dirty="0"/>
          </a:p>
          <a:p>
            <a:pPr marL="354013" lvl="1" indent="-258763" defTabSz="762000">
              <a:lnSpc>
                <a:spcPct val="90000"/>
              </a:lnSpc>
              <a:spcBef>
                <a:spcPct val="40000"/>
              </a:spcBef>
              <a:buClr>
                <a:schemeClr val="accent1"/>
              </a:buClr>
              <a:buSzPct val="80000"/>
              <a:buFont typeface="Wingdings 3" pitchFamily="18" charset="2"/>
              <a:buChar char="u"/>
            </a:pPr>
            <a:endParaRPr lang="en-US" sz="2000" b="0" dirty="0"/>
          </a:p>
          <a:p>
            <a:pPr marL="93663" indent="-93663" defTabSz="762000">
              <a:lnSpc>
                <a:spcPct val="95000"/>
              </a:lnSpc>
              <a:spcAft>
                <a:spcPct val="55000"/>
              </a:spcAft>
              <a:buClr>
                <a:schemeClr val="tx1"/>
              </a:buClr>
              <a:buSzPct val="100000"/>
              <a:buFont typeface="Arial" charset="0"/>
              <a:buNone/>
            </a:pPr>
            <a:endParaRPr lang="ru-RU" sz="2000" b="0" dirty="0"/>
          </a:p>
        </p:txBody>
      </p:sp>
      <p:pic>
        <p:nvPicPr>
          <p:cNvPr id="24580" name="Picture 12"/>
          <p:cNvPicPr>
            <a:picLocks noChangeAspect="1" noChangeArrowheads="1"/>
          </p:cNvPicPr>
          <p:nvPr/>
        </p:nvPicPr>
        <p:blipFill>
          <a:blip r:embed="rId2" cstate="screen"/>
          <a:srcRect/>
          <a:stretch>
            <a:fillRect/>
          </a:stretch>
        </p:blipFill>
        <p:spPr bwMode="auto">
          <a:xfrm>
            <a:off x="6198919" y="0"/>
            <a:ext cx="2945081" cy="1878700"/>
          </a:xfrm>
          <a:prstGeom prst="rect">
            <a:avLst/>
          </a:prstGeom>
          <a:ln>
            <a:noFill/>
          </a:ln>
          <a:effectLst>
            <a:softEdge rad="112500"/>
          </a:effectLst>
        </p:spPr>
      </p:pic>
      <p:pic>
        <p:nvPicPr>
          <p:cNvPr id="24582" name="Picture 3" descr="Детки2"/>
          <p:cNvPicPr>
            <a:picLocks noChangeAspect="1" noChangeArrowheads="1"/>
          </p:cNvPicPr>
          <p:nvPr/>
        </p:nvPicPr>
        <p:blipFill>
          <a:blip r:embed="rId3" cstate="screen"/>
          <a:srcRect/>
          <a:stretch>
            <a:fillRect/>
          </a:stretch>
        </p:blipFill>
        <p:spPr bwMode="auto">
          <a:xfrm>
            <a:off x="1047172" y="1779443"/>
            <a:ext cx="2895600" cy="2739656"/>
          </a:xfrm>
          <a:prstGeom prst="rect">
            <a:avLst/>
          </a:prstGeom>
          <a:noFill/>
          <a:ln w="9525">
            <a:noFill/>
            <a:miter lim="800000"/>
            <a:headEnd/>
            <a:tailEnd/>
          </a:ln>
        </p:spPr>
      </p:pic>
      <p:pic>
        <p:nvPicPr>
          <p:cNvPr id="24583" name="Picture 13"/>
          <p:cNvPicPr>
            <a:picLocks noChangeAspect="1" noChangeArrowheads="1"/>
          </p:cNvPicPr>
          <p:nvPr/>
        </p:nvPicPr>
        <p:blipFill>
          <a:blip r:embed="rId4" cstate="screen"/>
          <a:srcRect/>
          <a:stretch>
            <a:fillRect/>
          </a:stretch>
        </p:blipFill>
        <p:spPr bwMode="auto">
          <a:xfrm>
            <a:off x="1693224" y="4589318"/>
            <a:ext cx="3517900" cy="1979613"/>
          </a:xfrm>
          <a:prstGeom prst="rect">
            <a:avLst/>
          </a:prstGeom>
          <a:ln>
            <a:noFill/>
          </a:ln>
          <a:effectLst>
            <a:softEdge rad="112500"/>
          </a:effectLst>
        </p:spPr>
      </p:pic>
      <p:pic>
        <p:nvPicPr>
          <p:cNvPr id="39938" name="Picture 2" descr="C:\Documents and Settings\uatarantsova\My Documents\Tarantsova Anna\photo\Зеленый десант\IMG_1232.jpg"/>
          <p:cNvPicPr>
            <a:picLocks noChangeAspect="1" noChangeArrowheads="1"/>
          </p:cNvPicPr>
          <p:nvPr/>
        </p:nvPicPr>
        <p:blipFill>
          <a:blip r:embed="rId5" cstate="screen"/>
          <a:srcRect/>
          <a:stretch>
            <a:fillRect/>
          </a:stretch>
        </p:blipFill>
        <p:spPr bwMode="auto">
          <a:xfrm>
            <a:off x="5047013" y="2039428"/>
            <a:ext cx="3736295" cy="2490491"/>
          </a:xfrm>
          <a:prstGeom prst="rect">
            <a:avLst/>
          </a:prstGeom>
          <a:ln>
            <a:noFill/>
          </a:ln>
          <a:effectLst>
            <a:softEdge rad="112500"/>
          </a:effectLst>
        </p:spPr>
      </p:pic>
      <p:pic>
        <p:nvPicPr>
          <p:cNvPr id="8" name="Рисунок 7" descr="coca-cola"/>
          <p:cNvPicPr/>
          <p:nvPr/>
        </p:nvPicPr>
        <p:blipFill>
          <a:blip r:embed="rId6" cstate="screen"/>
          <a:srcRect/>
          <a:stretch>
            <a:fillRect/>
          </a:stretch>
        </p:blipFill>
        <p:spPr bwMode="auto">
          <a:xfrm>
            <a:off x="5765997" y="4762005"/>
            <a:ext cx="1656080" cy="612775"/>
          </a:xfrm>
          <a:prstGeom prst="rect">
            <a:avLst/>
          </a:prstGeom>
          <a:noFill/>
          <a:ln w="9525">
            <a:noFill/>
            <a:miter lim="800000"/>
            <a:headEnd/>
            <a:tailEnd/>
          </a:ln>
        </p:spPr>
      </p:pic>
      <p:pic>
        <p:nvPicPr>
          <p:cNvPr id="9" name="Picture 2"/>
          <p:cNvPicPr>
            <a:picLocks noChangeAspect="1"/>
          </p:cNvPicPr>
          <p:nvPr/>
        </p:nvPicPr>
        <p:blipFill>
          <a:blip r:embed="rId7" cstate="screen"/>
          <a:srcRect/>
          <a:stretch>
            <a:fillRect/>
          </a:stretch>
        </p:blipFill>
        <p:spPr>
          <a:xfrm>
            <a:off x="5629880" y="5507629"/>
            <a:ext cx="1962146" cy="695328"/>
          </a:xfrm>
          <a:prstGeom prst="rect">
            <a:avLst/>
          </a:prstGeom>
          <a:noFill/>
          <a:ln>
            <a:noFill/>
          </a:ln>
        </p:spPr>
      </p:pic>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SchoolCollectionSarapul"/>
          <p:cNvPicPr>
            <a:picLocks noChangeAspect="1" noChangeArrowheads="1"/>
          </p:cNvPicPr>
          <p:nvPr/>
        </p:nvPicPr>
        <p:blipFill>
          <a:blip r:embed="rId3" cstate="screen"/>
          <a:srcRect/>
          <a:stretch>
            <a:fillRect/>
          </a:stretch>
        </p:blipFill>
        <p:spPr bwMode="auto">
          <a:xfrm>
            <a:off x="0" y="0"/>
            <a:ext cx="91582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Freeform 6"/>
          <p:cNvPicPr>
            <a:picLocks noChangeArrowheads="1"/>
          </p:cNvPicPr>
          <p:nvPr/>
        </p:nvPicPr>
        <p:blipFill>
          <a:blip r:embed="rId3" cstate="screen"/>
          <a:srcRect/>
          <a:stretch>
            <a:fillRect/>
          </a:stretch>
        </p:blipFill>
        <p:spPr bwMode="auto">
          <a:xfrm>
            <a:off x="1514475" y="1652336"/>
            <a:ext cx="6294438" cy="5205663"/>
          </a:xfrm>
          <a:prstGeom prst="rect">
            <a:avLst/>
          </a:prstGeom>
          <a:noFill/>
          <a:ln w="9525">
            <a:noFill/>
            <a:miter lim="800000"/>
            <a:headEnd/>
            <a:tailEnd/>
          </a:ln>
        </p:spPr>
      </p:pic>
      <p:grpSp>
        <p:nvGrpSpPr>
          <p:cNvPr id="2" name="Group 135"/>
          <p:cNvGrpSpPr>
            <a:grpSpLocks/>
          </p:cNvGrpSpPr>
          <p:nvPr/>
        </p:nvGrpSpPr>
        <p:grpSpPr bwMode="auto">
          <a:xfrm>
            <a:off x="2568575" y="4555611"/>
            <a:ext cx="4195763" cy="517848"/>
            <a:chOff x="1618" y="2795"/>
            <a:chExt cx="2643" cy="343"/>
          </a:xfrm>
        </p:grpSpPr>
        <p:sp>
          <p:nvSpPr>
            <p:cNvPr id="19" name="Freeform 6"/>
            <p:cNvSpPr>
              <a:spLocks/>
            </p:cNvSpPr>
            <p:nvPr/>
          </p:nvSpPr>
          <p:spPr bwMode="auto">
            <a:xfrm>
              <a:off x="1618" y="2795"/>
              <a:ext cx="2643" cy="343"/>
            </a:xfrm>
            <a:custGeom>
              <a:avLst/>
              <a:gdLst>
                <a:gd name="T0" fmla="*/ 115 w 2806"/>
                <a:gd name="T1" fmla="*/ 0 h 369"/>
                <a:gd name="T2" fmla="*/ 9 w 2806"/>
                <a:gd name="T3" fmla="*/ 0 h 369"/>
                <a:gd name="T4" fmla="*/ 0 w 2806"/>
                <a:gd name="T5" fmla="*/ 8 h 369"/>
                <a:gd name="T6" fmla="*/ 124 w 2806"/>
                <a:gd name="T7" fmla="*/ 8 h 369"/>
                <a:gd name="T8" fmla="*/ 115 w 2806"/>
                <a:gd name="T9" fmla="*/ 0 h 369"/>
                <a:gd name="T10" fmla="*/ 0 60000 65536"/>
                <a:gd name="T11" fmla="*/ 0 60000 65536"/>
                <a:gd name="T12" fmla="*/ 0 60000 65536"/>
                <a:gd name="T13" fmla="*/ 0 60000 65536"/>
                <a:gd name="T14" fmla="*/ 0 60000 65536"/>
                <a:gd name="T15" fmla="*/ 0 w 2806"/>
                <a:gd name="T16" fmla="*/ 0 h 369"/>
                <a:gd name="T17" fmla="*/ 2806 w 2806"/>
                <a:gd name="T18" fmla="*/ 369 h 369"/>
              </a:gdLst>
              <a:ahLst/>
              <a:cxnLst>
                <a:cxn ang="T10">
                  <a:pos x="T0" y="T1"/>
                </a:cxn>
                <a:cxn ang="T11">
                  <a:pos x="T2" y="T3"/>
                </a:cxn>
                <a:cxn ang="T12">
                  <a:pos x="T4" y="T5"/>
                </a:cxn>
                <a:cxn ang="T13">
                  <a:pos x="T6" y="T7"/>
                </a:cxn>
                <a:cxn ang="T14">
                  <a:pos x="T8" y="T9"/>
                </a:cxn>
              </a:cxnLst>
              <a:rect l="T15" t="T16" r="T17" b="T18"/>
              <a:pathLst>
                <a:path w="2806" h="369">
                  <a:moveTo>
                    <a:pt x="2581" y="0"/>
                  </a:moveTo>
                  <a:lnTo>
                    <a:pt x="225" y="0"/>
                  </a:lnTo>
                  <a:lnTo>
                    <a:pt x="0" y="369"/>
                  </a:lnTo>
                  <a:lnTo>
                    <a:pt x="2806" y="369"/>
                  </a:lnTo>
                  <a:lnTo>
                    <a:pt x="2581" y="0"/>
                  </a:lnTo>
                  <a:close/>
                </a:path>
              </a:pathLst>
            </a:custGeom>
            <a:gradFill rotWithShape="1">
              <a:gsLst>
                <a:gs pos="0">
                  <a:srgbClr val="6699FF"/>
                </a:gs>
                <a:gs pos="100000">
                  <a:srgbClr val="0066CC">
                    <a:alpha val="85001"/>
                  </a:srgbClr>
                </a:gs>
              </a:gsLst>
              <a:lin ang="5400000" scaled="1"/>
            </a:gradFill>
            <a:ln w="9525">
              <a:noFill/>
              <a:round/>
              <a:headEnd/>
              <a:tailEnd/>
            </a:ln>
          </p:spPr>
          <p:txBody>
            <a:bodyPr/>
            <a:lstStyle/>
            <a:p>
              <a:endParaRPr lang="en-GB"/>
            </a:p>
          </p:txBody>
        </p:sp>
        <p:sp>
          <p:nvSpPr>
            <p:cNvPr id="20" name="Text Box 137"/>
            <p:cNvSpPr txBox="1">
              <a:spLocks noChangeArrowheads="1"/>
            </p:cNvSpPr>
            <p:nvPr/>
          </p:nvSpPr>
          <p:spPr bwMode="auto">
            <a:xfrm>
              <a:off x="2196" y="2860"/>
              <a:ext cx="1459" cy="213"/>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en-GB" sz="1600" b="1" dirty="0">
                  <a:solidFill>
                    <a:schemeClr val="bg1"/>
                  </a:solidFill>
                  <a:cs typeface="+mn-cs"/>
                </a:rPr>
                <a:t>Environment Strategy</a:t>
              </a:r>
            </a:p>
          </p:txBody>
        </p:sp>
      </p:grpSp>
      <p:sp>
        <p:nvSpPr>
          <p:cNvPr id="21" name="Isosceles Triangle 20"/>
          <p:cNvSpPr/>
          <p:nvPr/>
        </p:nvSpPr>
        <p:spPr bwMode="auto">
          <a:xfrm>
            <a:off x="1779199" y="1820031"/>
            <a:ext cx="5746750" cy="4499094"/>
          </a:xfrm>
          <a:prstGeom prst="triangle">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3" name="Isosceles Triangle 12"/>
          <p:cNvSpPr/>
          <p:nvPr/>
        </p:nvSpPr>
        <p:spPr bwMode="auto">
          <a:xfrm>
            <a:off x="1784459" y="1841057"/>
            <a:ext cx="5746750" cy="4499094"/>
          </a:xfrm>
          <a:prstGeom prst="triangle">
            <a:avLst/>
          </a:prstGeom>
          <a:blipFill dpi="0" rotWithShape="1">
            <a:blip r:embed="rId4" cstate="screen"/>
            <a:srcRect/>
            <a:stretch>
              <a:fillRect l="2000" t="36000" r="25000" b="-20000"/>
            </a:stretch>
          </a:blip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grpSp>
        <p:nvGrpSpPr>
          <p:cNvPr id="3" name="Group 2"/>
          <p:cNvGrpSpPr>
            <a:grpSpLocks/>
          </p:cNvGrpSpPr>
          <p:nvPr/>
        </p:nvGrpSpPr>
        <p:grpSpPr bwMode="auto">
          <a:xfrm>
            <a:off x="2544763" y="1930132"/>
            <a:ext cx="4224337" cy="4420586"/>
            <a:chOff x="1618" y="1056"/>
            <a:chExt cx="2642" cy="2928"/>
          </a:xfrm>
        </p:grpSpPr>
        <p:sp>
          <p:nvSpPr>
            <p:cNvPr id="15" name="Freeform 5"/>
            <p:cNvSpPr>
              <a:spLocks/>
            </p:cNvSpPr>
            <p:nvPr/>
          </p:nvSpPr>
          <p:spPr bwMode="auto">
            <a:xfrm>
              <a:off x="2386" y="1056"/>
              <a:ext cx="1088" cy="2928"/>
            </a:xfrm>
            <a:custGeom>
              <a:avLst/>
              <a:gdLst/>
              <a:ahLst/>
              <a:cxnLst>
                <a:cxn ang="0">
                  <a:pos x="451" y="303"/>
                </a:cxn>
                <a:cxn ang="0">
                  <a:pos x="288" y="36"/>
                </a:cxn>
                <a:cxn ang="0">
                  <a:pos x="288" y="36"/>
                </a:cxn>
                <a:cxn ang="0">
                  <a:pos x="288" y="36"/>
                </a:cxn>
                <a:cxn ang="0">
                  <a:pos x="208" y="36"/>
                </a:cxn>
                <a:cxn ang="0">
                  <a:pos x="40" y="310"/>
                </a:cxn>
                <a:cxn ang="0">
                  <a:pos x="40" y="310"/>
                </a:cxn>
                <a:cxn ang="0">
                  <a:pos x="39" y="312"/>
                </a:cxn>
                <a:cxn ang="0">
                  <a:pos x="0" y="375"/>
                </a:cxn>
                <a:cxn ang="0">
                  <a:pos x="215" y="375"/>
                </a:cxn>
                <a:cxn ang="0">
                  <a:pos x="215" y="1313"/>
                </a:cxn>
                <a:cxn ang="0">
                  <a:pos x="282" y="1313"/>
                </a:cxn>
                <a:cxn ang="0">
                  <a:pos x="282" y="375"/>
                </a:cxn>
                <a:cxn ang="0">
                  <a:pos x="496" y="375"/>
                </a:cxn>
                <a:cxn ang="0">
                  <a:pos x="451" y="303"/>
                </a:cxn>
              </a:cxnLst>
              <a:rect l="0" t="0" r="r" b="b"/>
              <a:pathLst>
                <a:path w="496" h="1313">
                  <a:moveTo>
                    <a:pt x="451" y="303"/>
                  </a:moveTo>
                  <a:cubicBezTo>
                    <a:pt x="288" y="36"/>
                    <a:pt x="288" y="36"/>
                    <a:pt x="288" y="36"/>
                  </a:cubicBezTo>
                  <a:cubicBezTo>
                    <a:pt x="288" y="36"/>
                    <a:pt x="288" y="36"/>
                    <a:pt x="288" y="36"/>
                  </a:cubicBezTo>
                  <a:cubicBezTo>
                    <a:pt x="288" y="36"/>
                    <a:pt x="288" y="36"/>
                    <a:pt x="288" y="36"/>
                  </a:cubicBezTo>
                  <a:cubicBezTo>
                    <a:pt x="266" y="0"/>
                    <a:pt x="230" y="0"/>
                    <a:pt x="208" y="36"/>
                  </a:cubicBezTo>
                  <a:cubicBezTo>
                    <a:pt x="40" y="310"/>
                    <a:pt x="40" y="310"/>
                    <a:pt x="40" y="310"/>
                  </a:cubicBezTo>
                  <a:cubicBezTo>
                    <a:pt x="40" y="310"/>
                    <a:pt x="40" y="310"/>
                    <a:pt x="40" y="310"/>
                  </a:cubicBezTo>
                  <a:cubicBezTo>
                    <a:pt x="39" y="312"/>
                    <a:pt x="39" y="312"/>
                    <a:pt x="39" y="312"/>
                  </a:cubicBezTo>
                  <a:cubicBezTo>
                    <a:pt x="0" y="375"/>
                    <a:pt x="0" y="375"/>
                    <a:pt x="0" y="375"/>
                  </a:cubicBezTo>
                  <a:cubicBezTo>
                    <a:pt x="215" y="375"/>
                    <a:pt x="215" y="375"/>
                    <a:pt x="215" y="375"/>
                  </a:cubicBezTo>
                  <a:cubicBezTo>
                    <a:pt x="215" y="1313"/>
                    <a:pt x="215" y="1313"/>
                    <a:pt x="215" y="1313"/>
                  </a:cubicBezTo>
                  <a:cubicBezTo>
                    <a:pt x="282" y="1313"/>
                    <a:pt x="282" y="1313"/>
                    <a:pt x="282" y="1313"/>
                  </a:cubicBezTo>
                  <a:cubicBezTo>
                    <a:pt x="282" y="375"/>
                    <a:pt x="282" y="375"/>
                    <a:pt x="282" y="375"/>
                  </a:cubicBezTo>
                  <a:cubicBezTo>
                    <a:pt x="496" y="375"/>
                    <a:pt x="496" y="375"/>
                    <a:pt x="496" y="375"/>
                  </a:cubicBezTo>
                  <a:lnTo>
                    <a:pt x="451" y="303"/>
                  </a:lnTo>
                  <a:close/>
                </a:path>
              </a:pathLst>
            </a:custGeom>
            <a:gradFill rotWithShape="1">
              <a:gsLst>
                <a:gs pos="0">
                  <a:srgbClr val="8ED64C"/>
                </a:gs>
                <a:gs pos="100000">
                  <a:srgbClr val="009900"/>
                </a:gs>
              </a:gsLst>
              <a:lin ang="2700000" scaled="1"/>
            </a:gradFill>
            <a:ln w="38100">
              <a:noFill/>
              <a:round/>
              <a:headEnd/>
              <a:tailEnd/>
            </a:ln>
            <a:effectLst/>
          </p:spPr>
          <p:txBody>
            <a:bodyPr anchor="ctr"/>
            <a:lstStyle/>
            <a:p>
              <a:pPr algn="ctr">
                <a:defRPr/>
              </a:pPr>
              <a:endParaRPr lang="en-GB" sz="1400" b="1">
                <a:solidFill>
                  <a:schemeClr val="bg1"/>
                </a:solidFill>
                <a:effectLst>
                  <a:outerShdw blurRad="38100" dist="38100" dir="2700000" algn="tl">
                    <a:srgbClr val="000000"/>
                  </a:outerShdw>
                </a:effectLst>
                <a:ea typeface="ＭＳ Ｐゴシック" pitchFamily="34" charset="-128"/>
                <a:cs typeface="+mn-cs"/>
                <a:sym typeface="Osaka" charset="-128"/>
              </a:endParaRPr>
            </a:p>
          </p:txBody>
        </p:sp>
        <p:sp>
          <p:nvSpPr>
            <p:cNvPr id="16" name="Freeform 6"/>
            <p:cNvSpPr>
              <a:spLocks/>
            </p:cNvSpPr>
            <p:nvPr/>
          </p:nvSpPr>
          <p:spPr bwMode="auto">
            <a:xfrm>
              <a:off x="1618" y="2802"/>
              <a:ext cx="2642" cy="348"/>
            </a:xfrm>
            <a:custGeom>
              <a:avLst/>
              <a:gdLst>
                <a:gd name="T0" fmla="*/ 2581 w 2806"/>
                <a:gd name="T1" fmla="*/ 0 h 369"/>
                <a:gd name="T2" fmla="*/ 225 w 2806"/>
                <a:gd name="T3" fmla="*/ 0 h 369"/>
                <a:gd name="T4" fmla="*/ 0 w 2806"/>
                <a:gd name="T5" fmla="*/ 369 h 369"/>
                <a:gd name="T6" fmla="*/ 2806 w 2806"/>
                <a:gd name="T7" fmla="*/ 369 h 369"/>
                <a:gd name="T8" fmla="*/ 2581 w 2806"/>
                <a:gd name="T9" fmla="*/ 0 h 369"/>
                <a:gd name="T10" fmla="*/ 0 60000 65536"/>
                <a:gd name="T11" fmla="*/ 0 60000 65536"/>
                <a:gd name="T12" fmla="*/ 0 60000 65536"/>
                <a:gd name="T13" fmla="*/ 0 60000 65536"/>
                <a:gd name="T14" fmla="*/ 0 60000 65536"/>
                <a:gd name="T15" fmla="*/ 0 w 2806"/>
                <a:gd name="T16" fmla="*/ 0 h 369"/>
                <a:gd name="T17" fmla="*/ 2806 w 2806"/>
                <a:gd name="T18" fmla="*/ 369 h 369"/>
              </a:gdLst>
              <a:ahLst/>
              <a:cxnLst>
                <a:cxn ang="T10">
                  <a:pos x="T0" y="T1"/>
                </a:cxn>
                <a:cxn ang="T11">
                  <a:pos x="T2" y="T3"/>
                </a:cxn>
                <a:cxn ang="T12">
                  <a:pos x="T4" y="T5"/>
                </a:cxn>
                <a:cxn ang="T13">
                  <a:pos x="T6" y="T7"/>
                </a:cxn>
                <a:cxn ang="T14">
                  <a:pos x="T8" y="T9"/>
                </a:cxn>
              </a:cxnLst>
              <a:rect l="T15" t="T16" r="T17" b="T18"/>
              <a:pathLst>
                <a:path w="2806" h="369">
                  <a:moveTo>
                    <a:pt x="2581" y="0"/>
                  </a:moveTo>
                  <a:lnTo>
                    <a:pt x="225" y="0"/>
                  </a:lnTo>
                  <a:lnTo>
                    <a:pt x="0" y="369"/>
                  </a:lnTo>
                  <a:lnTo>
                    <a:pt x="2806" y="369"/>
                  </a:lnTo>
                  <a:lnTo>
                    <a:pt x="2581" y="0"/>
                  </a:lnTo>
                  <a:close/>
                </a:path>
              </a:pathLst>
            </a:custGeom>
            <a:gradFill rotWithShape="1">
              <a:gsLst>
                <a:gs pos="0">
                  <a:srgbClr val="6699FF"/>
                </a:gs>
                <a:gs pos="100000">
                  <a:srgbClr val="0066CC"/>
                </a:gs>
              </a:gsLst>
              <a:lin ang="5400000" scaled="1"/>
            </a:gradFill>
            <a:ln w="38100" algn="ctr">
              <a:noFill/>
              <a:round/>
              <a:headEnd/>
              <a:tailEnd/>
            </a:ln>
            <a:effectLst/>
          </p:spPr>
          <p:txBody>
            <a:bodyPr anchor="ctr"/>
            <a:lstStyle/>
            <a:p>
              <a:pPr algn="ctr">
                <a:defRPr/>
              </a:pPr>
              <a:endParaRPr lang="en-GB" sz="1400" b="1">
                <a:solidFill>
                  <a:schemeClr val="bg1"/>
                </a:solidFill>
                <a:effectLst>
                  <a:outerShdw blurRad="38100" dist="38100" dir="2700000" algn="tl">
                    <a:srgbClr val="000000"/>
                  </a:outerShdw>
                </a:effectLst>
                <a:ea typeface="ＭＳ Ｐゴシック" pitchFamily="34" charset="-128"/>
                <a:cs typeface="+mn-cs"/>
              </a:endParaRPr>
            </a:p>
          </p:txBody>
        </p:sp>
        <p:sp>
          <p:nvSpPr>
            <p:cNvPr id="17" name="Text Box 5"/>
            <p:cNvSpPr txBox="1">
              <a:spLocks noChangeArrowheads="1"/>
            </p:cNvSpPr>
            <p:nvPr/>
          </p:nvSpPr>
          <p:spPr bwMode="auto">
            <a:xfrm>
              <a:off x="1732" y="2961"/>
              <a:ext cx="2393" cy="125"/>
            </a:xfrm>
            <a:prstGeom prst="rect">
              <a:avLst/>
            </a:prstGeom>
            <a:noFill/>
            <a:ln w="9525">
              <a:noFill/>
              <a:miter lim="800000"/>
              <a:headEnd/>
              <a:tailEnd/>
            </a:ln>
            <a:effectLst>
              <a:outerShdw dist="17961" dir="2700000" algn="ctr" rotWithShape="0">
                <a:schemeClr val="tx2">
                  <a:alpha val="50000"/>
                </a:schemeClr>
              </a:outerShdw>
            </a:effectLst>
          </p:spPr>
          <p:txBody>
            <a:bodyPr>
              <a:spAutoFit/>
            </a:bodyPr>
            <a:lstStyle/>
            <a:p>
              <a:pPr algn="ctr">
                <a:lnSpc>
                  <a:spcPct val="30000"/>
                </a:lnSpc>
                <a:spcBef>
                  <a:spcPct val="50000"/>
                </a:spcBef>
                <a:defRPr/>
              </a:pPr>
              <a:r>
                <a:rPr lang="ru-RU" sz="1500" b="1" dirty="0" smtClean="0">
                  <a:solidFill>
                    <a:schemeClr val="bg1"/>
                  </a:solidFill>
                  <a:cs typeface="+mn-cs"/>
                </a:rPr>
                <a:t>Стратегия в области экологии</a:t>
              </a:r>
              <a:endParaRPr lang="en-GB" sz="1500" b="1" dirty="0">
                <a:solidFill>
                  <a:schemeClr val="bg1"/>
                </a:solidFill>
                <a:cs typeface="+mn-cs"/>
              </a:endParaRPr>
            </a:p>
          </p:txBody>
        </p:sp>
        <p:sp>
          <p:nvSpPr>
            <p:cNvPr id="18" name="Text Box 6"/>
            <p:cNvSpPr txBox="1">
              <a:spLocks noChangeArrowheads="1"/>
            </p:cNvSpPr>
            <p:nvPr/>
          </p:nvSpPr>
          <p:spPr bwMode="auto">
            <a:xfrm>
              <a:off x="2447" y="1600"/>
              <a:ext cx="967" cy="306"/>
            </a:xfrm>
            <a:prstGeom prst="rect">
              <a:avLst/>
            </a:prstGeom>
            <a:noFill/>
            <a:ln w="9525">
              <a:noFill/>
              <a:miter lim="800000"/>
              <a:headEnd/>
              <a:tailEnd/>
            </a:ln>
            <a:effectLst>
              <a:outerShdw dist="17961" dir="2700000" algn="ctr" rotWithShape="0">
                <a:srgbClr val="006600">
                  <a:alpha val="50000"/>
                </a:srgbClr>
              </a:outerShdw>
            </a:effectLst>
          </p:spPr>
          <p:txBody>
            <a:bodyPr wrap="square">
              <a:spAutoFit/>
            </a:bodyPr>
            <a:lstStyle/>
            <a:p>
              <a:pPr algn="ctr">
                <a:lnSpc>
                  <a:spcPct val="80000"/>
                </a:lnSpc>
                <a:spcBef>
                  <a:spcPct val="50000"/>
                </a:spcBef>
                <a:defRPr/>
              </a:pPr>
              <a:r>
                <a:rPr lang="ru-RU" sz="1500" b="1" dirty="0" smtClean="0">
                  <a:solidFill>
                    <a:schemeClr val="bg1"/>
                  </a:solidFill>
                  <a:cs typeface="+mn-cs"/>
                </a:rPr>
                <a:t>Устойчивый рост</a:t>
              </a:r>
              <a:endParaRPr lang="en-GB" sz="1500" b="1" dirty="0">
                <a:solidFill>
                  <a:schemeClr val="bg1"/>
                </a:solidFill>
                <a:cs typeface="+mn-cs"/>
              </a:endParaRPr>
            </a:p>
          </p:txBody>
        </p:sp>
      </p:grpSp>
      <p:sp>
        <p:nvSpPr>
          <p:cNvPr id="11" name="Title 10"/>
          <p:cNvSpPr>
            <a:spLocks noGrp="1"/>
          </p:cNvSpPr>
          <p:nvPr>
            <p:ph type="title"/>
          </p:nvPr>
        </p:nvSpPr>
        <p:spPr>
          <a:xfrm>
            <a:off x="1393823" y="144006"/>
            <a:ext cx="7236000" cy="1379994"/>
          </a:xfrm>
        </p:spPr>
        <p:txBody>
          <a:bodyPr>
            <a:normAutofit fontScale="90000"/>
          </a:bodyPr>
          <a:lstStyle/>
          <a:p>
            <a:r>
              <a:rPr lang="ru-RU" dirty="0" smtClean="0"/>
              <a:t>Наша стратегия в области экологии нацелена на обеспечение конкурентоспособности в долгосрочной перспективе </a:t>
            </a:r>
            <a:endParaRPr lang="en-GB" dirty="0"/>
          </a:p>
        </p:txBody>
      </p:sp>
      <p:sp>
        <p:nvSpPr>
          <p:cNvPr id="23" name="Date Placeholder 9"/>
          <p:cNvSpPr txBox="1">
            <a:spLocks/>
          </p:cNvSpPr>
          <p:nvPr/>
        </p:nvSpPr>
        <p:spPr>
          <a:xfrm>
            <a:off x="6904590" y="6636611"/>
            <a:ext cx="2016000" cy="144000"/>
          </a:xfrm>
          <a:prstGeom prst="rect">
            <a:avLst/>
          </a:prstGeom>
        </p:spPr>
        <p:txBody>
          <a:bodyPr vert="horz" lIns="36000" tIns="36000" rIns="36000" bIns="36000" rtlCol="0" anchor="ctr"/>
          <a:lstStyle>
            <a:lvl1pPr algn="r">
              <a:defRPr sz="900">
                <a:solidFill>
                  <a:schemeClr val="bg1">
                    <a:lumMod val="50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sv-SE" sz="900" b="0" i="0" u="none" strike="noStrike" kern="1200" cap="none" spc="0" normalizeH="0" baseline="0" noProof="0" dirty="0" smtClean="0">
                <a:ln>
                  <a:noFill/>
                </a:ln>
                <a:solidFill>
                  <a:schemeClr val="bg1">
                    <a:lumMod val="50000"/>
                  </a:schemeClr>
                </a:solidFill>
                <a:effectLst/>
                <a:uLnTx/>
                <a:uFillTx/>
                <a:latin typeface="Arial" charset="0"/>
                <a:ea typeface="+mn-ea"/>
                <a:cs typeface="+mn-cs"/>
              </a:rPr>
              <a:t>C.Lyon/GlobalEnvironment/022013</a:t>
            </a:r>
            <a:endParaRPr kumimoji="0" lang="en-GB" sz="900" b="0" i="0" u="none" strike="noStrike" kern="1200" cap="none" spc="0" normalizeH="0" baseline="0" noProof="0" dirty="0">
              <a:ln>
                <a:noFill/>
              </a:ln>
              <a:solidFill>
                <a:schemeClr val="bg1">
                  <a:lumMod val="50000"/>
                </a:schemeClr>
              </a:solidFill>
              <a:effectLst/>
              <a:uLnTx/>
              <a:uFillTx/>
              <a:latin typeface="Arial" charset="0"/>
              <a:ea typeface="+mn-ea"/>
              <a:cs typeface="+mn-cs"/>
            </a:endParaRPr>
          </a:p>
        </p:txBody>
      </p:sp>
      <p:sp>
        <p:nvSpPr>
          <p:cNvPr id="25" name="Slide Number Placeholder 5"/>
          <p:cNvSpPr>
            <a:spLocks noGrp="1"/>
          </p:cNvSpPr>
          <p:nvPr>
            <p:ph type="sldNum" sz="quarter" idx="12"/>
          </p:nvPr>
        </p:nvSpPr>
        <p:spPr>
          <a:xfrm>
            <a:off x="8766000" y="6630625"/>
            <a:ext cx="360000" cy="144000"/>
          </a:xfrm>
        </p:spPr>
        <p:txBody>
          <a:bodyPr/>
          <a:lstStyle/>
          <a:p>
            <a:r>
              <a:rPr lang="en-GB" dirty="0" smtClean="0"/>
              <a:t>/ </a:t>
            </a:r>
            <a:fld id="{51D75496-C612-4091-9F61-05CA146263B0}" type="slidenum">
              <a:rPr lang="en-GB" smtClean="0"/>
              <a:pPr/>
              <a:t>4</a:t>
            </a:fld>
            <a:endParaRPr lang="en-GB" dirty="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325563" y="190500"/>
            <a:ext cx="7354887" cy="818686"/>
          </a:xfrm>
        </p:spPr>
        <p:txBody>
          <a:bodyPr/>
          <a:lstStyle/>
          <a:p>
            <a:pPr indent="0"/>
            <a:r>
              <a:rPr lang="ru-RU" dirty="0" smtClean="0"/>
              <a:t>Будь Чемпионом</a:t>
            </a:r>
            <a:r>
              <a:rPr lang="en-US" b="0" dirty="0" smtClean="0"/>
              <a:t/>
            </a:r>
            <a:br>
              <a:rPr lang="en-US" b="0" dirty="0" smtClean="0"/>
            </a:br>
            <a:r>
              <a:rPr lang="uk-UA" sz="2400" b="0" dirty="0" err="1" smtClean="0">
                <a:solidFill>
                  <a:schemeClr val="tx2"/>
                </a:solidFill>
              </a:rPr>
              <a:t>Киев</a:t>
            </a:r>
            <a:r>
              <a:rPr lang="uk-UA" sz="2400" b="0" dirty="0" smtClean="0">
                <a:solidFill>
                  <a:schemeClr val="tx2"/>
                </a:solidFill>
              </a:rPr>
              <a:t> </a:t>
            </a:r>
            <a:r>
              <a:rPr lang="uk-UA" sz="2400" b="0" dirty="0" err="1" smtClean="0">
                <a:solidFill>
                  <a:schemeClr val="tx2"/>
                </a:solidFill>
              </a:rPr>
              <a:t>Одесса</a:t>
            </a:r>
            <a:r>
              <a:rPr lang="uk-UA" sz="2400" b="0" dirty="0" smtClean="0">
                <a:solidFill>
                  <a:schemeClr val="tx2"/>
                </a:solidFill>
              </a:rPr>
              <a:t> </a:t>
            </a:r>
            <a:r>
              <a:rPr lang="uk-UA" sz="2400" b="0" dirty="0" err="1" smtClean="0">
                <a:solidFill>
                  <a:schemeClr val="tx2"/>
                </a:solidFill>
              </a:rPr>
              <a:t>Харьков</a:t>
            </a:r>
            <a:r>
              <a:rPr lang="uk-UA" sz="2400" b="0" dirty="0" smtClean="0">
                <a:solidFill>
                  <a:schemeClr val="tx2"/>
                </a:solidFill>
              </a:rPr>
              <a:t> </a:t>
            </a:r>
            <a:r>
              <a:rPr lang="uk-UA" sz="2400" b="0" dirty="0" err="1" smtClean="0">
                <a:solidFill>
                  <a:schemeClr val="tx2"/>
                </a:solidFill>
              </a:rPr>
              <a:t>Днепропетровск</a:t>
            </a:r>
            <a:r>
              <a:rPr lang="uk-UA" sz="2400" b="0" dirty="0" smtClean="0">
                <a:solidFill>
                  <a:schemeClr val="tx2"/>
                </a:solidFill>
              </a:rPr>
              <a:t> Львов</a:t>
            </a:r>
            <a:endParaRPr lang="ru-RU" sz="2400" b="0" dirty="0" smtClean="0">
              <a:solidFill>
                <a:schemeClr val="tx2"/>
              </a:solidFill>
            </a:endParaRPr>
          </a:p>
        </p:txBody>
      </p:sp>
      <p:sp>
        <p:nvSpPr>
          <p:cNvPr id="24579" name="Rectangle 3"/>
          <p:cNvSpPr>
            <a:spLocks noChangeArrowheads="1"/>
          </p:cNvSpPr>
          <p:nvPr/>
        </p:nvSpPr>
        <p:spPr bwMode="auto">
          <a:xfrm>
            <a:off x="639763" y="1638300"/>
            <a:ext cx="8135937" cy="4430713"/>
          </a:xfrm>
          <a:prstGeom prst="rect">
            <a:avLst/>
          </a:prstGeom>
          <a:noFill/>
          <a:ln w="9525">
            <a:noFill/>
            <a:miter lim="800000"/>
            <a:headEnd/>
            <a:tailEnd/>
          </a:ln>
        </p:spPr>
        <p:txBody>
          <a:bodyPr lIns="0" tIns="0" rIns="0" bIns="0"/>
          <a:lstStyle/>
          <a:p>
            <a:pPr marL="354013" lvl="1" indent="-258763" defTabSz="762000">
              <a:lnSpc>
                <a:spcPct val="90000"/>
              </a:lnSpc>
              <a:spcBef>
                <a:spcPct val="40000"/>
              </a:spcBef>
              <a:buClr>
                <a:schemeClr val="tx2"/>
              </a:buClr>
              <a:buSzPct val="80000"/>
              <a:buFont typeface="Wingdings 3" pitchFamily="18" charset="2"/>
              <a:buChar char="u"/>
            </a:pPr>
            <a:r>
              <a:rPr lang="ru-RU" b="0" dirty="0" smtClean="0"/>
              <a:t> </a:t>
            </a:r>
            <a:r>
              <a:rPr lang="ru-RU" sz="2000" b="0" dirty="0" smtClean="0"/>
              <a:t>Приняли участие120 тыс. школьников 1-4 классов из 490 школ</a:t>
            </a:r>
          </a:p>
          <a:p>
            <a:pPr marL="354013" lvl="1" indent="-258763" defTabSz="762000">
              <a:lnSpc>
                <a:spcPct val="90000"/>
              </a:lnSpc>
              <a:spcBef>
                <a:spcPct val="40000"/>
              </a:spcBef>
              <a:buClr>
                <a:schemeClr val="accent1"/>
              </a:buClr>
              <a:buSzPct val="80000"/>
              <a:buFont typeface="Wingdings 3" pitchFamily="18" charset="2"/>
              <a:buNone/>
            </a:pPr>
            <a:endParaRPr lang="ru-RU" b="0" dirty="0"/>
          </a:p>
          <a:p>
            <a:pPr marL="354013" lvl="1" indent="-258763" defTabSz="762000">
              <a:lnSpc>
                <a:spcPct val="90000"/>
              </a:lnSpc>
              <a:spcBef>
                <a:spcPct val="40000"/>
              </a:spcBef>
              <a:buClr>
                <a:schemeClr val="accent1"/>
              </a:buClr>
              <a:buSzPct val="80000"/>
              <a:buFont typeface="Wingdings 3" pitchFamily="18" charset="2"/>
              <a:buNone/>
            </a:pPr>
            <a:r>
              <a:rPr lang="ru-RU" sz="2000" b="0" dirty="0"/>
              <a:t>       </a:t>
            </a:r>
            <a:endParaRPr lang="en-US" sz="2000" b="0" dirty="0"/>
          </a:p>
          <a:p>
            <a:pPr marL="354013" lvl="1" indent="-258763" defTabSz="762000">
              <a:lnSpc>
                <a:spcPct val="90000"/>
              </a:lnSpc>
              <a:spcBef>
                <a:spcPct val="40000"/>
              </a:spcBef>
              <a:buClr>
                <a:schemeClr val="accent1"/>
              </a:buClr>
              <a:buSzPct val="80000"/>
              <a:buFont typeface="Wingdings 3" pitchFamily="18" charset="2"/>
              <a:buChar char="u"/>
            </a:pPr>
            <a:endParaRPr lang="en-US" sz="2000" b="0" dirty="0"/>
          </a:p>
          <a:p>
            <a:pPr marL="93663" indent="-93663" defTabSz="762000">
              <a:lnSpc>
                <a:spcPct val="95000"/>
              </a:lnSpc>
              <a:spcAft>
                <a:spcPct val="55000"/>
              </a:spcAft>
              <a:buClr>
                <a:schemeClr val="tx1"/>
              </a:buClr>
              <a:buSzPct val="100000"/>
              <a:buFont typeface="Arial" charset="0"/>
              <a:buNone/>
            </a:pPr>
            <a:endParaRPr lang="ru-RU" sz="2000" b="0" dirty="0"/>
          </a:p>
        </p:txBody>
      </p:sp>
      <p:pic>
        <p:nvPicPr>
          <p:cNvPr id="8" name="Рисунок 7" descr="coca-cola"/>
          <p:cNvPicPr/>
          <p:nvPr/>
        </p:nvPicPr>
        <p:blipFill>
          <a:blip r:embed="rId3" cstate="screen"/>
          <a:srcRect/>
          <a:stretch>
            <a:fillRect/>
          </a:stretch>
        </p:blipFill>
        <p:spPr bwMode="auto">
          <a:xfrm>
            <a:off x="7487920" y="0"/>
            <a:ext cx="1656080" cy="612775"/>
          </a:xfrm>
          <a:prstGeom prst="rect">
            <a:avLst/>
          </a:prstGeom>
          <a:noFill/>
          <a:ln w="9525">
            <a:noFill/>
            <a:miter lim="800000"/>
            <a:headEnd/>
            <a:tailEnd/>
          </a:ln>
        </p:spPr>
      </p:pic>
      <p:pic>
        <p:nvPicPr>
          <p:cNvPr id="83970" name="Picture 2"/>
          <p:cNvPicPr>
            <a:picLocks noChangeAspect="1" noChangeArrowheads="1"/>
          </p:cNvPicPr>
          <p:nvPr/>
        </p:nvPicPr>
        <p:blipFill>
          <a:blip r:embed="rId4" cstate="screen"/>
          <a:srcRect/>
          <a:stretch>
            <a:fillRect/>
          </a:stretch>
        </p:blipFill>
        <p:spPr bwMode="auto">
          <a:xfrm>
            <a:off x="190005" y="2140040"/>
            <a:ext cx="4071722" cy="2924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7" name="Picture 1"/>
          <p:cNvPicPr>
            <a:picLocks noChangeAspect="1" noChangeArrowheads="1"/>
          </p:cNvPicPr>
          <p:nvPr/>
        </p:nvPicPr>
        <p:blipFill>
          <a:blip r:embed="rId5" cstate="screen"/>
          <a:srcRect/>
          <a:stretch>
            <a:fillRect/>
          </a:stretch>
        </p:blipFill>
        <p:spPr bwMode="auto">
          <a:xfrm>
            <a:off x="3892467" y="2973615"/>
            <a:ext cx="3911600" cy="2933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109663" y="190006"/>
            <a:ext cx="7545387" cy="439386"/>
          </a:xfrm>
        </p:spPr>
        <p:txBody>
          <a:bodyPr/>
          <a:lstStyle/>
          <a:p>
            <a:r>
              <a:rPr lang="ru-RU" dirty="0" smtClean="0">
                <a:solidFill>
                  <a:srgbClr val="FF0000"/>
                </a:solidFill>
              </a:rPr>
              <a:t>«Пробег с верой в сердце»</a:t>
            </a:r>
            <a:endParaRPr lang="en-GB" dirty="0" smtClean="0">
              <a:solidFill>
                <a:srgbClr val="FF0000"/>
              </a:solidFill>
            </a:endParaRPr>
          </a:p>
        </p:txBody>
      </p:sp>
      <p:sp>
        <p:nvSpPr>
          <p:cNvPr id="3075" name="Content Placeholder 4"/>
          <p:cNvSpPr>
            <a:spLocks noGrp="1"/>
          </p:cNvSpPr>
          <p:nvPr>
            <p:ph idx="1"/>
          </p:nvPr>
        </p:nvSpPr>
        <p:spPr>
          <a:xfrm>
            <a:off x="1225550" y="1022350"/>
            <a:ext cx="7558088" cy="5014913"/>
          </a:xfrm>
        </p:spPr>
        <p:txBody>
          <a:bodyPr/>
          <a:lstStyle/>
          <a:p>
            <a:r>
              <a:rPr lang="ru-RU" sz="2000" dirty="0" smtClean="0"/>
              <a:t>Тетра Пак Украина   </a:t>
            </a:r>
          </a:p>
          <a:p>
            <a:pPr>
              <a:buNone/>
            </a:pPr>
            <a:r>
              <a:rPr lang="ru-RU" sz="2000" dirty="0" smtClean="0"/>
              <a:t>поддержала инициативу компании «</a:t>
            </a:r>
            <a:r>
              <a:rPr lang="ru-RU" sz="2000" dirty="0" err="1" smtClean="0"/>
              <a:t>Данон</a:t>
            </a:r>
            <a:r>
              <a:rPr lang="ru-RU" sz="2000" dirty="0" smtClean="0"/>
              <a:t>» - </a:t>
            </a:r>
          </a:p>
          <a:p>
            <a:pPr>
              <a:buNone/>
            </a:pPr>
            <a:r>
              <a:rPr lang="ru-RU" sz="2000" dirty="0" smtClean="0"/>
              <a:t>ежегодный благотворительный марафон  </a:t>
            </a:r>
          </a:p>
          <a:p>
            <a:pPr>
              <a:buNone/>
            </a:pPr>
            <a:r>
              <a:rPr lang="ru-RU" sz="2000" dirty="0" smtClean="0"/>
              <a:t>«Пробег с верой в сердце»</a:t>
            </a:r>
          </a:p>
          <a:p>
            <a:pPr>
              <a:buNone/>
            </a:pPr>
            <a:endParaRPr lang="ru-RU" sz="2000" dirty="0" smtClean="0"/>
          </a:p>
          <a:p>
            <a:r>
              <a:rPr lang="ru-RU" sz="2000" dirty="0" smtClean="0"/>
              <a:t>Цель - собрать средства и купить медицинское оборудование для детей с сердечными заболеваниями. </a:t>
            </a:r>
          </a:p>
          <a:p>
            <a:pPr>
              <a:buNone/>
            </a:pPr>
            <a:endParaRPr lang="ru-RU" sz="2000" dirty="0" smtClean="0"/>
          </a:p>
          <a:p>
            <a:r>
              <a:rPr lang="ru-RU" sz="2000" dirty="0" smtClean="0"/>
              <a:t>Пробеги проходили:</a:t>
            </a:r>
          </a:p>
          <a:p>
            <a:pPr>
              <a:buFontTx/>
              <a:buChar char="-"/>
            </a:pPr>
            <a:r>
              <a:rPr lang="ru-RU" sz="2000" dirty="0" smtClean="0"/>
              <a:t>2011г. в г. Херсоне, г. Кременчуге</a:t>
            </a:r>
          </a:p>
          <a:p>
            <a:pPr>
              <a:buFontTx/>
              <a:buChar char="-"/>
            </a:pPr>
            <a:r>
              <a:rPr lang="ru-RU" sz="2000" dirty="0" smtClean="0"/>
              <a:t>2012 г. в г. Херсоне, г. Кременчуге,</a:t>
            </a:r>
          </a:p>
          <a:p>
            <a:pPr>
              <a:buNone/>
            </a:pPr>
            <a:r>
              <a:rPr lang="ru-RU" sz="2000" dirty="0" smtClean="0"/>
              <a:t>г. Полтава, г. Днепропетровск</a:t>
            </a:r>
          </a:p>
          <a:p>
            <a:pPr>
              <a:buFontTx/>
              <a:buChar char="-"/>
            </a:pPr>
            <a:endParaRPr lang="en-GB" b="1" u="sng" dirty="0" smtClean="0"/>
          </a:p>
          <a:p>
            <a:pPr>
              <a:buNone/>
            </a:pPr>
            <a:endParaRPr lang="en-GB" b="1" u="sng" dirty="0" smtClean="0"/>
          </a:p>
          <a:p>
            <a:endParaRPr lang="en-GB" dirty="0" smtClean="0"/>
          </a:p>
        </p:txBody>
      </p:sp>
      <p:pic>
        <p:nvPicPr>
          <p:cNvPr id="3076" name="Picture 4"/>
          <p:cNvPicPr>
            <a:picLocks noChangeAspect="1" noChangeArrowheads="1"/>
          </p:cNvPicPr>
          <p:nvPr/>
        </p:nvPicPr>
        <p:blipFill>
          <a:blip r:embed="rId3" cstate="screen"/>
          <a:srcRect/>
          <a:stretch>
            <a:fillRect/>
          </a:stretch>
        </p:blipFill>
        <p:spPr bwMode="auto">
          <a:xfrm>
            <a:off x="6169025" y="4002088"/>
            <a:ext cx="2709863" cy="2520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2"/>
          <p:cNvPicPr>
            <a:picLocks noChangeAspect="1" noChangeArrowheads="1"/>
          </p:cNvPicPr>
          <p:nvPr/>
        </p:nvPicPr>
        <p:blipFill>
          <a:blip r:embed="rId4" cstate="screen"/>
          <a:srcRect/>
          <a:stretch>
            <a:fillRect/>
          </a:stretch>
        </p:blipFill>
        <p:spPr bwMode="auto">
          <a:xfrm>
            <a:off x="4502150" y="3395663"/>
            <a:ext cx="138113" cy="65087"/>
          </a:xfrm>
          <a:prstGeom prst="rect">
            <a:avLst/>
          </a:prstGeom>
          <a:noFill/>
          <a:ln w="9525">
            <a:noFill/>
            <a:miter lim="800000"/>
            <a:headEnd/>
            <a:tailEnd/>
          </a:ln>
        </p:spPr>
      </p:pic>
      <p:pic>
        <p:nvPicPr>
          <p:cNvPr id="4" name="Picture 4"/>
          <p:cNvPicPr>
            <a:picLocks noChangeAspect="1" noChangeArrowheads="1"/>
          </p:cNvPicPr>
          <p:nvPr/>
        </p:nvPicPr>
        <p:blipFill>
          <a:blip r:embed="rId5" cstate="screen"/>
          <a:srcRect/>
          <a:stretch>
            <a:fillRect/>
          </a:stretch>
        </p:blipFill>
        <p:spPr bwMode="auto">
          <a:xfrm>
            <a:off x="6913562" y="296863"/>
            <a:ext cx="2038009" cy="960437"/>
          </a:xfrm>
          <a:prstGeom prst="rect">
            <a:avLst/>
          </a:prstGeom>
          <a:noFill/>
          <a:ln w="9525">
            <a:noFill/>
            <a:miter lim="800000"/>
            <a:headEnd/>
            <a:tailEnd/>
          </a:ln>
          <a:effectLst/>
        </p:spPr>
      </p:pic>
    </p:spTree>
  </p:cSld>
  <p:clrMapOvr>
    <a:masterClrMapping/>
  </p:clrMapOvr>
  <p:transition advTm="8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109663" y="174419"/>
            <a:ext cx="7545387" cy="468313"/>
          </a:xfrm>
        </p:spPr>
        <p:txBody>
          <a:bodyPr/>
          <a:lstStyle/>
          <a:p>
            <a:r>
              <a:rPr lang="ru-RU" dirty="0" smtClean="0">
                <a:solidFill>
                  <a:srgbClr val="FF0000"/>
                </a:solidFill>
              </a:rPr>
              <a:t>«Пробег с верой в сердце»</a:t>
            </a:r>
            <a:endParaRPr lang="en-GB" dirty="0" smtClean="0">
              <a:solidFill>
                <a:srgbClr val="FF0000"/>
              </a:solidFill>
            </a:endParaRPr>
          </a:p>
        </p:txBody>
      </p:sp>
      <p:sp>
        <p:nvSpPr>
          <p:cNvPr id="6147" name="Content Placeholder 4"/>
          <p:cNvSpPr>
            <a:spLocks noGrp="1"/>
          </p:cNvSpPr>
          <p:nvPr>
            <p:ph idx="1"/>
          </p:nvPr>
        </p:nvSpPr>
        <p:spPr>
          <a:xfrm>
            <a:off x="962025" y="1011238"/>
            <a:ext cx="7558088" cy="4486275"/>
          </a:xfrm>
        </p:spPr>
        <p:txBody>
          <a:bodyPr/>
          <a:lstStyle/>
          <a:p>
            <a:r>
              <a:rPr lang="ru-RU" sz="2000" dirty="0" smtClean="0"/>
              <a:t>В рамках программы компания Тетра Пак представила свои экологические инициативы.</a:t>
            </a:r>
          </a:p>
          <a:p>
            <a:pPr>
              <a:buNone/>
            </a:pPr>
            <a:r>
              <a:rPr lang="ru-RU" sz="2000" dirty="0" smtClean="0"/>
              <a:t>-  Среди участников пробега был распространён «Гражданский Экологический Кодекс» - более 5000 тыс. экземпляров</a:t>
            </a:r>
          </a:p>
          <a:p>
            <a:pPr>
              <a:buNone/>
            </a:pPr>
            <a:r>
              <a:rPr lang="ru-RU" sz="2000" dirty="0" smtClean="0"/>
              <a:t>-   Программа «Упаковка сдавайся» для маленьких марафонцев</a:t>
            </a:r>
            <a:endParaRPr lang="en-GB" sz="2000" b="1" u="sng" dirty="0" smtClean="0"/>
          </a:p>
          <a:p>
            <a:pPr>
              <a:buFont typeface="Wingdings" pitchFamily="2" charset="2"/>
              <a:buChar char="Ø"/>
            </a:pPr>
            <a:endParaRPr lang="en-GB" b="1" u="sng" dirty="0" smtClean="0"/>
          </a:p>
          <a:p>
            <a:endParaRPr lang="en-GB" b="1" u="sng" dirty="0" smtClean="0"/>
          </a:p>
          <a:p>
            <a:endParaRPr lang="en-GB" dirty="0" smtClean="0"/>
          </a:p>
        </p:txBody>
      </p:sp>
      <p:pic>
        <p:nvPicPr>
          <p:cNvPr id="5" name="Picture 4"/>
          <p:cNvPicPr>
            <a:picLocks noChangeAspect="1" noChangeArrowheads="1"/>
          </p:cNvPicPr>
          <p:nvPr/>
        </p:nvPicPr>
        <p:blipFill>
          <a:blip r:embed="rId2" cstate="screen"/>
          <a:srcRect/>
          <a:stretch>
            <a:fillRect/>
          </a:stretch>
        </p:blipFill>
        <p:spPr bwMode="auto">
          <a:xfrm>
            <a:off x="7124700" y="228784"/>
            <a:ext cx="1727199" cy="813963"/>
          </a:xfrm>
          <a:prstGeom prst="rect">
            <a:avLst/>
          </a:prstGeom>
          <a:noFill/>
          <a:ln w="9525">
            <a:noFill/>
            <a:miter lim="800000"/>
            <a:headEnd/>
            <a:tailEnd/>
          </a:ln>
          <a:effectLst/>
        </p:spPr>
      </p:pic>
      <p:pic>
        <p:nvPicPr>
          <p:cNvPr id="34818" name="Picture 2" descr="C:\Documents and Settings\uatarantsova\My Documents\Tarantsova Anna\comunication and marketing\willard пробег\2012\photos 2012\Probeg s veroj v serdtse_Dnerpopetrovsk_1.jpg"/>
          <p:cNvPicPr>
            <a:picLocks noChangeAspect="1" noChangeArrowheads="1"/>
          </p:cNvPicPr>
          <p:nvPr/>
        </p:nvPicPr>
        <p:blipFill>
          <a:blip r:embed="rId3" cstate="screen"/>
          <a:srcRect/>
          <a:stretch>
            <a:fillRect/>
          </a:stretch>
        </p:blipFill>
        <p:spPr bwMode="auto">
          <a:xfrm>
            <a:off x="570016" y="3666566"/>
            <a:ext cx="3952504" cy="2633356"/>
          </a:xfrm>
          <a:prstGeom prst="rect">
            <a:avLst/>
          </a:prstGeom>
          <a:noFill/>
        </p:spPr>
      </p:pic>
      <p:pic>
        <p:nvPicPr>
          <p:cNvPr id="34820" name="Picture 4" descr="C:\Documents and Settings\uatarantsova\My Documents\Tarantsova Anna\comunication and marketing\willard пробег\2012\photos 2012\Probeg s veroj v serdtse_Dnerpopetrovsk_3.jpg"/>
          <p:cNvPicPr>
            <a:picLocks noChangeAspect="1" noChangeArrowheads="1"/>
          </p:cNvPicPr>
          <p:nvPr/>
        </p:nvPicPr>
        <p:blipFill>
          <a:blip r:embed="rId4" cstate="screen"/>
          <a:srcRect/>
          <a:stretch>
            <a:fillRect/>
          </a:stretch>
        </p:blipFill>
        <p:spPr bwMode="auto">
          <a:xfrm>
            <a:off x="4833257" y="3653387"/>
            <a:ext cx="3990109" cy="2658410"/>
          </a:xfrm>
          <a:prstGeom prst="rect">
            <a:avLst/>
          </a:prstGeom>
          <a:noFill/>
        </p:spPr>
      </p:pic>
    </p:spTree>
  </p:cSld>
  <p:clrMapOvr>
    <a:masterClrMapping/>
  </p:clrMapOvr>
  <p:transition advTm="8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825" y="144463"/>
            <a:ext cx="7235825" cy="566737"/>
          </a:xfrm>
        </p:spPr>
        <p:txBody>
          <a:bodyPr/>
          <a:lstStyle/>
          <a:p>
            <a:r>
              <a:rPr lang="uk-UA" dirty="0" smtClean="0"/>
              <a:t>В</a:t>
            </a:r>
            <a:r>
              <a:rPr lang="ru-RU" dirty="0" err="1" smtClean="0"/>
              <a:t>нутреняя</a:t>
            </a:r>
            <a:r>
              <a:rPr lang="ru-RU" dirty="0" smtClean="0"/>
              <a:t> коммуникация</a:t>
            </a:r>
            <a:endParaRPr lang="en-GB" dirty="0"/>
          </a:p>
        </p:txBody>
      </p:sp>
      <p:pic>
        <p:nvPicPr>
          <p:cNvPr id="46082" name="Picture 2" descr="C:\Users\uatarantsova\Documents\Tarantsova Anna\comunication and marketing\Family day 2011 forfuture\photos\IMG_2856.JPG"/>
          <p:cNvPicPr>
            <a:picLocks noGrp="1" noChangeAspect="1" noChangeArrowheads="1"/>
          </p:cNvPicPr>
          <p:nvPr>
            <p:ph idx="1"/>
          </p:nvPr>
        </p:nvPicPr>
        <p:blipFill>
          <a:blip r:embed="rId2" cstate="print"/>
          <a:srcRect/>
          <a:stretch>
            <a:fillRect/>
          </a:stretch>
        </p:blipFill>
        <p:spPr bwMode="auto">
          <a:xfrm>
            <a:off x="277415" y="1435100"/>
            <a:ext cx="4026695" cy="2684463"/>
          </a:xfrm>
          <a:prstGeom prst="rect">
            <a:avLst/>
          </a:prstGeom>
          <a:noFill/>
        </p:spPr>
      </p:pic>
      <p:pic>
        <p:nvPicPr>
          <p:cNvPr id="46083" name="Picture 3" descr="C:\Users\uatarantsova\Documents\Tarantsova Anna\comunication and marketing\Family day 2011 forfuture\photos\IMG_2774.JPG"/>
          <p:cNvPicPr>
            <a:picLocks noChangeAspect="1" noChangeArrowheads="1"/>
          </p:cNvPicPr>
          <p:nvPr/>
        </p:nvPicPr>
        <p:blipFill>
          <a:blip r:embed="rId3" cstate="print"/>
          <a:srcRect/>
          <a:stretch>
            <a:fillRect/>
          </a:stretch>
        </p:blipFill>
        <p:spPr bwMode="auto">
          <a:xfrm>
            <a:off x="2336800" y="3649133"/>
            <a:ext cx="4350400" cy="2900267"/>
          </a:xfrm>
          <a:prstGeom prst="rect">
            <a:avLst/>
          </a:prstGeom>
          <a:noFill/>
        </p:spPr>
      </p:pic>
      <p:pic>
        <p:nvPicPr>
          <p:cNvPr id="46084" name="Picture 4" descr="C:\Users\uatarantsova\Documents\Tarantsova Anna\comunication and marketing\Family day 2011 forfuture\photos\IMG_3065.JPG"/>
          <p:cNvPicPr>
            <a:picLocks noChangeAspect="1" noChangeArrowheads="1"/>
          </p:cNvPicPr>
          <p:nvPr/>
        </p:nvPicPr>
        <p:blipFill>
          <a:blip r:embed="rId4" cstate="print"/>
          <a:srcRect/>
          <a:stretch>
            <a:fillRect/>
          </a:stretch>
        </p:blipFill>
        <p:spPr bwMode="auto">
          <a:xfrm>
            <a:off x="6362700" y="787400"/>
            <a:ext cx="2781300" cy="4171950"/>
          </a:xfrm>
          <a:prstGeom prst="rect">
            <a:avLst/>
          </a:prstGeom>
          <a:noFill/>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825" y="144463"/>
            <a:ext cx="7235825" cy="706437"/>
          </a:xfrm>
        </p:spPr>
        <p:txBody>
          <a:bodyPr/>
          <a:lstStyle/>
          <a:p>
            <a:r>
              <a:rPr lang="ru-RU" dirty="0" smtClean="0">
                <a:solidFill>
                  <a:schemeClr val="bg2">
                    <a:lumMod val="75000"/>
                  </a:schemeClr>
                </a:solidFill>
                <a:cs typeface="Adobe Arabic" pitchFamily="18" charset="-78"/>
              </a:rPr>
              <a:t>«ЛЕСНЫЕ ИСТОРИИ</a:t>
            </a:r>
            <a:r>
              <a:rPr lang="ru-RU" dirty="0" smtClean="0">
                <a:solidFill>
                  <a:schemeClr val="bg2">
                    <a:lumMod val="75000"/>
                  </a:schemeClr>
                </a:solidFill>
                <a:cs typeface="Adobe Arabic" pitchFamily="18" charset="-78"/>
              </a:rPr>
              <a:t>»</a:t>
            </a:r>
            <a:endParaRPr lang="en-GB" dirty="0">
              <a:solidFill>
                <a:schemeClr val="bg2">
                  <a:lumMod val="75000"/>
                </a:schemeClr>
              </a:solidFill>
            </a:endParaRPr>
          </a:p>
        </p:txBody>
      </p:sp>
      <p:sp>
        <p:nvSpPr>
          <p:cNvPr id="3" name="Content Placeholder 2"/>
          <p:cNvSpPr>
            <a:spLocks noGrp="1"/>
          </p:cNvSpPr>
          <p:nvPr>
            <p:ph idx="1"/>
          </p:nvPr>
        </p:nvSpPr>
        <p:spPr>
          <a:xfrm>
            <a:off x="571501" y="1536700"/>
            <a:ext cx="8058150" cy="4741863"/>
          </a:xfrm>
        </p:spPr>
        <p:txBody>
          <a:bodyPr/>
          <a:lstStyle/>
          <a:p>
            <a:r>
              <a:rPr lang="ru-RU" sz="2000" b="1" dirty="0" smtClean="0">
                <a:solidFill>
                  <a:schemeClr val="tx1">
                    <a:lumMod val="75000"/>
                  </a:schemeClr>
                </a:solidFill>
              </a:rPr>
              <a:t>Что: </a:t>
            </a:r>
            <a:r>
              <a:rPr lang="ru-RU" sz="2000" dirty="0" smtClean="0">
                <a:solidFill>
                  <a:schemeClr val="tx1">
                    <a:lumMod val="75000"/>
                  </a:schemeClr>
                </a:solidFill>
              </a:rPr>
              <a:t>Рассказ </a:t>
            </a:r>
            <a:r>
              <a:rPr lang="ru-RU" sz="2000" dirty="0" smtClean="0">
                <a:solidFill>
                  <a:schemeClr val="tx1">
                    <a:lumMod val="75000"/>
                  </a:schemeClr>
                </a:solidFill>
              </a:rPr>
              <a:t>молодых и признанных фотографах из Украины </a:t>
            </a:r>
            <a:r>
              <a:rPr lang="ru-RU" sz="2000" dirty="0" smtClean="0">
                <a:solidFill>
                  <a:schemeClr val="tx1">
                    <a:lumMod val="75000"/>
                  </a:schemeClr>
                </a:solidFill>
              </a:rPr>
              <a:t>о </a:t>
            </a:r>
            <a:r>
              <a:rPr lang="ru-RU" sz="2000" dirty="0" smtClean="0">
                <a:solidFill>
                  <a:schemeClr val="tx1">
                    <a:lumMod val="75000"/>
                  </a:schemeClr>
                </a:solidFill>
              </a:rPr>
              <a:t>роли лесов в жизни Земли и каждого из нас с помощью языка современной </a:t>
            </a:r>
            <a:r>
              <a:rPr lang="ru-RU" sz="2000" dirty="0" smtClean="0">
                <a:solidFill>
                  <a:schemeClr val="tx1">
                    <a:lumMod val="75000"/>
                  </a:schemeClr>
                </a:solidFill>
              </a:rPr>
              <a:t>фотографии</a:t>
            </a:r>
          </a:p>
          <a:p>
            <a:r>
              <a:rPr lang="ru-RU" sz="2000" b="1" dirty="0" smtClean="0">
                <a:solidFill>
                  <a:schemeClr val="tx1">
                    <a:lumMod val="75000"/>
                  </a:schemeClr>
                </a:solidFill>
              </a:rPr>
              <a:t>Идея: </a:t>
            </a:r>
            <a:r>
              <a:rPr lang="ru-RU" sz="2000" dirty="0" smtClean="0">
                <a:solidFill>
                  <a:schemeClr val="tx1">
                    <a:lumMod val="75000"/>
                  </a:schemeClr>
                </a:solidFill>
              </a:rPr>
              <a:t>Донести </a:t>
            </a:r>
            <a:r>
              <a:rPr lang="ru-RU" sz="2000" dirty="0" smtClean="0">
                <a:solidFill>
                  <a:schemeClr val="tx1">
                    <a:lumMod val="75000"/>
                  </a:schemeClr>
                </a:solidFill>
              </a:rPr>
              <a:t>философию осознанного отношения к лесам в среде как можно больших сегментах общества и в средствах массовой </a:t>
            </a:r>
            <a:r>
              <a:rPr lang="ru-RU" sz="2000" dirty="0" smtClean="0">
                <a:solidFill>
                  <a:schemeClr val="tx1">
                    <a:lumMod val="75000"/>
                  </a:schemeClr>
                </a:solidFill>
              </a:rPr>
              <a:t>информации</a:t>
            </a:r>
          </a:p>
          <a:p>
            <a:r>
              <a:rPr lang="ru-RU" sz="2000" b="1" dirty="0" smtClean="0">
                <a:solidFill>
                  <a:schemeClr val="tx1">
                    <a:lumMod val="75000"/>
                  </a:schemeClr>
                </a:solidFill>
              </a:rPr>
              <a:t>Место</a:t>
            </a:r>
            <a:r>
              <a:rPr lang="ru-RU" sz="2000" dirty="0" smtClean="0">
                <a:solidFill>
                  <a:schemeClr val="tx1">
                    <a:lumMod val="75000"/>
                  </a:schemeClr>
                </a:solidFill>
              </a:rPr>
              <a:t> проведения фотовыставки: г.Киев, Национальный Ботанический Сад им. Н. Н. Гришка НАН Украины, центральная аллея</a:t>
            </a:r>
          </a:p>
          <a:p>
            <a:r>
              <a:rPr lang="ru-RU" sz="2000" b="1" dirty="0" smtClean="0">
                <a:solidFill>
                  <a:schemeClr val="tx1">
                    <a:lumMod val="75000"/>
                  </a:schemeClr>
                </a:solidFill>
              </a:rPr>
              <a:t>Период  фотовыставки</a:t>
            </a:r>
            <a:r>
              <a:rPr lang="ru-RU" sz="2000" dirty="0" smtClean="0">
                <a:solidFill>
                  <a:schemeClr val="tx1">
                    <a:lumMod val="75000"/>
                  </a:schemeClr>
                </a:solidFill>
              </a:rPr>
              <a:t>: 7 октября –    18 ноября </a:t>
            </a:r>
            <a:r>
              <a:rPr lang="ru-RU" sz="2000" dirty="0" smtClean="0">
                <a:solidFill>
                  <a:schemeClr val="tx1">
                    <a:lumMod val="75000"/>
                  </a:schemeClr>
                </a:solidFill>
              </a:rPr>
              <a:t>2014</a:t>
            </a:r>
            <a:endParaRPr lang="ru-RU" sz="2000" dirty="0" smtClean="0">
              <a:solidFill>
                <a:schemeClr val="tx1">
                  <a:lumMod val="75000"/>
                </a:schemeClr>
              </a:solidFill>
            </a:endParaRPr>
          </a:p>
          <a:p>
            <a:endParaRPr lang="ru-RU" dirty="0" smtClean="0"/>
          </a:p>
          <a:p>
            <a:endParaRPr lang="en-GB" dirty="0"/>
          </a:p>
        </p:txBody>
      </p:sp>
      <p:pic>
        <p:nvPicPr>
          <p:cNvPr id="7" name="Рисунок 1" descr="C:\Users\d.abachidi\Desktop\Polosa_Logo_color-01.jpg"/>
          <p:cNvPicPr/>
          <p:nvPr/>
        </p:nvPicPr>
        <p:blipFill>
          <a:blip r:embed="rId2" cstate="print"/>
          <a:srcRect/>
          <a:stretch>
            <a:fillRect/>
          </a:stretch>
        </p:blipFill>
        <p:spPr bwMode="auto">
          <a:xfrm>
            <a:off x="215900" y="5461001"/>
            <a:ext cx="8661400" cy="886906"/>
          </a:xfrm>
          <a:prstGeom prst="rect">
            <a:avLst/>
          </a:prstGeom>
          <a:noFill/>
          <a:ln w="9525">
            <a:noFill/>
            <a:miter lim="800000"/>
            <a:headEnd/>
            <a:tailEnd/>
          </a:ln>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825" y="144463"/>
            <a:ext cx="7235825" cy="503237"/>
          </a:xfrm>
        </p:spPr>
        <p:txBody>
          <a:bodyPr/>
          <a:lstStyle/>
          <a:p>
            <a:r>
              <a:rPr lang="ru-RU" dirty="0" smtClean="0">
                <a:solidFill>
                  <a:schemeClr val="bg2">
                    <a:lumMod val="75000"/>
                  </a:schemeClr>
                </a:solidFill>
                <a:cs typeface="Adobe Arabic" pitchFamily="18" charset="-78"/>
              </a:rPr>
              <a:t>«ЛЕСНЫЕ ИСТОРИИ»</a:t>
            </a:r>
            <a:endParaRPr lang="en-GB" dirty="0"/>
          </a:p>
        </p:txBody>
      </p:sp>
      <p:pic>
        <p:nvPicPr>
          <p:cNvPr id="4" name="Рисунок 1" descr="C:\Users\d.abachidi\Desktop\Polosa_Logo_color-01.jpg"/>
          <p:cNvPicPr/>
          <p:nvPr/>
        </p:nvPicPr>
        <p:blipFill>
          <a:blip r:embed="rId2" cstate="print"/>
          <a:srcRect/>
          <a:stretch>
            <a:fillRect/>
          </a:stretch>
        </p:blipFill>
        <p:spPr bwMode="auto">
          <a:xfrm>
            <a:off x="215900" y="5461001"/>
            <a:ext cx="8661400" cy="886906"/>
          </a:xfrm>
          <a:prstGeom prst="rect">
            <a:avLst/>
          </a:prstGeom>
          <a:noFill/>
          <a:ln w="9525">
            <a:noFill/>
            <a:miter lim="800000"/>
            <a:headEnd/>
            <a:tailEnd/>
          </a:ln>
        </p:spPr>
      </p:pic>
      <p:pic>
        <p:nvPicPr>
          <p:cNvPr id="124938" name="Picture 10" descr="C:\Users\uatarantsova\Desktop\Лесные истории\фото Лесные истории\smal\IMG_3300.jpg"/>
          <p:cNvPicPr>
            <a:picLocks noChangeAspect="1" noChangeArrowheads="1"/>
          </p:cNvPicPr>
          <p:nvPr/>
        </p:nvPicPr>
        <p:blipFill>
          <a:blip r:embed="rId3"/>
          <a:srcRect/>
          <a:stretch>
            <a:fillRect/>
          </a:stretch>
        </p:blipFill>
        <p:spPr bwMode="auto">
          <a:xfrm>
            <a:off x="1003300" y="596267"/>
            <a:ext cx="3365500" cy="2248533"/>
          </a:xfrm>
          <a:prstGeom prst="rect">
            <a:avLst/>
          </a:prstGeom>
          <a:noFill/>
        </p:spPr>
      </p:pic>
      <p:pic>
        <p:nvPicPr>
          <p:cNvPr id="124939" name="Picture 11" descr="C:\Users\uatarantsova\Desktop\Лесные истории\фото Лесные истории\smal\IMG_3499.jpg"/>
          <p:cNvPicPr>
            <a:picLocks noChangeAspect="1" noChangeArrowheads="1"/>
          </p:cNvPicPr>
          <p:nvPr/>
        </p:nvPicPr>
        <p:blipFill>
          <a:blip r:embed="rId4"/>
          <a:srcRect/>
          <a:stretch>
            <a:fillRect/>
          </a:stretch>
        </p:blipFill>
        <p:spPr bwMode="auto">
          <a:xfrm>
            <a:off x="4451350" y="612438"/>
            <a:ext cx="3892550" cy="2600662"/>
          </a:xfrm>
          <a:prstGeom prst="rect">
            <a:avLst/>
          </a:prstGeom>
          <a:noFill/>
        </p:spPr>
      </p:pic>
      <p:pic>
        <p:nvPicPr>
          <p:cNvPr id="124940" name="Picture 12" descr="C:\Users\uatarantsova\Desktop\Лесные истории\фото Лесные истории\smal\IMG_3505.jpg"/>
          <p:cNvPicPr>
            <a:picLocks noChangeAspect="1" noChangeArrowheads="1"/>
          </p:cNvPicPr>
          <p:nvPr/>
        </p:nvPicPr>
        <p:blipFill>
          <a:blip r:embed="rId5"/>
          <a:srcRect/>
          <a:stretch>
            <a:fillRect/>
          </a:stretch>
        </p:blipFill>
        <p:spPr bwMode="auto">
          <a:xfrm>
            <a:off x="165100" y="2860448"/>
            <a:ext cx="3816350" cy="2549752"/>
          </a:xfrm>
          <a:prstGeom prst="rect">
            <a:avLst/>
          </a:prstGeom>
          <a:noFill/>
        </p:spPr>
      </p:pic>
      <p:pic>
        <p:nvPicPr>
          <p:cNvPr id="124941" name="Picture 13" descr="C:\Users\uatarantsova\Desktop\Лесные истории\фото Лесные истории\smal\IMG_3592.jpg"/>
          <p:cNvPicPr>
            <a:picLocks noChangeAspect="1" noChangeArrowheads="1"/>
          </p:cNvPicPr>
          <p:nvPr/>
        </p:nvPicPr>
        <p:blipFill>
          <a:blip r:embed="rId6"/>
          <a:srcRect/>
          <a:stretch>
            <a:fillRect/>
          </a:stretch>
        </p:blipFill>
        <p:spPr bwMode="auto">
          <a:xfrm>
            <a:off x="3962400" y="2979072"/>
            <a:ext cx="3752850" cy="2507327"/>
          </a:xfrm>
          <a:prstGeom prst="rect">
            <a:avLst/>
          </a:prstGeom>
          <a:noFill/>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825" y="144463"/>
            <a:ext cx="7235825" cy="833437"/>
          </a:xfrm>
        </p:spPr>
        <p:txBody>
          <a:bodyPr/>
          <a:lstStyle/>
          <a:p>
            <a:r>
              <a:rPr lang="ru-RU" dirty="0" smtClean="0"/>
              <a:t>«Возобновим леса вместе»</a:t>
            </a:r>
            <a:br>
              <a:rPr lang="ru-RU" dirty="0" smtClean="0"/>
            </a:br>
            <a:r>
              <a:rPr lang="ru-RU" sz="2400" b="0" dirty="0" smtClean="0">
                <a:solidFill>
                  <a:schemeClr val="tx2"/>
                </a:solidFill>
              </a:rPr>
              <a:t>Ежегодная акция</a:t>
            </a:r>
            <a:endParaRPr lang="en-GB" sz="2400" b="0" dirty="0">
              <a:solidFill>
                <a:schemeClr val="tx2"/>
              </a:solidFill>
            </a:endParaRPr>
          </a:p>
        </p:txBody>
      </p:sp>
      <p:pic>
        <p:nvPicPr>
          <p:cNvPr id="125954" name="Picture 2" descr="C:\Users\uatarantsova\Documents\Tarantsova Anna\comunication and marketing\Hoshva PR\Возобновим леса вместе\2013\Photos\5.10.2013 TETRA PAK\DSC_8838.JPG"/>
          <p:cNvPicPr>
            <a:picLocks noGrp="1" noChangeAspect="1" noChangeArrowheads="1"/>
          </p:cNvPicPr>
          <p:nvPr>
            <p:ph idx="1"/>
          </p:nvPr>
        </p:nvPicPr>
        <p:blipFill>
          <a:blip r:embed="rId2"/>
          <a:srcRect/>
          <a:stretch>
            <a:fillRect/>
          </a:stretch>
        </p:blipFill>
        <p:spPr bwMode="auto">
          <a:xfrm>
            <a:off x="598063" y="1028701"/>
            <a:ext cx="2247237" cy="3378200"/>
          </a:xfrm>
          <a:prstGeom prst="rect">
            <a:avLst/>
          </a:prstGeom>
          <a:noFill/>
        </p:spPr>
      </p:pic>
      <p:pic>
        <p:nvPicPr>
          <p:cNvPr id="125955" name="Picture 3" descr="C:\Users\uatarantsova\Documents\Tarantsova Anna\comunication and marketing\Hoshva PR\Возобновим леса вместе\2013\Photos\5.10.2013 TETRA PAK\DSC_8784.JPG"/>
          <p:cNvPicPr>
            <a:picLocks noChangeAspect="1" noChangeArrowheads="1"/>
          </p:cNvPicPr>
          <p:nvPr/>
        </p:nvPicPr>
        <p:blipFill>
          <a:blip r:embed="rId3"/>
          <a:srcRect/>
          <a:stretch>
            <a:fillRect/>
          </a:stretch>
        </p:blipFill>
        <p:spPr bwMode="auto">
          <a:xfrm>
            <a:off x="152401" y="4453258"/>
            <a:ext cx="3289299" cy="2188841"/>
          </a:xfrm>
          <a:prstGeom prst="rect">
            <a:avLst/>
          </a:prstGeom>
          <a:noFill/>
        </p:spPr>
      </p:pic>
      <p:pic>
        <p:nvPicPr>
          <p:cNvPr id="125956" name="Рисунок 1" descr="Description: C:\Users\Ella Vasilevskaya\Desktop\Tetra Pak\Events\FSC\PEPSICO\pepsiCo_globe_300dpi.jpg"/>
          <p:cNvPicPr>
            <a:picLocks noChangeAspect="1" noChangeArrowheads="1"/>
          </p:cNvPicPr>
          <p:nvPr/>
        </p:nvPicPr>
        <p:blipFill>
          <a:blip r:embed="rId4"/>
          <a:srcRect/>
          <a:stretch>
            <a:fillRect/>
          </a:stretch>
        </p:blipFill>
        <p:spPr bwMode="auto">
          <a:xfrm>
            <a:off x="4138613" y="5988050"/>
            <a:ext cx="1941512" cy="477838"/>
          </a:xfrm>
          <a:prstGeom prst="rect">
            <a:avLst/>
          </a:prstGeom>
          <a:noFill/>
          <a:ln w="9525">
            <a:noFill/>
            <a:miter lim="800000"/>
            <a:headEnd/>
            <a:tailEnd/>
          </a:ln>
        </p:spPr>
      </p:pic>
      <p:pic>
        <p:nvPicPr>
          <p:cNvPr id="125957" name="Picture 5" descr="Без заголовка"/>
          <p:cNvPicPr>
            <a:picLocks noChangeAspect="1" noChangeArrowheads="1"/>
          </p:cNvPicPr>
          <p:nvPr/>
        </p:nvPicPr>
        <p:blipFill>
          <a:blip r:embed="rId5"/>
          <a:srcRect/>
          <a:stretch>
            <a:fillRect/>
          </a:stretch>
        </p:blipFill>
        <p:spPr bwMode="auto">
          <a:xfrm>
            <a:off x="7797801" y="5348054"/>
            <a:ext cx="998538" cy="1211496"/>
          </a:xfrm>
          <a:prstGeom prst="rect">
            <a:avLst/>
          </a:prstGeom>
          <a:noFill/>
          <a:ln w="9525">
            <a:noFill/>
            <a:miter lim="800000"/>
            <a:headEnd/>
            <a:tailEnd/>
          </a:ln>
        </p:spPr>
      </p:pic>
      <p:pic>
        <p:nvPicPr>
          <p:cNvPr id="125958" name="Picture 6" descr="STAMP_RGB_UA_regular"/>
          <p:cNvPicPr>
            <a:picLocks noChangeAspect="1" noChangeArrowheads="1"/>
          </p:cNvPicPr>
          <p:nvPr/>
        </p:nvPicPr>
        <p:blipFill>
          <a:blip r:embed="rId6"/>
          <a:srcRect/>
          <a:stretch>
            <a:fillRect/>
          </a:stretch>
        </p:blipFill>
        <p:spPr bwMode="auto">
          <a:xfrm>
            <a:off x="6373813" y="5645150"/>
            <a:ext cx="1055687" cy="996123"/>
          </a:xfrm>
          <a:prstGeom prst="rect">
            <a:avLst/>
          </a:prstGeom>
          <a:noFill/>
          <a:ln w="9525">
            <a:noFill/>
            <a:miter lim="800000"/>
            <a:headEnd/>
            <a:tailEnd/>
          </a:ln>
        </p:spPr>
      </p:pic>
      <p:sp>
        <p:nvSpPr>
          <p:cNvPr id="125959"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t>Цель акции "Возобновим леса вместе" – информировать широкую общественность о текущей ситуации с лесными ресурсами планеты, средствах предотвращения их уничтожения и деятельности FSC в этом направлении, а также привлечение внимания украинских компаний к необходимости внедрения политики экологически ответственных закупок и формирования «зеленого» рынка потребления.</a:t>
            </a:r>
            <a:endParaRPr kumimoji="0" lang="en-GB"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Content Placeholder 2"/>
          <p:cNvSpPr txBox="1">
            <a:spLocks/>
          </p:cNvSpPr>
          <p:nvPr/>
        </p:nvSpPr>
        <p:spPr bwMode="auto">
          <a:xfrm>
            <a:off x="3403600" y="914400"/>
            <a:ext cx="5410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1463" marR="0" lvl="0" indent="-271463" algn="l" defTabSz="914400" rtl="0" eaLnBrk="1" fontAlgn="base" latinLnBrk="0" hangingPunct="1">
              <a:lnSpc>
                <a:spcPct val="100000"/>
              </a:lnSpc>
              <a:spcBef>
                <a:spcPct val="20000"/>
              </a:spcBef>
              <a:spcAft>
                <a:spcPct val="0"/>
              </a:spcAft>
              <a:buClr>
                <a:srgbClr val="3E5FC2"/>
              </a:buClr>
              <a:buSzPct val="80000"/>
              <a:buFont typeface="Arial" pitchFamily="34" charset="0"/>
              <a:buChar char="►"/>
              <a:tabLst/>
              <a:defRPr/>
            </a:pPr>
            <a:r>
              <a:rPr kumimoji="0" lang="ru-RU" sz="2000" b="0" i="0" u="none" strike="noStrike" kern="1200" cap="none" spc="0" normalizeH="0" baseline="0" noProof="0" dirty="0" smtClean="0">
                <a:ln>
                  <a:noFill/>
                </a:ln>
                <a:solidFill>
                  <a:schemeClr val="tx1"/>
                </a:solidFill>
                <a:effectLst/>
                <a:uLnTx/>
                <a:uFillTx/>
                <a:latin typeface="Arial" pitchFamily="34" charset="0"/>
                <a:ea typeface="ＭＳ Ｐゴシック" pitchFamily="34" charset="-128"/>
                <a:cs typeface="Arial" pitchFamily="34" charset="0"/>
              </a:rPr>
              <a:t>Цель акции – информировать широкую общественность о текущей ситуации с лесными ресурсами планеты, средствах предотвращения их уничтожения и деятельности FSC в этом направлении, а также привлечение внимания украинских компаний к необходимости внедрения политики экологически ответственных закупок и формирования «зеленого» рынка потребления</a:t>
            </a:r>
            <a:r>
              <a:rPr kumimoji="0" lang="ru-RU" sz="2400" b="0" i="0" u="none" strike="noStrike" kern="1200" cap="none" spc="0" normalizeH="0" baseline="0" noProof="0" dirty="0" smtClean="0">
                <a:ln>
                  <a:noFill/>
                </a:ln>
                <a:solidFill>
                  <a:schemeClr val="tx1"/>
                </a:solidFill>
                <a:effectLst/>
                <a:uLnTx/>
                <a:uFillTx/>
                <a:latin typeface="Arial" pitchFamily="34" charset="0"/>
                <a:ea typeface="ＭＳ Ｐゴシック" pitchFamily="34" charset="-128"/>
                <a:cs typeface="Arial" pitchFamily="34" charset="0"/>
              </a:rPr>
              <a:t>.</a:t>
            </a:r>
            <a:endParaRPr kumimoji="0" lang="en-GB" sz="2400" b="0" i="0" u="none" strike="noStrike" kern="1200" cap="none" spc="0" normalizeH="0" baseline="0" noProof="0" dirty="0" smtClean="0">
              <a:ln>
                <a:noFill/>
              </a:ln>
              <a:solidFill>
                <a:schemeClr val="tx1"/>
              </a:solidFill>
              <a:effectLst/>
              <a:uLnTx/>
              <a:uFillTx/>
              <a:latin typeface="Arial" pitchFamily="34" charset="0"/>
              <a:ea typeface="ＭＳ Ｐゴシック" pitchFamily="34" charset="-128"/>
              <a:cs typeface="Arial" pitchFamily="34" charset="0"/>
            </a:endParaRPr>
          </a:p>
          <a:p>
            <a:pPr marL="271463" marR="0" lvl="0" indent="-271463" algn="l" defTabSz="914400" rtl="0" eaLnBrk="1" fontAlgn="base" latinLnBrk="0" hangingPunct="1">
              <a:lnSpc>
                <a:spcPct val="100000"/>
              </a:lnSpc>
              <a:spcBef>
                <a:spcPct val="20000"/>
              </a:spcBef>
              <a:spcAft>
                <a:spcPct val="0"/>
              </a:spcAft>
              <a:buClr>
                <a:srgbClr val="3E5FC2"/>
              </a:buClr>
              <a:buSzPct val="80000"/>
              <a:buFont typeface="Arial" pitchFamily="34" charset="0"/>
              <a:buChar char="►"/>
              <a:tabLst/>
              <a:defRPr/>
            </a:pPr>
            <a:r>
              <a:rPr kumimoji="0" lang="ru-RU" sz="2400" b="0" i="0" u="none" strike="noStrike" kern="1200" cap="none" spc="0" normalizeH="0" baseline="0" noProof="0" dirty="0" smtClean="0">
                <a:ln>
                  <a:noFill/>
                </a:ln>
                <a:solidFill>
                  <a:schemeClr val="tx1"/>
                </a:solidFill>
                <a:effectLst/>
                <a:uLnTx/>
                <a:uFillTx/>
                <a:latin typeface="Arial" pitchFamily="34" charset="0"/>
                <a:ea typeface="ＭＳ Ｐゴシック" pitchFamily="34" charset="-128"/>
                <a:cs typeface="Arial" pitchFamily="34" charset="0"/>
              </a:rPr>
              <a:t> </a:t>
            </a:r>
            <a:r>
              <a:rPr kumimoji="0" lang="ru-RU" sz="2000" b="0" i="0" u="none" strike="noStrike" kern="1200" cap="none" spc="0" normalizeH="0" baseline="0" noProof="0" dirty="0" smtClean="0">
                <a:ln>
                  <a:noFill/>
                </a:ln>
                <a:solidFill>
                  <a:schemeClr val="tx1"/>
                </a:solidFill>
                <a:effectLst/>
                <a:uLnTx/>
                <a:uFillTx/>
                <a:latin typeface="Arial" pitchFamily="34" charset="0"/>
                <a:ea typeface="ＭＳ Ｐゴシック" pitchFamily="34" charset="-128"/>
                <a:cs typeface="Arial" pitchFamily="34" charset="0"/>
              </a:rPr>
              <a:t>2012г. – 5000 саженцев</a:t>
            </a:r>
          </a:p>
          <a:p>
            <a:pPr marL="271463" marR="0" lvl="0" indent="-271463" algn="l" defTabSz="914400" rtl="0" eaLnBrk="1" fontAlgn="base" latinLnBrk="0" hangingPunct="1">
              <a:lnSpc>
                <a:spcPct val="100000"/>
              </a:lnSpc>
              <a:spcBef>
                <a:spcPct val="20000"/>
              </a:spcBef>
              <a:spcAft>
                <a:spcPct val="0"/>
              </a:spcAft>
              <a:buClr>
                <a:srgbClr val="3E5FC2"/>
              </a:buClr>
              <a:buSzPct val="80000"/>
              <a:buFont typeface="Arial" pitchFamily="34" charset="0"/>
              <a:buChar char="►"/>
              <a:tabLst/>
              <a:defRPr/>
            </a:pPr>
            <a:r>
              <a:rPr kumimoji="0" lang="ru-RU" sz="2000" b="0" i="0" u="none" strike="noStrike" kern="1200" cap="none" spc="0" normalizeH="0" baseline="0" noProof="0" dirty="0" smtClean="0">
                <a:ln>
                  <a:noFill/>
                </a:ln>
                <a:solidFill>
                  <a:schemeClr val="tx1"/>
                </a:solidFill>
                <a:effectLst/>
                <a:uLnTx/>
                <a:uFillTx/>
                <a:latin typeface="Arial" pitchFamily="34" charset="0"/>
                <a:ea typeface="ＭＳ Ｐゴシック" pitchFamily="34" charset="-128"/>
                <a:cs typeface="Arial" pitchFamily="34" charset="0"/>
              </a:rPr>
              <a:t>2013г. – 1 га, 7000 </a:t>
            </a:r>
            <a:r>
              <a:rPr kumimoji="0" lang="ru-RU" sz="2000" b="0" i="0" u="none" strike="noStrike" kern="1200" cap="none" spc="0" normalizeH="0" baseline="0" noProof="0" dirty="0" err="1" smtClean="0">
                <a:ln>
                  <a:noFill/>
                </a:ln>
                <a:solidFill>
                  <a:schemeClr val="tx1"/>
                </a:solidFill>
                <a:effectLst/>
                <a:uLnTx/>
                <a:uFillTx/>
                <a:latin typeface="Arial" pitchFamily="34" charset="0"/>
                <a:ea typeface="ＭＳ Ｐゴシック" pitchFamily="34" charset="-128"/>
                <a:cs typeface="Arial" pitchFamily="34" charset="0"/>
              </a:rPr>
              <a:t>сажанцев</a:t>
            </a:r>
            <a:endParaRPr kumimoji="0" lang="en-GB" sz="2000" b="0" i="0" u="none" strike="noStrike" kern="1200" cap="none" spc="0" normalizeH="0" baseline="0" noProof="0" dirty="0" smtClean="0">
              <a:ln>
                <a:noFill/>
              </a:ln>
              <a:solidFill>
                <a:schemeClr val="tx1"/>
              </a:solidFill>
              <a:effectLst/>
              <a:uLnTx/>
              <a:uFillTx/>
              <a:latin typeface="Arial" pitchFamily="34" charset="0"/>
              <a:ea typeface="ＭＳ Ｐゴシック" pitchFamily="34" charset="-128"/>
              <a:cs typeface="Arial" pitchFamily="34" charset="0"/>
            </a:endParaRPr>
          </a:p>
          <a:p>
            <a:pPr marL="271463" marR="0" lvl="0" indent="-271463" algn="l" defTabSz="914400" rtl="0" eaLnBrk="1" fontAlgn="base" latinLnBrk="0" hangingPunct="1">
              <a:lnSpc>
                <a:spcPct val="100000"/>
              </a:lnSpc>
              <a:spcBef>
                <a:spcPct val="20000"/>
              </a:spcBef>
              <a:spcAft>
                <a:spcPct val="0"/>
              </a:spcAft>
              <a:buClr>
                <a:srgbClr val="3E5FC2"/>
              </a:buClr>
              <a:buSzPct val="80000"/>
              <a:buFont typeface="Arial" pitchFamily="34" charset="0"/>
              <a:buChar char="►"/>
              <a:tabLst/>
              <a:defRPr/>
            </a:pPr>
            <a:endParaRPr kumimoji="0" lang="en-GB" sz="2400" b="0" i="0" u="none" strike="noStrike" kern="1200" cap="none" spc="0" normalizeH="0" baseline="0" noProof="0" dirty="0">
              <a:ln>
                <a:noFill/>
              </a:ln>
              <a:solidFill>
                <a:schemeClr val="tx1"/>
              </a:solidFill>
              <a:effectLst/>
              <a:uLnTx/>
              <a:uFillTx/>
              <a:latin typeface="Arial" pitchFamily="34" charset="0"/>
              <a:ea typeface="ＭＳ Ｐゴシック" pitchFamily="34" charset="-128"/>
              <a:cs typeface="Arial" pitchFamily="34"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ru-RU"/>
              <a:t>Программа зеленого офиса </a:t>
            </a:r>
          </a:p>
        </p:txBody>
      </p:sp>
      <p:sp>
        <p:nvSpPr>
          <p:cNvPr id="625669" name="Rectangle 5"/>
          <p:cNvSpPr>
            <a:spLocks noGrp="1" noChangeArrowheads="1"/>
          </p:cNvSpPr>
          <p:nvPr>
            <p:ph type="body" sz="half" idx="1"/>
          </p:nvPr>
        </p:nvSpPr>
        <p:spPr>
          <a:xfrm>
            <a:off x="1116013" y="930275"/>
            <a:ext cx="4591050" cy="5184775"/>
          </a:xfrm>
        </p:spPr>
        <p:txBody>
          <a:bodyPr/>
          <a:lstStyle/>
          <a:p>
            <a:r>
              <a:rPr lang="ru-RU" sz="2000"/>
              <a:t>- Раздельный сбор отходов в офисе, сбор упаковки сотрудниками</a:t>
            </a:r>
          </a:p>
          <a:p>
            <a:r>
              <a:rPr lang="ru-RU" sz="2000"/>
              <a:t>- Информирование сотрудников о возможности уменьшения негативного влияния на экологию</a:t>
            </a:r>
          </a:p>
          <a:p>
            <a:r>
              <a:rPr lang="ru-RU" sz="2000"/>
              <a:t>- Закупка бумаги для печати производится у фирмы – производителя сертифицированного по </a:t>
            </a:r>
            <a:r>
              <a:rPr lang="en-US" sz="2000"/>
              <a:t>ISO 14000</a:t>
            </a:r>
          </a:p>
          <a:p>
            <a:r>
              <a:rPr lang="en-US" sz="2000"/>
              <a:t>- </a:t>
            </a:r>
            <a:r>
              <a:rPr lang="ru-RU" sz="2000"/>
              <a:t>Специальные насадки на краны для экономии воды</a:t>
            </a:r>
          </a:p>
          <a:p>
            <a:r>
              <a:rPr lang="ru-RU" sz="2000"/>
              <a:t>- В офисе установлен контейнер для сбора использованных батареек </a:t>
            </a:r>
          </a:p>
          <a:p>
            <a:r>
              <a:rPr lang="ru-RU" sz="2000"/>
              <a:t>- Установлены энергосбере-                 .  гающие лампы, окна.</a:t>
            </a:r>
          </a:p>
        </p:txBody>
      </p:sp>
      <p:pic>
        <p:nvPicPr>
          <p:cNvPr id="625673" name="Picture 9"/>
          <p:cNvPicPr>
            <a:picLocks noChangeAspect="1" noChangeArrowheads="1"/>
          </p:cNvPicPr>
          <p:nvPr/>
        </p:nvPicPr>
        <p:blipFill>
          <a:blip r:embed="rId2"/>
          <a:srcRect/>
          <a:stretch>
            <a:fillRect/>
          </a:stretch>
        </p:blipFill>
        <p:spPr bwMode="auto">
          <a:xfrm>
            <a:off x="5105400" y="5176838"/>
            <a:ext cx="2386013" cy="1516062"/>
          </a:xfrm>
          <a:prstGeom prst="rect">
            <a:avLst/>
          </a:prstGeom>
          <a:noFill/>
        </p:spPr>
      </p:pic>
      <p:pic>
        <p:nvPicPr>
          <p:cNvPr id="625675" name="Picture 11" descr="TetraPack_stickers_22"/>
          <p:cNvPicPr>
            <a:picLocks noGrp="1" noChangeAspect="1" noChangeArrowheads="1"/>
          </p:cNvPicPr>
          <p:nvPr>
            <p:ph sz="half" idx="2"/>
          </p:nvPr>
        </p:nvPicPr>
        <p:blipFill>
          <a:blip r:embed="rId3"/>
          <a:srcRect/>
          <a:stretch>
            <a:fillRect/>
          </a:stretch>
        </p:blipFill>
        <p:spPr>
          <a:xfrm>
            <a:off x="7254875" y="1223963"/>
            <a:ext cx="1660525" cy="1677987"/>
          </a:xfrm>
        </p:spPr>
      </p:pic>
      <p:pic>
        <p:nvPicPr>
          <p:cNvPr id="625676" name="Picture 12" descr="TetraPack_stickers_11"/>
          <p:cNvPicPr>
            <a:picLocks noChangeAspect="1" noChangeArrowheads="1"/>
          </p:cNvPicPr>
          <p:nvPr/>
        </p:nvPicPr>
        <p:blipFill>
          <a:blip r:embed="rId4"/>
          <a:srcRect/>
          <a:stretch>
            <a:fillRect/>
          </a:stretch>
        </p:blipFill>
        <p:spPr bwMode="auto">
          <a:xfrm>
            <a:off x="7346950" y="3073400"/>
            <a:ext cx="1631950" cy="1617663"/>
          </a:xfrm>
          <a:prstGeom prst="rect">
            <a:avLst/>
          </a:prstGeom>
          <a:noFill/>
        </p:spPr>
      </p:pic>
      <p:pic>
        <p:nvPicPr>
          <p:cNvPr id="625677" name="Picture 13" descr="TetraPack_stickers_33"/>
          <p:cNvPicPr>
            <a:picLocks noChangeAspect="1" noChangeArrowheads="1"/>
          </p:cNvPicPr>
          <p:nvPr/>
        </p:nvPicPr>
        <p:blipFill>
          <a:blip r:embed="rId5"/>
          <a:srcRect/>
          <a:stretch>
            <a:fillRect/>
          </a:stretch>
        </p:blipFill>
        <p:spPr bwMode="auto">
          <a:xfrm>
            <a:off x="7531100" y="5022850"/>
            <a:ext cx="1612900" cy="1593850"/>
          </a:xfrm>
          <a:prstGeom prst="rect">
            <a:avLst/>
          </a:prstGeom>
          <a:noFill/>
        </p:spPr>
      </p:pic>
      <p:pic>
        <p:nvPicPr>
          <p:cNvPr id="625678" name="Picture 14" descr="3714[1]"/>
          <p:cNvPicPr>
            <a:picLocks noChangeAspect="1" noChangeArrowheads="1"/>
          </p:cNvPicPr>
          <p:nvPr/>
        </p:nvPicPr>
        <p:blipFill>
          <a:blip r:embed="rId6"/>
          <a:srcRect/>
          <a:stretch>
            <a:fillRect/>
          </a:stretch>
        </p:blipFill>
        <p:spPr bwMode="auto">
          <a:xfrm>
            <a:off x="5549900" y="1181100"/>
            <a:ext cx="1790700" cy="1790700"/>
          </a:xfrm>
          <a:prstGeom prst="rect">
            <a:avLst/>
          </a:prstGeom>
          <a:noFill/>
        </p:spPr>
      </p:pic>
    </p:spTree>
  </p:cSld>
  <p:clrMapOvr>
    <a:masterClrMapping/>
  </p:clrMapOvr>
  <p:transition spd="med"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92913" y="144006"/>
            <a:ext cx="7236000" cy="485386"/>
          </a:xfrm>
        </p:spPr>
        <p:txBody>
          <a:bodyPr/>
          <a:lstStyle/>
          <a:p>
            <a:r>
              <a:rPr lang="uk-UA" dirty="0" smtClean="0"/>
              <a:t>Час </a:t>
            </a:r>
            <a:r>
              <a:rPr lang="uk-UA" dirty="0" err="1" smtClean="0"/>
              <a:t>земли</a:t>
            </a:r>
            <a:endParaRPr lang="en-GB" dirty="0"/>
          </a:p>
        </p:txBody>
      </p:sp>
      <p:sp>
        <p:nvSpPr>
          <p:cNvPr id="5" name="Номер слайда 4"/>
          <p:cNvSpPr>
            <a:spLocks noGrp="1"/>
          </p:cNvSpPr>
          <p:nvPr>
            <p:ph type="sldNum" sz="quarter" idx="16"/>
          </p:nvPr>
        </p:nvSpPr>
        <p:spPr/>
        <p:txBody>
          <a:bodyPr/>
          <a:lstStyle/>
          <a:p>
            <a:r>
              <a:rPr lang="en-GB" smtClean="0"/>
              <a:t>/ </a:t>
            </a:r>
            <a:fld id="{BA0FEFF7-4AEB-4FFF-A4B3-9A7320B4A977}" type="slidenum">
              <a:rPr lang="en-GB" smtClean="0"/>
              <a:pPr/>
              <a:t>48</a:t>
            </a:fld>
            <a:endParaRPr lang="en-GB"/>
          </a:p>
        </p:txBody>
      </p:sp>
      <p:sp>
        <p:nvSpPr>
          <p:cNvPr id="6" name="Нижний колонтитул 5"/>
          <p:cNvSpPr>
            <a:spLocks noGrp="1"/>
          </p:cNvSpPr>
          <p:nvPr>
            <p:ph type="ftr" sz="quarter" idx="17"/>
          </p:nvPr>
        </p:nvSpPr>
        <p:spPr/>
        <p:txBody>
          <a:bodyPr/>
          <a:lstStyle/>
          <a:p>
            <a:pPr>
              <a:defRPr/>
            </a:pPr>
            <a:r>
              <a:rPr lang="en-GB" smtClean="0"/>
              <a:t>Security Level</a:t>
            </a:r>
            <a:endParaRPr lang="en-GB" dirty="0"/>
          </a:p>
        </p:txBody>
      </p:sp>
      <p:sp>
        <p:nvSpPr>
          <p:cNvPr id="7" name="Дата 6"/>
          <p:cNvSpPr>
            <a:spLocks noGrp="1"/>
          </p:cNvSpPr>
          <p:nvPr>
            <p:ph type="dt" sz="half" idx="18"/>
          </p:nvPr>
        </p:nvSpPr>
        <p:spPr/>
        <p:txBody>
          <a:bodyPr/>
          <a:lstStyle/>
          <a:p>
            <a:pPr>
              <a:defRPr/>
            </a:pPr>
            <a:r>
              <a:rPr lang="en-US" smtClean="0"/>
              <a:t>Initials/YYYY-MM-DD</a:t>
            </a:r>
            <a:endParaRPr lang="en-GB" dirty="0"/>
          </a:p>
        </p:txBody>
      </p:sp>
      <p:pic>
        <p:nvPicPr>
          <p:cNvPr id="8" name="Picture 6"/>
          <p:cNvPicPr>
            <a:picLocks noChangeArrowheads="1"/>
          </p:cNvPicPr>
          <p:nvPr/>
        </p:nvPicPr>
        <p:blipFill>
          <a:blip r:embed="rId2" cstate="screen"/>
          <a:srcRect/>
          <a:stretch>
            <a:fillRect/>
          </a:stretch>
        </p:blipFill>
        <p:spPr bwMode="auto">
          <a:xfrm>
            <a:off x="8122721" y="0"/>
            <a:ext cx="854591" cy="1306286"/>
          </a:xfrm>
          <a:prstGeom prst="rect">
            <a:avLst/>
          </a:prstGeom>
          <a:noFill/>
          <a:ln w="12700">
            <a:noFill/>
            <a:miter lim="800000"/>
            <a:headEnd/>
            <a:tailEnd/>
          </a:ln>
        </p:spPr>
      </p:pic>
      <p:pic>
        <p:nvPicPr>
          <p:cNvPr id="35842" name="Picture 2" descr="C:\Documents and Settings\uatarantsova\My Documents\Tarantsova Anna\comunication and marketing\Earth Hour\Chas_Zemli_A4.jpg"/>
          <p:cNvPicPr>
            <a:picLocks noChangeAspect="1" noChangeArrowheads="1"/>
          </p:cNvPicPr>
          <p:nvPr/>
        </p:nvPicPr>
        <p:blipFill>
          <a:blip r:embed="rId3" cstate="screen"/>
          <a:srcRect/>
          <a:stretch>
            <a:fillRect/>
          </a:stretch>
        </p:blipFill>
        <p:spPr bwMode="auto">
          <a:xfrm>
            <a:off x="313660" y="1235034"/>
            <a:ext cx="3350195" cy="4738254"/>
          </a:xfrm>
          <a:prstGeom prst="rect">
            <a:avLst/>
          </a:prstGeom>
          <a:noFill/>
        </p:spPr>
      </p:pic>
      <p:sp>
        <p:nvSpPr>
          <p:cNvPr id="10" name="Прямоугольник 9"/>
          <p:cNvSpPr/>
          <p:nvPr/>
        </p:nvSpPr>
        <p:spPr>
          <a:xfrm>
            <a:off x="3592286" y="220131"/>
            <a:ext cx="4572000" cy="646331"/>
          </a:xfrm>
          <a:prstGeom prst="rect">
            <a:avLst/>
          </a:prstGeom>
        </p:spPr>
        <p:txBody>
          <a:bodyPr>
            <a:spAutoFit/>
          </a:bodyPr>
          <a:lstStyle/>
          <a:p>
            <a:r>
              <a:rPr lang="en-GB" u="sng" dirty="0" smtClean="0">
                <a:hlinkClick r:id="rId4"/>
              </a:rPr>
              <a:t>http://wwf.panda.org/uk/campaigns/eh13/materials/</a:t>
            </a:r>
            <a:endParaRPr lang="en-GB" dirty="0"/>
          </a:p>
        </p:txBody>
      </p:sp>
      <p:pic>
        <p:nvPicPr>
          <p:cNvPr id="35843" name="Picture 3" descr="C:\Documents and Settings\uatarantsova\My Documents\Tarantsova Anna\comunication and marketing\Earth Hour\Listovka.jpg"/>
          <p:cNvPicPr>
            <a:picLocks noChangeAspect="1" noChangeArrowheads="1"/>
          </p:cNvPicPr>
          <p:nvPr/>
        </p:nvPicPr>
        <p:blipFill>
          <a:blip r:embed="rId5" cstate="screen"/>
          <a:srcRect/>
          <a:stretch>
            <a:fillRect/>
          </a:stretch>
        </p:blipFill>
        <p:spPr bwMode="auto">
          <a:xfrm>
            <a:off x="3730402" y="1425039"/>
            <a:ext cx="5200056" cy="36905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screen"/>
          <a:srcRect/>
          <a:stretch>
            <a:fillRect/>
          </a:stretch>
        </p:blipFill>
        <p:spPr bwMode="auto">
          <a:xfrm>
            <a:off x="0" y="3175"/>
            <a:ext cx="1738313" cy="1196975"/>
          </a:xfrm>
          <a:prstGeom prst="rect">
            <a:avLst/>
          </a:prstGeom>
          <a:noFill/>
          <a:ln w="12700" cap="rnd">
            <a:noFill/>
            <a:round/>
            <a:headEnd/>
            <a:tailEnd/>
          </a:ln>
        </p:spPr>
      </p:pic>
      <p:pic>
        <p:nvPicPr>
          <p:cNvPr id="11266" name="Picture 2"/>
          <p:cNvPicPr>
            <a:picLocks noChangeArrowheads="1"/>
          </p:cNvPicPr>
          <p:nvPr/>
        </p:nvPicPr>
        <p:blipFill>
          <a:blip r:embed="rId4" cstate="screen"/>
          <a:srcRect/>
          <a:stretch>
            <a:fillRect/>
          </a:stretch>
        </p:blipFill>
        <p:spPr bwMode="auto">
          <a:xfrm rot="1009284">
            <a:off x="2857500" y="3549650"/>
            <a:ext cx="1168400" cy="1270000"/>
          </a:xfrm>
          <a:prstGeom prst="rect">
            <a:avLst/>
          </a:prstGeom>
          <a:noFill/>
          <a:ln w="12700">
            <a:noFill/>
            <a:miter lim="800000"/>
            <a:headEnd/>
            <a:tailEnd/>
          </a:ln>
        </p:spPr>
      </p:pic>
      <p:pic>
        <p:nvPicPr>
          <p:cNvPr id="11268" name="Picture 4"/>
          <p:cNvPicPr>
            <a:picLocks noChangeArrowheads="1"/>
          </p:cNvPicPr>
          <p:nvPr/>
        </p:nvPicPr>
        <p:blipFill>
          <a:blip r:embed="rId5" cstate="screen"/>
          <a:srcRect/>
          <a:stretch>
            <a:fillRect/>
          </a:stretch>
        </p:blipFill>
        <p:spPr bwMode="auto">
          <a:xfrm rot="354368">
            <a:off x="3986213" y="3438525"/>
            <a:ext cx="2349500" cy="2235200"/>
          </a:xfrm>
          <a:prstGeom prst="rect">
            <a:avLst/>
          </a:prstGeom>
          <a:noFill/>
          <a:ln w="12700">
            <a:noFill/>
            <a:miter lim="800000"/>
            <a:headEnd/>
            <a:tailEnd/>
          </a:ln>
        </p:spPr>
      </p:pic>
      <p:pic>
        <p:nvPicPr>
          <p:cNvPr id="11273" name="Picture 9"/>
          <p:cNvPicPr>
            <a:picLocks noChangeAspect="1" noChangeArrowheads="1"/>
          </p:cNvPicPr>
          <p:nvPr/>
        </p:nvPicPr>
        <p:blipFill>
          <a:blip r:embed="rId6" cstate="screen"/>
          <a:srcRect/>
          <a:stretch>
            <a:fillRect/>
          </a:stretch>
        </p:blipFill>
        <p:spPr bwMode="auto">
          <a:xfrm>
            <a:off x="2743200" y="4953000"/>
            <a:ext cx="1071563" cy="490538"/>
          </a:xfrm>
          <a:prstGeom prst="rect">
            <a:avLst/>
          </a:prstGeom>
          <a:noFill/>
          <a:ln w="9525">
            <a:noFill/>
            <a:miter lim="800000"/>
            <a:headEnd/>
            <a:tailEnd/>
          </a:ln>
        </p:spPr>
      </p:pic>
      <p:pic>
        <p:nvPicPr>
          <p:cNvPr id="11274" name="Picture 10"/>
          <p:cNvPicPr>
            <a:picLocks noChangeAspect="1" noChangeArrowheads="1"/>
          </p:cNvPicPr>
          <p:nvPr/>
        </p:nvPicPr>
        <p:blipFill>
          <a:blip r:embed="rId7" cstate="screen"/>
          <a:srcRect/>
          <a:stretch>
            <a:fillRect/>
          </a:stretch>
        </p:blipFill>
        <p:spPr bwMode="auto">
          <a:xfrm>
            <a:off x="4807528" y="0"/>
            <a:ext cx="1201738" cy="1155700"/>
          </a:xfrm>
          <a:prstGeom prst="rect">
            <a:avLst/>
          </a:prstGeom>
          <a:noFill/>
          <a:ln w="9525">
            <a:noFill/>
            <a:miter lim="800000"/>
            <a:headEnd/>
            <a:tailEnd/>
          </a:ln>
        </p:spPr>
      </p:pic>
      <p:pic>
        <p:nvPicPr>
          <p:cNvPr id="34818" name="Picture 2" descr="C:\Documents and Settings\uatarantsova\My Documents\Tarantsova Anna\photo\Упаковка сдавайся\IMG_1290sm.jpg"/>
          <p:cNvPicPr>
            <a:picLocks noChangeAspect="1" noChangeArrowheads="1"/>
          </p:cNvPicPr>
          <p:nvPr/>
        </p:nvPicPr>
        <p:blipFill>
          <a:blip r:embed="rId8" cstate="screen"/>
          <a:srcRect/>
          <a:stretch>
            <a:fillRect/>
          </a:stretch>
        </p:blipFill>
        <p:spPr bwMode="auto">
          <a:xfrm rot="20483599">
            <a:off x="1122445" y="505567"/>
            <a:ext cx="2357025" cy="1948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819" name="Picture 3" descr="C:\Documents and Settings\uatarantsova\My Documents\Tarantsova Anna\photo\Упаковка сдавайся\IMG_1388sm.jpg"/>
          <p:cNvPicPr>
            <a:picLocks noChangeAspect="1" noChangeArrowheads="1"/>
          </p:cNvPicPr>
          <p:nvPr/>
        </p:nvPicPr>
        <p:blipFill>
          <a:blip r:embed="rId9" cstate="screen"/>
          <a:srcRect/>
          <a:stretch>
            <a:fillRect/>
          </a:stretch>
        </p:blipFill>
        <p:spPr bwMode="auto">
          <a:xfrm>
            <a:off x="3582842" y="1180049"/>
            <a:ext cx="3306763" cy="1646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821" name="Picture 5" descr="C:\Documents and Settings\uatarantsova\My Documents\Tarantsova Anna\photo\Зеленый десант\IMG_1117.jpg"/>
          <p:cNvPicPr>
            <a:picLocks noChangeAspect="1" noChangeArrowheads="1"/>
          </p:cNvPicPr>
          <p:nvPr/>
        </p:nvPicPr>
        <p:blipFill>
          <a:blip r:embed="rId10" cstate="screen"/>
          <a:srcRect/>
          <a:stretch>
            <a:fillRect/>
          </a:stretch>
        </p:blipFill>
        <p:spPr bwMode="auto">
          <a:xfrm>
            <a:off x="178131" y="2809874"/>
            <a:ext cx="2566388" cy="1710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7"/>
          <p:cNvPicPr>
            <a:picLocks noChangeAspect="1" noChangeArrowheads="1"/>
          </p:cNvPicPr>
          <p:nvPr/>
        </p:nvPicPr>
        <p:blipFill>
          <a:blip r:embed="rId11" cstate="screen"/>
          <a:srcRect/>
          <a:stretch>
            <a:fillRect/>
          </a:stretch>
        </p:blipFill>
        <p:spPr bwMode="auto">
          <a:xfrm>
            <a:off x="6412049" y="2975759"/>
            <a:ext cx="2589447" cy="1929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3" descr="C:\Users\Марина Стрижевская\Desktop\Соцпрограмма1.jpg"/>
          <p:cNvPicPr>
            <a:picLocks noGrp="1" noChangeAspect="1" noChangeArrowheads="1"/>
          </p:cNvPicPr>
          <p:nvPr>
            <p:ph idx="1"/>
          </p:nvPr>
        </p:nvPicPr>
        <p:blipFill>
          <a:blip r:embed="rId12" cstate="email"/>
          <a:stretch>
            <a:fillRect/>
          </a:stretch>
        </p:blipFill>
        <p:spPr bwMode="auto">
          <a:xfrm>
            <a:off x="6982691" y="282138"/>
            <a:ext cx="1959429" cy="22838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50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 fill="hold"/>
                                        <p:tgtEl>
                                          <p:spTgt spid="11266"/>
                                        </p:tgtEl>
                                        <p:attrNameLst>
                                          <p:attrName>ppt_w</p:attrName>
                                        </p:attrNameLst>
                                      </p:cBhvr>
                                      <p:tavLst>
                                        <p:tav tm="0">
                                          <p:val>
                                            <p:fltVal val="0"/>
                                          </p:val>
                                        </p:tav>
                                        <p:tav tm="100000">
                                          <p:val>
                                            <p:strVal val="#ppt_w"/>
                                          </p:val>
                                        </p:tav>
                                      </p:tavLst>
                                    </p:anim>
                                    <p:anim calcmode="lin" valueType="num">
                                      <p:cBhvr>
                                        <p:cTn id="8" dur="500" fill="hold"/>
                                        <p:tgtEl>
                                          <p:spTgt spid="1126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500"/>
                                  </p:stCondLst>
                                  <p:childTnLst>
                                    <p:set>
                                      <p:cBhvr>
                                        <p:cTn id="11" dur="1" fill="hold">
                                          <p:stCondLst>
                                            <p:cond delay="0"/>
                                          </p:stCondLst>
                                        </p:cTn>
                                        <p:tgtEl>
                                          <p:spTgt spid="11274"/>
                                        </p:tgtEl>
                                        <p:attrNameLst>
                                          <p:attrName>style.visibility</p:attrName>
                                        </p:attrNameLst>
                                      </p:cBhvr>
                                      <p:to>
                                        <p:strVal val="visible"/>
                                      </p:to>
                                    </p:set>
                                    <p:anim calcmode="lin" valueType="num">
                                      <p:cBhvr>
                                        <p:cTn id="12" dur="500" fill="hold"/>
                                        <p:tgtEl>
                                          <p:spTgt spid="11274"/>
                                        </p:tgtEl>
                                        <p:attrNameLst>
                                          <p:attrName>ppt_w</p:attrName>
                                        </p:attrNameLst>
                                      </p:cBhvr>
                                      <p:tavLst>
                                        <p:tav tm="0">
                                          <p:val>
                                            <p:fltVal val="0"/>
                                          </p:val>
                                        </p:tav>
                                        <p:tav tm="100000">
                                          <p:val>
                                            <p:strVal val="#ppt_w"/>
                                          </p:val>
                                        </p:tav>
                                      </p:tavLst>
                                    </p:anim>
                                    <p:anim calcmode="lin" valueType="num">
                                      <p:cBhvr>
                                        <p:cTn id="13" dur="500" fill="hold"/>
                                        <p:tgtEl>
                                          <p:spTgt spid="11274"/>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fill="hold" nodeType="afterEffect">
                                  <p:stCondLst>
                                    <p:cond delay="500"/>
                                  </p:stCondLst>
                                  <p:childTnLst>
                                    <p:set>
                                      <p:cBhvr>
                                        <p:cTn id="16" dur="1" fill="hold">
                                          <p:stCondLst>
                                            <p:cond delay="0"/>
                                          </p:stCondLst>
                                        </p:cTn>
                                        <p:tgtEl>
                                          <p:spTgt spid="11273"/>
                                        </p:tgtEl>
                                        <p:attrNameLst>
                                          <p:attrName>style.visibility</p:attrName>
                                        </p:attrNameLst>
                                      </p:cBhvr>
                                      <p:to>
                                        <p:strVal val="visible"/>
                                      </p:to>
                                    </p:set>
                                    <p:anim calcmode="lin" valueType="num">
                                      <p:cBhvr>
                                        <p:cTn id="17" dur="500" fill="hold"/>
                                        <p:tgtEl>
                                          <p:spTgt spid="11273"/>
                                        </p:tgtEl>
                                        <p:attrNameLst>
                                          <p:attrName>ppt_w</p:attrName>
                                        </p:attrNameLst>
                                      </p:cBhvr>
                                      <p:tavLst>
                                        <p:tav tm="0">
                                          <p:val>
                                            <p:fltVal val="0"/>
                                          </p:val>
                                        </p:tav>
                                        <p:tav tm="100000">
                                          <p:val>
                                            <p:strVal val="#ppt_w"/>
                                          </p:val>
                                        </p:tav>
                                      </p:tavLst>
                                    </p:anim>
                                    <p:anim calcmode="lin" valueType="num">
                                      <p:cBhvr>
                                        <p:cTn id="18" dur="500" fill="hold"/>
                                        <p:tgtEl>
                                          <p:spTgt spid="11273"/>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presetID="23" presetClass="entr" presetSubtype="16" fill="hold" nodeType="afterEffect">
                                  <p:stCondLst>
                                    <p:cond delay="500"/>
                                  </p:stCondLst>
                                  <p:childTnLst>
                                    <p:set>
                                      <p:cBhvr>
                                        <p:cTn id="21" dur="1" fill="hold">
                                          <p:stCondLst>
                                            <p:cond delay="0"/>
                                          </p:stCondLst>
                                        </p:cTn>
                                        <p:tgtEl>
                                          <p:spTgt spid="11268"/>
                                        </p:tgtEl>
                                        <p:attrNameLst>
                                          <p:attrName>style.visibility</p:attrName>
                                        </p:attrNameLst>
                                      </p:cBhvr>
                                      <p:to>
                                        <p:strVal val="visible"/>
                                      </p:to>
                                    </p:set>
                                    <p:anim calcmode="lin" valueType="num">
                                      <p:cBhvr>
                                        <p:cTn id="22" dur="500" fill="hold"/>
                                        <p:tgtEl>
                                          <p:spTgt spid="11268"/>
                                        </p:tgtEl>
                                        <p:attrNameLst>
                                          <p:attrName>ppt_w</p:attrName>
                                        </p:attrNameLst>
                                      </p:cBhvr>
                                      <p:tavLst>
                                        <p:tav tm="0">
                                          <p:val>
                                            <p:fltVal val="0"/>
                                          </p:val>
                                        </p:tav>
                                        <p:tav tm="100000">
                                          <p:val>
                                            <p:strVal val="#ppt_w"/>
                                          </p:val>
                                        </p:tav>
                                      </p:tavLst>
                                    </p:anim>
                                    <p:anim calcmode="lin" valueType="num">
                                      <p:cBhvr>
                                        <p:cTn id="23" dur="500" fill="hold"/>
                                        <p:tgtEl>
                                          <p:spTgt spid="112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3" descr="earth2.JPG"/>
          <p:cNvPicPr>
            <a:picLocks noChangeAspect="1"/>
          </p:cNvPicPr>
          <p:nvPr/>
        </p:nvPicPr>
        <p:blipFill>
          <a:blip r:embed="rId3" cstate="screen"/>
          <a:srcRect/>
          <a:stretch>
            <a:fillRect/>
          </a:stretch>
        </p:blipFill>
        <p:spPr>
          <a:xfrm>
            <a:off x="1888435" y="1577895"/>
            <a:ext cx="5367130" cy="4715988"/>
          </a:xfrm>
          <a:prstGeom prst="rect">
            <a:avLst/>
          </a:prstGeom>
        </p:spPr>
      </p:pic>
      <p:sp>
        <p:nvSpPr>
          <p:cNvPr id="17" name="AutoShape 10"/>
          <p:cNvSpPr>
            <a:spLocks noChangeArrowheads="1"/>
          </p:cNvSpPr>
          <p:nvPr/>
        </p:nvSpPr>
        <p:spPr bwMode="auto">
          <a:xfrm>
            <a:off x="208198" y="3045431"/>
            <a:ext cx="2016000" cy="2664000"/>
          </a:xfrm>
          <a:prstGeom prst="roundRect">
            <a:avLst>
              <a:gd name="adj" fmla="val 5646"/>
            </a:avLst>
          </a:prstGeom>
          <a:solidFill>
            <a:schemeClr val="bg1"/>
          </a:solidFill>
          <a:ln w="12700" algn="ctr">
            <a:noFill/>
            <a:round/>
            <a:headEnd/>
            <a:tailEnd/>
          </a:ln>
          <a:effectLst>
            <a:outerShdw blurRad="254000" dist="38100" dir="2700000" algn="tl" rotWithShape="0">
              <a:srgbClr val="000000">
                <a:alpha val="43000"/>
              </a:srgbClr>
            </a:outerShdw>
          </a:effectLst>
        </p:spPr>
        <p:txBody>
          <a:bodyPr lIns="0" tIns="0" rIns="0" bIns="0" anchor="ctr"/>
          <a:lstStyle/>
          <a:p>
            <a:pPr marL="92075" indent="-92075">
              <a:lnSpc>
                <a:spcPct val="130000"/>
              </a:lnSpc>
              <a:buClr>
                <a:schemeClr val="accent1"/>
              </a:buClr>
              <a:buSzPct val="80000"/>
              <a:buFont typeface="Wingdings 3" pitchFamily="18" charset="2"/>
              <a:buNone/>
            </a:pPr>
            <a:endParaRPr lang="sv-SE" sz="1500" dirty="0"/>
          </a:p>
        </p:txBody>
      </p:sp>
      <p:sp>
        <p:nvSpPr>
          <p:cNvPr id="30" name="Title 10"/>
          <p:cNvSpPr>
            <a:spLocks noGrp="1"/>
          </p:cNvSpPr>
          <p:nvPr>
            <p:ph type="title"/>
          </p:nvPr>
        </p:nvSpPr>
        <p:spPr>
          <a:xfrm>
            <a:off x="1392238" y="0"/>
            <a:ext cx="7519987" cy="617517"/>
          </a:xfrm>
        </p:spPr>
        <p:txBody>
          <a:bodyPr/>
          <a:lstStyle/>
          <a:p>
            <a:r>
              <a:rPr lang="ru-RU" dirty="0" smtClean="0"/>
              <a:t>Глобальные экологические вызовы</a:t>
            </a:r>
            <a:endParaRPr lang="en-GB" dirty="0" smtClean="0"/>
          </a:p>
        </p:txBody>
      </p:sp>
      <p:sp>
        <p:nvSpPr>
          <p:cNvPr id="35" name="Round Same Side Corner Rectangle 28"/>
          <p:cNvSpPr/>
          <p:nvPr/>
        </p:nvSpPr>
        <p:spPr bwMode="auto">
          <a:xfrm>
            <a:off x="237506" y="2006929"/>
            <a:ext cx="2018805" cy="1007051"/>
          </a:xfrm>
          <a:prstGeom prst="round2SameRect">
            <a:avLst/>
          </a:prstGeom>
          <a:gradFill flip="none" rotWithShape="1">
            <a:gsLst>
              <a:gs pos="0">
                <a:srgbClr val="8ED64C"/>
              </a:gs>
              <a:gs pos="100000">
                <a:srgbClr val="009900"/>
              </a:gs>
            </a:gsLst>
            <a:lin ang="5400000" scaled="1"/>
            <a:tileRect/>
          </a:gradFill>
          <a:ln w="38100">
            <a:noFill/>
            <a:round/>
            <a:headEnd/>
            <a:tailEnd/>
          </a:ln>
          <a:effectLst/>
          <a:scene3d>
            <a:camera prst="orthographicFront">
              <a:rot lat="0" lon="0" rev="0"/>
            </a:camera>
            <a:lightRig rig="contrasting" dir="t">
              <a:rot lat="0" lon="0" rev="7800000"/>
            </a:lightRig>
          </a:scene3d>
          <a:sp3d>
            <a:bevelT w="139700" h="139700"/>
          </a:sp3d>
        </p:spPr>
        <p:txBody>
          <a:bodyPr tIns="72000" bIns="72000" anchor="ctr"/>
          <a:lstStyle/>
          <a:p>
            <a:pPr algn="ctr"/>
            <a:r>
              <a:rPr lang="ru-RU" sz="2000" b="1" dirty="0" smtClean="0">
                <a:solidFill>
                  <a:schemeClr val="bg1"/>
                </a:solidFill>
                <a:effectLst>
                  <a:outerShdw blurRad="38100" dist="38100" dir="2700000" algn="tl">
                    <a:srgbClr val="000000">
                      <a:alpha val="43137"/>
                    </a:srgbClr>
                  </a:outerShdw>
                </a:effectLst>
              </a:rPr>
              <a:t>Проблема</a:t>
            </a:r>
          </a:p>
          <a:p>
            <a:pPr algn="ctr"/>
            <a:r>
              <a:rPr lang="ru-RU" sz="2000" b="1" dirty="0" smtClean="0">
                <a:solidFill>
                  <a:schemeClr val="bg1"/>
                </a:solidFill>
                <a:effectLst>
                  <a:outerShdw blurRad="38100" dist="38100" dir="2700000" algn="tl">
                    <a:srgbClr val="000000">
                      <a:alpha val="43137"/>
                    </a:srgbClr>
                  </a:outerShdw>
                </a:effectLst>
              </a:rPr>
              <a:t>отходов</a:t>
            </a:r>
            <a:endParaRPr lang="en-US" sz="2000" b="1" dirty="0">
              <a:solidFill>
                <a:schemeClr val="bg1"/>
              </a:solidFill>
              <a:effectLst>
                <a:outerShdw blurRad="38100" dist="38100" dir="2700000" algn="tl">
                  <a:srgbClr val="000000">
                    <a:alpha val="43137"/>
                  </a:srgbClr>
                </a:outerShdw>
              </a:effectLst>
            </a:endParaRPr>
          </a:p>
        </p:txBody>
      </p:sp>
      <p:sp>
        <p:nvSpPr>
          <p:cNvPr id="40" name="Round Same Side Corner Rectangle 28"/>
          <p:cNvSpPr/>
          <p:nvPr/>
        </p:nvSpPr>
        <p:spPr bwMode="auto">
          <a:xfrm>
            <a:off x="2351314" y="1995055"/>
            <a:ext cx="2113807" cy="982015"/>
          </a:xfrm>
          <a:prstGeom prst="round2SameRect">
            <a:avLst/>
          </a:prstGeom>
          <a:gradFill flip="none" rotWithShape="1">
            <a:gsLst>
              <a:gs pos="0">
                <a:srgbClr val="8ED64C"/>
              </a:gs>
              <a:gs pos="100000">
                <a:srgbClr val="009900"/>
              </a:gs>
            </a:gsLst>
            <a:lin ang="5400000" scaled="1"/>
            <a:tileRect/>
          </a:gradFill>
          <a:ln w="38100">
            <a:noFill/>
            <a:round/>
            <a:headEnd/>
            <a:tailEnd/>
          </a:ln>
          <a:effectLst/>
          <a:scene3d>
            <a:camera prst="orthographicFront">
              <a:rot lat="0" lon="0" rev="0"/>
            </a:camera>
            <a:lightRig rig="contrasting" dir="t">
              <a:rot lat="0" lon="0" rev="7800000"/>
            </a:lightRig>
          </a:scene3d>
          <a:sp3d>
            <a:bevelT w="139700" h="139700"/>
          </a:sp3d>
        </p:spPr>
        <p:txBody>
          <a:bodyPr tIns="72000" bIns="72000" anchor="ctr"/>
          <a:lstStyle/>
          <a:p>
            <a:pPr algn="ctr"/>
            <a:r>
              <a:rPr lang="ru-RU" sz="2000" b="1" dirty="0" smtClean="0">
                <a:solidFill>
                  <a:schemeClr val="bg1"/>
                </a:solidFill>
                <a:effectLst>
                  <a:outerShdw blurRad="38100" dist="38100" dir="2700000" algn="tl">
                    <a:srgbClr val="000000">
                      <a:alpha val="43137"/>
                    </a:srgbClr>
                  </a:outerShdw>
                </a:effectLst>
              </a:rPr>
              <a:t>Истощение</a:t>
            </a:r>
          </a:p>
          <a:p>
            <a:pPr algn="ctr"/>
            <a:r>
              <a:rPr lang="ru-RU" sz="2000" b="1" dirty="0" smtClean="0">
                <a:solidFill>
                  <a:schemeClr val="bg1"/>
                </a:solidFill>
                <a:effectLst>
                  <a:outerShdw blurRad="38100" dist="38100" dir="2700000" algn="tl">
                    <a:srgbClr val="000000">
                      <a:alpha val="43137"/>
                    </a:srgbClr>
                  </a:outerShdw>
                </a:effectLst>
              </a:rPr>
              <a:t>природных</a:t>
            </a:r>
          </a:p>
          <a:p>
            <a:pPr algn="ctr"/>
            <a:r>
              <a:rPr lang="ru-RU" sz="2000" b="1" dirty="0" smtClean="0">
                <a:solidFill>
                  <a:schemeClr val="bg1"/>
                </a:solidFill>
                <a:effectLst>
                  <a:outerShdw blurRad="38100" dist="38100" dir="2700000" algn="tl">
                    <a:srgbClr val="000000">
                      <a:alpha val="43137"/>
                    </a:srgbClr>
                  </a:outerShdw>
                </a:effectLst>
              </a:rPr>
              <a:t>ресурсов</a:t>
            </a:r>
            <a:endParaRPr lang="en-US" sz="2000" b="1" dirty="0">
              <a:solidFill>
                <a:schemeClr val="bg1"/>
              </a:solidFill>
              <a:effectLst>
                <a:outerShdw blurRad="38100" dist="38100" dir="2700000" algn="tl">
                  <a:srgbClr val="000000">
                    <a:alpha val="43137"/>
                  </a:srgbClr>
                </a:outerShdw>
              </a:effectLst>
            </a:endParaRPr>
          </a:p>
        </p:txBody>
      </p:sp>
      <p:sp>
        <p:nvSpPr>
          <p:cNvPr id="44" name="Round Same Side Corner Rectangle 20"/>
          <p:cNvSpPr/>
          <p:nvPr/>
        </p:nvSpPr>
        <p:spPr bwMode="auto">
          <a:xfrm>
            <a:off x="4619500" y="1980307"/>
            <a:ext cx="2042557" cy="1017502"/>
          </a:xfrm>
          <a:prstGeom prst="round2SameRect">
            <a:avLst/>
          </a:prstGeom>
          <a:gradFill flip="none" rotWithShape="1">
            <a:gsLst>
              <a:gs pos="0">
                <a:srgbClr val="8ED64C"/>
              </a:gs>
              <a:gs pos="100000">
                <a:srgbClr val="009900"/>
              </a:gs>
            </a:gsLst>
            <a:lin ang="5400000" scaled="1"/>
            <a:tileRect/>
          </a:gradFill>
          <a:ln w="38100">
            <a:noFill/>
            <a:round/>
            <a:headEnd/>
            <a:tailEnd/>
          </a:ln>
          <a:effectLst/>
          <a:scene3d>
            <a:camera prst="orthographicFront">
              <a:rot lat="0" lon="0" rev="0"/>
            </a:camera>
            <a:lightRig rig="contrasting" dir="t">
              <a:rot lat="0" lon="0" rev="7800000"/>
            </a:lightRig>
          </a:scene3d>
          <a:sp3d>
            <a:bevelT w="139700" h="139700"/>
          </a:sp3d>
        </p:spPr>
        <p:txBody>
          <a:bodyPr tIns="72000" bIns="72000" anchor="ctr"/>
          <a:lstStyle/>
          <a:p>
            <a:pPr algn="ctr"/>
            <a:r>
              <a:rPr lang="ru-RU" b="1" dirty="0" smtClean="0">
                <a:solidFill>
                  <a:schemeClr val="bg1"/>
                </a:solidFill>
                <a:effectLst>
                  <a:outerShdw blurRad="38100" dist="38100" dir="2700000" algn="tl">
                    <a:srgbClr val="000000">
                      <a:alpha val="43137"/>
                    </a:srgbClr>
                  </a:outerShdw>
                </a:effectLst>
              </a:rPr>
              <a:t>Климатические</a:t>
            </a:r>
          </a:p>
          <a:p>
            <a:pPr algn="ctr"/>
            <a:r>
              <a:rPr lang="ru-RU" b="1" dirty="0" smtClean="0">
                <a:solidFill>
                  <a:schemeClr val="bg1"/>
                </a:solidFill>
                <a:effectLst>
                  <a:outerShdw blurRad="38100" dist="38100" dir="2700000" algn="tl">
                    <a:srgbClr val="000000">
                      <a:alpha val="43137"/>
                    </a:srgbClr>
                  </a:outerShdw>
                </a:effectLst>
              </a:rPr>
              <a:t>изменения</a:t>
            </a:r>
            <a:endParaRPr lang="en-US" b="1" dirty="0">
              <a:solidFill>
                <a:schemeClr val="bg1"/>
              </a:solidFill>
              <a:effectLst>
                <a:outerShdw blurRad="38100" dist="38100" dir="2700000" algn="tl">
                  <a:srgbClr val="000000">
                    <a:alpha val="43137"/>
                  </a:srgbClr>
                </a:outerShdw>
              </a:effectLst>
            </a:endParaRPr>
          </a:p>
        </p:txBody>
      </p:sp>
      <p:sp>
        <p:nvSpPr>
          <p:cNvPr id="49" name="Round Same Side Corner Rectangle 28"/>
          <p:cNvSpPr/>
          <p:nvPr/>
        </p:nvSpPr>
        <p:spPr bwMode="auto">
          <a:xfrm>
            <a:off x="6745185" y="1983180"/>
            <a:ext cx="2161310" cy="1021278"/>
          </a:xfrm>
          <a:prstGeom prst="round2SameRect">
            <a:avLst/>
          </a:prstGeom>
          <a:gradFill flip="none" rotWithShape="1">
            <a:gsLst>
              <a:gs pos="0">
                <a:srgbClr val="8ED64C"/>
              </a:gs>
              <a:gs pos="100000">
                <a:srgbClr val="009900"/>
              </a:gs>
            </a:gsLst>
            <a:lin ang="5400000" scaled="1"/>
            <a:tileRect/>
          </a:gradFill>
          <a:ln w="38100">
            <a:noFill/>
            <a:round/>
            <a:headEnd/>
            <a:tailEnd/>
          </a:ln>
          <a:effectLst/>
          <a:scene3d>
            <a:camera prst="orthographicFront">
              <a:rot lat="0" lon="0" rev="0"/>
            </a:camera>
            <a:lightRig rig="contrasting" dir="t">
              <a:rot lat="0" lon="0" rev="7800000"/>
            </a:lightRig>
          </a:scene3d>
          <a:sp3d>
            <a:bevelT w="139700" h="139700"/>
          </a:sp3d>
        </p:spPr>
        <p:txBody>
          <a:bodyPr tIns="72000" bIns="72000" anchor="ctr"/>
          <a:lstStyle/>
          <a:p>
            <a:pPr algn="ctr"/>
            <a:r>
              <a:rPr lang="ru-RU" sz="2000" b="1" dirty="0" smtClean="0">
                <a:solidFill>
                  <a:schemeClr val="bg1"/>
                </a:solidFill>
                <a:effectLst>
                  <a:outerShdw blurRad="38100" dist="38100" dir="2700000" algn="tl">
                    <a:srgbClr val="000000">
                      <a:alpha val="43137"/>
                    </a:srgbClr>
                  </a:outerShdw>
                </a:effectLst>
              </a:rPr>
              <a:t>Нехватка воды</a:t>
            </a:r>
            <a:endParaRPr lang="en-US" sz="2000" b="1" dirty="0">
              <a:solidFill>
                <a:schemeClr val="bg1"/>
              </a:solidFill>
              <a:effectLst>
                <a:outerShdw blurRad="38100" dist="38100" dir="2700000" algn="tl">
                  <a:srgbClr val="000000">
                    <a:alpha val="43137"/>
                  </a:srgbClr>
                </a:outerShdw>
              </a:effectLst>
            </a:endParaRPr>
          </a:p>
        </p:txBody>
      </p:sp>
      <p:pic>
        <p:nvPicPr>
          <p:cNvPr id="14" name="Picture 4" descr="http://t1.gstatic.com/images?q=tbn:ANd9GcQc0IjertOE4zv762qthgVEmgWv8MHNVEXFYOeVC9W2OCi5OApczqkOd0HL"/>
          <p:cNvPicPr>
            <a:picLocks noChangeAspect="1" noChangeArrowheads="1"/>
          </p:cNvPicPr>
          <p:nvPr/>
        </p:nvPicPr>
        <p:blipFill rotWithShape="1">
          <a:blip r:embed="rId4" cstate="screen"/>
          <a:srcRect l="8510"/>
          <a:stretch/>
        </p:blipFill>
        <p:spPr bwMode="auto">
          <a:xfrm>
            <a:off x="230194" y="3020849"/>
            <a:ext cx="1979343" cy="2017490"/>
          </a:xfrm>
          <a:prstGeom prst="rect">
            <a:avLst/>
          </a:prstGeom>
          <a:ln>
            <a:noFill/>
          </a:ln>
          <a:effectLst>
            <a:softEdge rad="112500"/>
          </a:effectLst>
        </p:spPr>
      </p:pic>
      <p:sp>
        <p:nvSpPr>
          <p:cNvPr id="16" name="AutoShape 10"/>
          <p:cNvSpPr>
            <a:spLocks noChangeArrowheads="1"/>
          </p:cNvSpPr>
          <p:nvPr/>
        </p:nvSpPr>
        <p:spPr bwMode="auto">
          <a:xfrm>
            <a:off x="2360848" y="2997806"/>
            <a:ext cx="2016000" cy="2664000"/>
          </a:xfrm>
          <a:prstGeom prst="roundRect">
            <a:avLst>
              <a:gd name="adj" fmla="val 5646"/>
            </a:avLst>
          </a:prstGeom>
          <a:solidFill>
            <a:schemeClr val="bg1"/>
          </a:solidFill>
          <a:ln w="12700" algn="ctr">
            <a:noFill/>
            <a:round/>
            <a:headEnd/>
            <a:tailEnd/>
          </a:ln>
          <a:effectLst>
            <a:outerShdw blurRad="254000" dist="38100" dir="2700000" algn="tl" rotWithShape="0">
              <a:srgbClr val="000000">
                <a:alpha val="43000"/>
              </a:srgbClr>
            </a:outerShdw>
          </a:effectLst>
        </p:spPr>
        <p:txBody>
          <a:bodyPr lIns="0" tIns="0" rIns="0" bIns="0" anchor="ctr"/>
          <a:lstStyle/>
          <a:p>
            <a:pPr marL="92075" indent="-92075">
              <a:lnSpc>
                <a:spcPct val="130000"/>
              </a:lnSpc>
              <a:buClr>
                <a:schemeClr val="accent1"/>
              </a:buClr>
              <a:buSzPct val="80000"/>
              <a:buFont typeface="Wingdings 3" pitchFamily="18" charset="2"/>
              <a:buNone/>
            </a:pPr>
            <a:endParaRPr lang="sv-SE" sz="1500" dirty="0"/>
          </a:p>
        </p:txBody>
      </p:sp>
      <p:pic>
        <p:nvPicPr>
          <p:cNvPr id="15" name="Picture 28" descr="img_research_0.jpg"/>
          <p:cNvPicPr>
            <a:picLocks noChangeAspect="1"/>
          </p:cNvPicPr>
          <p:nvPr/>
        </p:nvPicPr>
        <p:blipFill rotWithShape="1">
          <a:blip r:embed="rId5" cstate="screen"/>
          <a:srcRect/>
          <a:stretch/>
        </p:blipFill>
        <p:spPr>
          <a:xfrm>
            <a:off x="2380311" y="3133417"/>
            <a:ext cx="2017912" cy="1799594"/>
          </a:xfrm>
          <a:prstGeom prst="rect">
            <a:avLst/>
          </a:prstGeom>
          <a:ln>
            <a:noFill/>
          </a:ln>
          <a:effectLst>
            <a:softEdge rad="112500"/>
          </a:effectLst>
        </p:spPr>
      </p:pic>
      <p:sp>
        <p:nvSpPr>
          <p:cNvPr id="18" name="AutoShape 10"/>
          <p:cNvSpPr>
            <a:spLocks noChangeArrowheads="1"/>
          </p:cNvSpPr>
          <p:nvPr/>
        </p:nvSpPr>
        <p:spPr bwMode="auto">
          <a:xfrm>
            <a:off x="4618273" y="2988281"/>
            <a:ext cx="2016000" cy="2664000"/>
          </a:xfrm>
          <a:prstGeom prst="roundRect">
            <a:avLst>
              <a:gd name="adj" fmla="val 5646"/>
            </a:avLst>
          </a:prstGeom>
          <a:solidFill>
            <a:schemeClr val="bg1"/>
          </a:solidFill>
          <a:ln w="12700" algn="ctr">
            <a:noFill/>
            <a:round/>
            <a:headEnd/>
            <a:tailEnd/>
          </a:ln>
          <a:effectLst>
            <a:outerShdw blurRad="254000" dist="38100" dir="2700000" algn="tl" rotWithShape="0">
              <a:srgbClr val="000000">
                <a:alpha val="43000"/>
              </a:srgbClr>
            </a:outerShdw>
          </a:effectLst>
        </p:spPr>
        <p:txBody>
          <a:bodyPr lIns="0" tIns="0" rIns="0" bIns="0" anchor="ctr"/>
          <a:lstStyle/>
          <a:p>
            <a:pPr marL="92075" indent="-92075">
              <a:lnSpc>
                <a:spcPct val="130000"/>
              </a:lnSpc>
              <a:buClr>
                <a:schemeClr val="accent1"/>
              </a:buClr>
              <a:buSzPct val="80000"/>
              <a:buFont typeface="Wingdings 3" pitchFamily="18" charset="2"/>
              <a:buNone/>
            </a:pPr>
            <a:endParaRPr lang="sv-SE" sz="1500" dirty="0"/>
          </a:p>
        </p:txBody>
      </p:sp>
      <p:sp>
        <p:nvSpPr>
          <p:cNvPr id="19" name="AutoShape 10"/>
          <p:cNvSpPr>
            <a:spLocks noChangeArrowheads="1"/>
          </p:cNvSpPr>
          <p:nvPr/>
        </p:nvSpPr>
        <p:spPr bwMode="auto">
          <a:xfrm>
            <a:off x="6809023" y="2978756"/>
            <a:ext cx="2016000" cy="2664000"/>
          </a:xfrm>
          <a:prstGeom prst="roundRect">
            <a:avLst>
              <a:gd name="adj" fmla="val 5646"/>
            </a:avLst>
          </a:prstGeom>
          <a:solidFill>
            <a:schemeClr val="bg1"/>
          </a:solidFill>
          <a:ln w="12700" algn="ctr">
            <a:noFill/>
            <a:round/>
            <a:headEnd/>
            <a:tailEnd/>
          </a:ln>
          <a:effectLst>
            <a:outerShdw blurRad="254000" dist="38100" dir="2700000" algn="tl" rotWithShape="0">
              <a:srgbClr val="000000">
                <a:alpha val="43000"/>
              </a:srgbClr>
            </a:outerShdw>
          </a:effectLst>
        </p:spPr>
        <p:txBody>
          <a:bodyPr lIns="0" tIns="0" rIns="0" bIns="0" anchor="ctr"/>
          <a:lstStyle/>
          <a:p>
            <a:pPr marL="92075" indent="-92075">
              <a:lnSpc>
                <a:spcPct val="130000"/>
              </a:lnSpc>
              <a:buClr>
                <a:schemeClr val="accent1"/>
              </a:buClr>
              <a:buSzPct val="80000"/>
              <a:buFont typeface="Wingdings 3" pitchFamily="18" charset="2"/>
              <a:buNone/>
            </a:pPr>
            <a:endParaRPr lang="sv-SE" sz="1500" dirty="0"/>
          </a:p>
        </p:txBody>
      </p:sp>
      <p:pic>
        <p:nvPicPr>
          <p:cNvPr id="20" name="Picture 10" descr="http://www.ilgiornaledelfriuli.net/wp-content/uploads/2011/11/Climate-change.jpg"/>
          <p:cNvPicPr>
            <a:picLocks noChangeAspect="1" noChangeArrowheads="1"/>
          </p:cNvPicPr>
          <p:nvPr/>
        </p:nvPicPr>
        <p:blipFill>
          <a:blip r:embed="rId6" cstate="screen"/>
          <a:srcRect/>
          <a:stretch>
            <a:fillRect/>
          </a:stretch>
        </p:blipFill>
        <p:spPr bwMode="auto">
          <a:xfrm>
            <a:off x="4608541" y="3090807"/>
            <a:ext cx="2008244" cy="2097003"/>
          </a:xfrm>
          <a:prstGeom prst="rect">
            <a:avLst/>
          </a:prstGeom>
          <a:ln>
            <a:noFill/>
          </a:ln>
          <a:effectLst>
            <a:softEdge rad="112500"/>
          </a:effectLst>
        </p:spPr>
      </p:pic>
      <p:pic>
        <p:nvPicPr>
          <p:cNvPr id="21" name="Picture 8" descr="http://www.riskmanagementmonitor.com/wp-content/uploads/2010/09/climate-change.jpg"/>
          <p:cNvPicPr>
            <a:picLocks noChangeAspect="1" noChangeArrowheads="1"/>
          </p:cNvPicPr>
          <p:nvPr/>
        </p:nvPicPr>
        <p:blipFill rotWithShape="1">
          <a:blip r:embed="rId7" cstate="screen"/>
          <a:srcRect/>
          <a:stretch/>
        </p:blipFill>
        <p:spPr bwMode="auto">
          <a:xfrm>
            <a:off x="6850625" y="3097049"/>
            <a:ext cx="1976243" cy="20160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8" name="Rectangle 4"/>
          <p:cNvSpPr>
            <a:spLocks noGrp="1" noChangeArrowheads="1"/>
          </p:cNvSpPr>
          <p:nvPr>
            <p:ph type="body" idx="1"/>
          </p:nvPr>
        </p:nvSpPr>
        <p:spPr>
          <a:xfrm>
            <a:off x="1071563" y="1552575"/>
            <a:ext cx="6999287" cy="4486275"/>
          </a:xfrm>
        </p:spPr>
        <p:txBody>
          <a:bodyPr/>
          <a:lstStyle/>
          <a:p>
            <a:pPr lvl="1">
              <a:lnSpc>
                <a:spcPct val="85000"/>
              </a:lnSpc>
            </a:pPr>
            <a:r>
              <a:rPr lang="uk-UA" dirty="0"/>
              <a:t>Менеджер по </a:t>
            </a:r>
            <a:r>
              <a:rPr lang="uk-UA" dirty="0" err="1" smtClean="0"/>
              <a:t>экологии</a:t>
            </a:r>
            <a:r>
              <a:rPr lang="uk-UA" dirty="0" smtClean="0"/>
              <a:t> и </a:t>
            </a:r>
            <a:r>
              <a:rPr lang="uk-UA" dirty="0" err="1" smtClean="0"/>
              <a:t>связям</a:t>
            </a:r>
            <a:r>
              <a:rPr lang="uk-UA" dirty="0" smtClean="0"/>
              <a:t> с органами </a:t>
            </a:r>
            <a:r>
              <a:rPr lang="uk-UA" smtClean="0"/>
              <a:t>власти </a:t>
            </a:r>
            <a:r>
              <a:rPr lang="ru-RU" dirty="0" err="1"/>
              <a:t>Таранцова</a:t>
            </a:r>
            <a:r>
              <a:rPr lang="ru-RU" dirty="0"/>
              <a:t> Анна</a:t>
            </a:r>
          </a:p>
          <a:p>
            <a:pPr lvl="1">
              <a:lnSpc>
                <a:spcPct val="85000"/>
              </a:lnSpc>
              <a:buFont typeface="Wingdings 3" pitchFamily="18" charset="2"/>
              <a:buNone/>
            </a:pPr>
            <a:endParaRPr lang="ru-RU" sz="2000" dirty="0"/>
          </a:p>
          <a:p>
            <a:pPr lvl="1">
              <a:lnSpc>
                <a:spcPct val="35000"/>
              </a:lnSpc>
              <a:buFont typeface="Wingdings 3" pitchFamily="18" charset="2"/>
              <a:buNone/>
            </a:pPr>
            <a:endParaRPr lang="ru-RU" sz="6000" dirty="0">
              <a:solidFill>
                <a:srgbClr val="669900"/>
              </a:solidFill>
            </a:endParaRPr>
          </a:p>
        </p:txBody>
      </p:sp>
      <p:sp>
        <p:nvSpPr>
          <p:cNvPr id="349187" name="Rectangle 3"/>
          <p:cNvSpPr>
            <a:spLocks noGrp="1" noChangeArrowheads="1"/>
          </p:cNvSpPr>
          <p:nvPr>
            <p:ph type="title"/>
          </p:nvPr>
        </p:nvSpPr>
        <p:spPr/>
        <p:txBody>
          <a:bodyPr/>
          <a:lstStyle/>
          <a:p>
            <a:r>
              <a:rPr lang="ru-RU"/>
              <a:t>Контактная информация</a:t>
            </a:r>
            <a:endParaRPr lang="sv-SE"/>
          </a:p>
        </p:txBody>
      </p:sp>
      <p:sp>
        <p:nvSpPr>
          <p:cNvPr id="349189" name="Rectangle 5"/>
          <p:cNvSpPr>
            <a:spLocks noChangeArrowheads="1"/>
          </p:cNvSpPr>
          <p:nvPr/>
        </p:nvSpPr>
        <p:spPr bwMode="auto">
          <a:xfrm>
            <a:off x="1220788" y="2562225"/>
            <a:ext cx="5735637" cy="1095375"/>
          </a:xfrm>
          <a:prstGeom prst="rect">
            <a:avLst/>
          </a:prstGeom>
          <a:noFill/>
          <a:ln w="12700" algn="ctr">
            <a:noFill/>
            <a:miter lim="800000"/>
            <a:headEnd/>
            <a:tailEnd/>
          </a:ln>
          <a:effectLst/>
        </p:spPr>
        <p:txBody>
          <a:bodyPr lIns="0" tIns="0" rIns="0" bIns="0" anchor="ctr">
            <a:spAutoFit/>
          </a:bodyPr>
          <a:lstStyle/>
          <a:p>
            <a:r>
              <a:rPr lang="en-GB" b="0"/>
              <a:t>Tel:</a:t>
            </a:r>
            <a:r>
              <a:rPr lang="ru-RU" b="0"/>
              <a:t> +38 (044) 354 2197 </a:t>
            </a:r>
          </a:p>
          <a:p>
            <a:r>
              <a:rPr lang="en-GB" b="0"/>
              <a:t>Mob:+38</a:t>
            </a:r>
            <a:r>
              <a:rPr lang="uk-UA" b="0"/>
              <a:t> </a:t>
            </a:r>
            <a:r>
              <a:rPr lang="en-GB" b="0"/>
              <a:t>050 3558</a:t>
            </a:r>
            <a:r>
              <a:rPr lang="en-US" b="0"/>
              <a:t>163</a:t>
            </a:r>
            <a:r>
              <a:rPr lang="en-GB" b="0"/>
              <a:t/>
            </a:r>
            <a:br>
              <a:rPr lang="en-GB" b="0"/>
            </a:br>
            <a:r>
              <a:rPr lang="en-US" b="0"/>
              <a:t>anna.tarantsova</a:t>
            </a:r>
            <a:r>
              <a:rPr lang="en-GB" b="0"/>
              <a:t>@tetrapak.com</a:t>
            </a:r>
          </a:p>
        </p:txBody>
      </p:sp>
      <p:sp>
        <p:nvSpPr>
          <p:cNvPr id="349190" name="Rectangle 6"/>
          <p:cNvSpPr>
            <a:spLocks noChangeArrowheads="1"/>
          </p:cNvSpPr>
          <p:nvPr/>
        </p:nvSpPr>
        <p:spPr bwMode="auto">
          <a:xfrm>
            <a:off x="763588" y="3794125"/>
            <a:ext cx="3389312" cy="311150"/>
          </a:xfrm>
          <a:prstGeom prst="rect">
            <a:avLst/>
          </a:prstGeom>
          <a:noFill/>
          <a:ln w="12700" algn="ctr">
            <a:noFill/>
            <a:miter lim="800000"/>
            <a:headEnd/>
            <a:tailEnd/>
          </a:ln>
          <a:effectLst/>
        </p:spPr>
        <p:txBody>
          <a:bodyPr wrap="none" lIns="0" tIns="0" rIns="0" bIns="0">
            <a:spAutoFit/>
          </a:bodyPr>
          <a:lstStyle/>
          <a:p>
            <a:pPr lvl="1">
              <a:lnSpc>
                <a:spcPct val="85000"/>
              </a:lnSpc>
              <a:spcBef>
                <a:spcPct val="40000"/>
              </a:spcBef>
              <a:buClr>
                <a:schemeClr val="accent1"/>
              </a:buClr>
              <a:buSzPct val="80000"/>
              <a:buFont typeface="Wingdings 3" pitchFamily="18" charset="2"/>
              <a:buNone/>
            </a:pPr>
            <a:r>
              <a:rPr lang="en-US" b="0"/>
              <a:t>www.tetrapak.com\ua</a:t>
            </a:r>
            <a:endParaRPr lang="ru-RU" b="0"/>
          </a:p>
        </p:txBody>
      </p:sp>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77421" y="1530000"/>
            <a:ext cx="5740979" cy="1206000"/>
          </a:xfrm>
        </p:spPr>
        <p:txBody>
          <a:bodyPr/>
          <a:lstStyle/>
          <a:p>
            <a:r>
              <a:rPr lang="ru-RU" dirty="0" smtClean="0"/>
              <a:t>Экологический отчет </a:t>
            </a:r>
            <a:r>
              <a:rPr lang="en-GB" dirty="0" smtClean="0"/>
              <a:t>2013 </a:t>
            </a:r>
            <a:endParaRPr lang="en-GB" dirty="0"/>
          </a:p>
        </p:txBody>
      </p:sp>
      <p:sp>
        <p:nvSpPr>
          <p:cNvPr id="10" name="Subtitle 9"/>
          <p:cNvSpPr>
            <a:spLocks noGrp="1"/>
          </p:cNvSpPr>
          <p:nvPr>
            <p:ph type="subTitle" idx="1"/>
          </p:nvPr>
        </p:nvSpPr>
        <p:spPr>
          <a:xfrm>
            <a:off x="177421" y="2786400"/>
            <a:ext cx="5358842" cy="1206000"/>
          </a:xfrm>
        </p:spPr>
        <p:txBody>
          <a:bodyPr/>
          <a:lstStyle/>
          <a:p>
            <a:r>
              <a:rPr lang="ru-RU" dirty="0" smtClean="0"/>
              <a:t>Глобальное исследование предпочтений потребителей </a:t>
            </a:r>
            <a:endParaRPr lang="en-IE" dirty="0" smtClean="0"/>
          </a:p>
          <a:p>
            <a:endParaRPr lang="en-IE" dirty="0" smtClean="0"/>
          </a:p>
          <a:p>
            <a:r>
              <a:rPr lang="en-IE" dirty="0" smtClean="0"/>
              <a:t> </a:t>
            </a:r>
            <a:endParaRPr lang="en-GB" dirty="0"/>
          </a:p>
        </p:txBody>
      </p:sp>
      <p:sp>
        <p:nvSpPr>
          <p:cNvPr id="8" name="Top Right Corner Pictures"/>
          <p:cNvSpPr/>
          <p:nvPr/>
        </p:nvSpPr>
        <p:spPr>
          <a:xfrm>
            <a:off x="6012032" y="0"/>
            <a:ext cx="3131968" cy="4592312"/>
          </a:xfrm>
          <a:custGeom>
            <a:avLst/>
            <a:gdLst/>
            <a:ahLst/>
            <a:cxnLst/>
            <a:rect l="0" t="0" r="0" b="0"/>
            <a:pathLst>
              <a:path w="3131968" h="4592312">
                <a:moveTo>
                  <a:pt x="3131967" y="0"/>
                </a:moveTo>
                <a:cubicBezTo>
                  <a:pt x="3131967" y="0"/>
                  <a:pt x="3131967" y="0"/>
                  <a:pt x="3131967" y="3887744"/>
                </a:cubicBezTo>
                <a:cubicBezTo>
                  <a:pt x="2575200" y="4065375"/>
                  <a:pt x="2091016" y="4309566"/>
                  <a:pt x="1702976" y="4592311"/>
                </a:cubicBezTo>
                <a:cubicBezTo>
                  <a:pt x="1526394" y="4504640"/>
                  <a:pt x="1445958" y="4479856"/>
                  <a:pt x="1279431" y="4421562"/>
                </a:cubicBezTo>
                <a:cubicBezTo>
                  <a:pt x="980315" y="4323336"/>
                  <a:pt x="651969" y="4250814"/>
                  <a:pt x="305406" y="4209501"/>
                </a:cubicBezTo>
                <a:cubicBezTo>
                  <a:pt x="123796" y="3640342"/>
                  <a:pt x="0" y="2975706"/>
                  <a:pt x="19167" y="2221566"/>
                </a:cubicBezTo>
                <a:cubicBezTo>
                  <a:pt x="35193" y="1484411"/>
                  <a:pt x="184437" y="740367"/>
                  <a:pt x="461565" y="0"/>
                </a:cubicBezTo>
                <a:cubicBezTo>
                  <a:pt x="461565" y="0"/>
                  <a:pt x="461565" y="0"/>
                  <a:pt x="31319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dirty="0">
              <a:solidFill>
                <a:srgbClr val="FFFFFF"/>
              </a:solidFill>
            </a:endParaRPr>
          </a:p>
        </p:txBody>
      </p:sp>
      <p:sp>
        <p:nvSpPr>
          <p:cNvPr id="11" name="textruta 10"/>
          <p:cNvSpPr txBox="1"/>
          <p:nvPr/>
        </p:nvSpPr>
        <p:spPr>
          <a:xfrm>
            <a:off x="3581400" y="5727700"/>
            <a:ext cx="184666" cy="369332"/>
          </a:xfrm>
          <a:prstGeom prst="rect">
            <a:avLst/>
          </a:prstGeom>
          <a:noFill/>
        </p:spPr>
        <p:txBody>
          <a:bodyPr wrap="none" rtlCol="0">
            <a:spAutoFit/>
          </a:bodyPr>
          <a:lstStyle/>
          <a:p>
            <a:endParaRPr lang="en-GB" dirty="0"/>
          </a:p>
        </p:txBody>
      </p:sp>
      <p:sp>
        <p:nvSpPr>
          <p:cNvPr id="7" name="Bottom Left Pictures"/>
          <p:cNvSpPr/>
          <p:nvPr/>
        </p:nvSpPr>
        <p:spPr>
          <a:xfrm>
            <a:off x="105054" y="4320137"/>
            <a:ext cx="6534002" cy="2537864"/>
          </a:xfrm>
          <a:custGeom>
            <a:avLst/>
            <a:gdLst/>
            <a:ahLst/>
            <a:cxnLst/>
            <a:rect l="0" t="0" r="0" b="0"/>
            <a:pathLst>
              <a:path w="6534002" h="2537864">
                <a:moveTo>
                  <a:pt x="6534001" y="932342"/>
                </a:moveTo>
                <a:cubicBezTo>
                  <a:pt x="6132812" y="1161198"/>
                  <a:pt x="5732278" y="1494880"/>
                  <a:pt x="5372255" y="1901818"/>
                </a:cubicBezTo>
                <a:cubicBezTo>
                  <a:pt x="5197145" y="2099098"/>
                  <a:pt x="5035100" y="2312039"/>
                  <a:pt x="4885473" y="2537863"/>
                </a:cubicBezTo>
                <a:cubicBezTo>
                  <a:pt x="4885473" y="2537863"/>
                  <a:pt x="4885473" y="2537863"/>
                  <a:pt x="547549" y="2537863"/>
                </a:cubicBezTo>
                <a:cubicBezTo>
                  <a:pt x="359371" y="2432781"/>
                  <a:pt x="178379" y="2323154"/>
                  <a:pt x="0" y="2202411"/>
                </a:cubicBezTo>
                <a:cubicBezTo>
                  <a:pt x="203861" y="2030643"/>
                  <a:pt x="413602" y="1863928"/>
                  <a:pt x="629878" y="1711359"/>
                </a:cubicBezTo>
                <a:cubicBezTo>
                  <a:pt x="1396969" y="1170796"/>
                  <a:pt x="2221560" y="754261"/>
                  <a:pt x="3080781" y="474380"/>
                </a:cubicBezTo>
                <a:cubicBezTo>
                  <a:pt x="4137330" y="131098"/>
                  <a:pt x="5242883" y="0"/>
                  <a:pt x="6181818" y="116953"/>
                </a:cubicBezTo>
                <a:cubicBezTo>
                  <a:pt x="6290283" y="422092"/>
                  <a:pt x="6409855" y="690605"/>
                  <a:pt x="6534001" y="932342"/>
                </a:cubicBezTo>
                <a:close/>
              </a:path>
            </a:pathLst>
          </a:custGeom>
          <a:blipFill dpi="0" rotWithShape="1">
            <a:blip r:embed="rId2"/>
            <a:srcRect/>
            <a:stretch>
              <a:fillRect t="-14000" b="-1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op Right Corner Pictures"/>
          <p:cNvSpPr/>
          <p:nvPr/>
        </p:nvSpPr>
        <p:spPr>
          <a:xfrm>
            <a:off x="6012031" y="0"/>
            <a:ext cx="3131968" cy="4592312"/>
          </a:xfrm>
          <a:custGeom>
            <a:avLst/>
            <a:gdLst/>
            <a:ahLst/>
            <a:cxnLst/>
            <a:rect l="0" t="0" r="0" b="0"/>
            <a:pathLst>
              <a:path w="3131968" h="4592312">
                <a:moveTo>
                  <a:pt x="3131967" y="0"/>
                </a:moveTo>
                <a:cubicBezTo>
                  <a:pt x="3131967" y="0"/>
                  <a:pt x="3131967" y="0"/>
                  <a:pt x="3131967" y="3887744"/>
                </a:cubicBezTo>
                <a:cubicBezTo>
                  <a:pt x="2575200" y="4065375"/>
                  <a:pt x="2091016" y="4309566"/>
                  <a:pt x="1702976" y="4592311"/>
                </a:cubicBezTo>
                <a:cubicBezTo>
                  <a:pt x="1526394" y="4504640"/>
                  <a:pt x="1445958" y="4479856"/>
                  <a:pt x="1279431" y="4421562"/>
                </a:cubicBezTo>
                <a:cubicBezTo>
                  <a:pt x="980315" y="4323336"/>
                  <a:pt x="651969" y="4250814"/>
                  <a:pt x="305406" y="4209501"/>
                </a:cubicBezTo>
                <a:cubicBezTo>
                  <a:pt x="123796" y="3640342"/>
                  <a:pt x="0" y="2975706"/>
                  <a:pt x="19167" y="2221566"/>
                </a:cubicBezTo>
                <a:cubicBezTo>
                  <a:pt x="35193" y="1484411"/>
                  <a:pt x="184437" y="740367"/>
                  <a:pt x="461565" y="0"/>
                </a:cubicBezTo>
                <a:cubicBezTo>
                  <a:pt x="461565" y="0"/>
                  <a:pt x="461565" y="0"/>
                  <a:pt x="3131967" y="0"/>
                </a:cubicBezTo>
                <a:close/>
              </a:path>
            </a:pathLst>
          </a:custGeom>
          <a:blipFill dpi="0" rotWithShape="1">
            <a:blip r:embed="rId3"/>
            <a:srcRect/>
            <a:stretch>
              <a:fillRect l="3000" t="9000" r="4000" b="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srgbClr val="FFFFFF"/>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525" y="553621"/>
            <a:ext cx="7991474" cy="733312"/>
          </a:xfrm>
        </p:spPr>
        <p:txBody>
          <a:bodyPr lIns="0" tIns="0" rIns="0" bIns="0">
            <a:normAutofit fontScale="90000"/>
          </a:bodyPr>
          <a:lstStyle/>
          <a:p>
            <a:pPr>
              <a:spcAft>
                <a:spcPts val="1800"/>
              </a:spcAft>
            </a:pPr>
            <a:r>
              <a:rPr lang="ru-RU" dirty="0" smtClean="0"/>
              <a:t>Потребители выбирают активности, которые могут что-то изменить </a:t>
            </a:r>
            <a:r>
              <a:rPr lang="en-GB" dirty="0" smtClean="0"/>
              <a:t> </a:t>
            </a:r>
            <a:endParaRPr lang="en-GB" dirty="0"/>
          </a:p>
        </p:txBody>
      </p:sp>
      <p:sp>
        <p:nvSpPr>
          <p:cNvPr id="6" name="Slide Number Placeholder 5"/>
          <p:cNvSpPr>
            <a:spLocks noGrp="1"/>
          </p:cNvSpPr>
          <p:nvPr>
            <p:ph type="sldNum" sz="quarter" idx="12"/>
          </p:nvPr>
        </p:nvSpPr>
        <p:spPr/>
        <p:txBody>
          <a:bodyPr/>
          <a:lstStyle/>
          <a:p>
            <a:r>
              <a:rPr lang="en-GB" dirty="0" smtClean="0"/>
              <a:t>/ </a:t>
            </a:r>
            <a:fld id="{51D75496-C612-4091-9F61-05CA146263B0}" type="slidenum">
              <a:rPr lang="en-GB" smtClean="0"/>
              <a:pPr/>
              <a:t>52</a:t>
            </a:fld>
            <a:endParaRPr lang="en-GB" dirty="0"/>
          </a:p>
        </p:txBody>
      </p:sp>
      <p:sp>
        <p:nvSpPr>
          <p:cNvPr id="8" name="textruta 7"/>
          <p:cNvSpPr txBox="1"/>
          <p:nvPr/>
        </p:nvSpPr>
        <p:spPr>
          <a:xfrm>
            <a:off x="1464732" y="1363136"/>
            <a:ext cx="6578601" cy="415498"/>
          </a:xfrm>
          <a:prstGeom prst="rect">
            <a:avLst/>
          </a:prstGeom>
          <a:noFill/>
        </p:spPr>
        <p:txBody>
          <a:bodyPr wrap="square" lIns="0" tIns="0" rIns="0" bIns="0" rtlCol="0">
            <a:spAutoFit/>
          </a:bodyPr>
          <a:lstStyle/>
          <a:p>
            <a:r>
              <a:rPr lang="ru-RU" sz="900" b="1" dirty="0" smtClean="0">
                <a:solidFill>
                  <a:srgbClr val="3E5FC2"/>
                </a:solidFill>
              </a:rPr>
              <a:t>Вопрос</a:t>
            </a:r>
            <a:r>
              <a:rPr lang="en-GB" sz="900" b="1" dirty="0" smtClean="0">
                <a:solidFill>
                  <a:srgbClr val="3E5FC2"/>
                </a:solidFill>
              </a:rPr>
              <a:t>: </a:t>
            </a:r>
            <a:r>
              <a:rPr lang="ru-RU" sz="900" i="1" dirty="0" smtClean="0">
                <a:solidFill>
                  <a:srgbClr val="3E5FC2"/>
                </a:solidFill>
                <a:latin typeface="Calibri"/>
                <a:ea typeface="宋体"/>
                <a:cs typeface="Arial"/>
              </a:rPr>
              <a:t>Мы спросили потребителей: «Пожалуйста, укажите, какие из следующих действий вы на самом деле совершили или планировали совершить в прошлом году»</a:t>
            </a:r>
            <a:endParaRPr lang="en-GB" sz="1100" i="1" dirty="0" smtClean="0">
              <a:solidFill>
                <a:srgbClr val="3E5FC2"/>
              </a:solidFill>
              <a:ea typeface="宋体"/>
              <a:cs typeface="Arial"/>
            </a:endParaRPr>
          </a:p>
          <a:p>
            <a:endParaRPr lang="en-GB" sz="900" dirty="0" smtClean="0">
              <a:solidFill>
                <a:schemeClr val="tx2"/>
              </a:solidFill>
            </a:endParaRPr>
          </a:p>
        </p:txBody>
      </p:sp>
      <p:pic>
        <p:nvPicPr>
          <p:cNvPr id="11" name="Bildobjekt 10" descr="Consumers.jpg"/>
          <p:cNvPicPr>
            <a:picLocks noChangeAspect="1"/>
          </p:cNvPicPr>
          <p:nvPr/>
        </p:nvPicPr>
        <p:blipFill>
          <a:blip r:embed="rId3"/>
          <a:stretch>
            <a:fillRect/>
          </a:stretch>
        </p:blipFill>
        <p:spPr>
          <a:xfrm>
            <a:off x="8627201" y="172717"/>
            <a:ext cx="317971" cy="572349"/>
          </a:xfrm>
          <a:prstGeom prst="rect">
            <a:avLst/>
          </a:prstGeom>
        </p:spPr>
      </p:pic>
      <p:sp>
        <p:nvSpPr>
          <p:cNvPr id="14" name="Rektangel med rundade hörn 13"/>
          <p:cNvSpPr/>
          <p:nvPr/>
        </p:nvSpPr>
        <p:spPr>
          <a:xfrm>
            <a:off x="1167619" y="5435050"/>
            <a:ext cx="8221133" cy="864140"/>
          </a:xfrm>
          <a:prstGeom prst="roundRect">
            <a:avLst>
              <a:gd name="adj" fmla="val 5678"/>
            </a:avLst>
          </a:prstGeom>
          <a:solidFill>
            <a:srgbClr val="8ED64C">
              <a:alpha val="44000"/>
            </a:srgbClr>
          </a:solidFill>
          <a:ln w="12700"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ktangel 14"/>
          <p:cNvSpPr/>
          <p:nvPr/>
        </p:nvSpPr>
        <p:spPr>
          <a:xfrm>
            <a:off x="1152525" y="5316516"/>
            <a:ext cx="683960" cy="211203"/>
          </a:xfrm>
          <a:prstGeom prst="rect">
            <a:avLst/>
          </a:prstGeom>
          <a:solidFill>
            <a:srgbClr val="008000"/>
          </a:solidFill>
        </p:spPr>
        <p:txBody>
          <a:bodyPr wrap="square" lIns="36000" tIns="36000" rIns="0" bIns="36000">
            <a:spAutoFit/>
          </a:bodyPr>
          <a:lstStyle/>
          <a:p>
            <a:pPr>
              <a:spcAft>
                <a:spcPts val="600"/>
              </a:spcAft>
            </a:pPr>
            <a:r>
              <a:rPr lang="en-GB" sz="900" b="1" dirty="0" smtClean="0">
                <a:solidFill>
                  <a:schemeClr val="bg1"/>
                </a:solidFill>
              </a:rPr>
              <a:t>ANALYSIS:</a:t>
            </a:r>
            <a:endParaRPr lang="en-GB" sz="900" dirty="0" smtClean="0">
              <a:solidFill>
                <a:schemeClr val="bg1"/>
              </a:solidFill>
            </a:endParaRPr>
          </a:p>
        </p:txBody>
      </p:sp>
      <p:sp>
        <p:nvSpPr>
          <p:cNvPr id="29" name="textruta 28"/>
          <p:cNvSpPr txBox="1"/>
          <p:nvPr/>
        </p:nvSpPr>
        <p:spPr>
          <a:xfrm>
            <a:off x="1268413" y="5558355"/>
            <a:ext cx="7177087" cy="615553"/>
          </a:xfrm>
          <a:prstGeom prst="rect">
            <a:avLst/>
          </a:prstGeom>
          <a:noFill/>
        </p:spPr>
        <p:txBody>
          <a:bodyPr wrap="square" lIns="0" tIns="0" rIns="0" bIns="0" rtlCol="0">
            <a:spAutoFit/>
          </a:bodyPr>
          <a:lstStyle/>
          <a:p>
            <a:pPr marL="177800" lvl="0" indent="-177800">
              <a:buFont typeface="Arial"/>
              <a:buChar char="•"/>
              <a:tabLst>
                <a:tab pos="177800" algn="l"/>
              </a:tabLst>
            </a:pPr>
            <a:r>
              <a:rPr lang="ru-RU" sz="1000" dirty="0" smtClean="0">
                <a:solidFill>
                  <a:srgbClr val="008000"/>
                </a:solidFill>
              </a:rPr>
              <a:t>Наиболее часто выполняются (в зеленом поле) простые для потребителей действия, а также действия, которые приносят пользу как для потребителей, так и для окружающей среды</a:t>
            </a:r>
          </a:p>
          <a:p>
            <a:pPr marL="177800" lvl="0" indent="-177800">
              <a:buFont typeface="Arial"/>
              <a:buChar char="•"/>
              <a:tabLst>
                <a:tab pos="177800" algn="l"/>
              </a:tabLst>
            </a:pPr>
            <a:r>
              <a:rPr lang="ru-RU" sz="1000" dirty="0" smtClean="0">
                <a:solidFill>
                  <a:srgbClr val="008000"/>
                </a:solidFill>
              </a:rPr>
              <a:t>Синие поля указывают на действия, которые требуют больше усилий, финансовых обязательств или которые оказывают непосредственное влияние на покупательские привычки</a:t>
            </a:r>
            <a:endParaRPr lang="en-GB" sz="1000" dirty="0" smtClean="0">
              <a:solidFill>
                <a:srgbClr val="008000"/>
              </a:solidFill>
            </a:endParaRPr>
          </a:p>
        </p:txBody>
      </p:sp>
      <p:pic>
        <p:nvPicPr>
          <p:cNvPr id="12" name="Bildobjekt 11" descr="?.jpg"/>
          <p:cNvPicPr>
            <a:picLocks noChangeAspect="1"/>
          </p:cNvPicPr>
          <p:nvPr/>
        </p:nvPicPr>
        <p:blipFill>
          <a:blip r:embed="rId4"/>
          <a:stretch>
            <a:fillRect/>
          </a:stretch>
        </p:blipFill>
        <p:spPr>
          <a:xfrm>
            <a:off x="1144044" y="1358386"/>
            <a:ext cx="248737" cy="346456"/>
          </a:xfrm>
          <a:prstGeom prst="rect">
            <a:avLst/>
          </a:prstGeom>
        </p:spPr>
      </p:pic>
      <p:sp>
        <p:nvSpPr>
          <p:cNvPr id="17" name="Date Placeholder 3"/>
          <p:cNvSpPr>
            <a:spLocks noGrp="1"/>
          </p:cNvSpPr>
          <p:nvPr>
            <p:ph type="dt" sz="half" idx="4294967295"/>
          </p:nvPr>
        </p:nvSpPr>
        <p:spPr>
          <a:xfrm>
            <a:off x="6996650" y="6556375"/>
            <a:ext cx="1944000" cy="247400"/>
          </a:xfrm>
          <a:prstGeom prst="rect">
            <a:avLst/>
          </a:prstGeom>
        </p:spPr>
        <p:txBody>
          <a:bodyPr vert="horz" lIns="36000" tIns="36000" rIns="36000" bIns="36000" rtlCol="0" anchor="b"/>
          <a:lstStyle>
            <a:lvl1pPr marL="0" algn="r" defTabSz="914400" rtl="0" eaLnBrk="1" latinLnBrk="0" hangingPunct="1">
              <a:defRPr lang="en-GB" sz="800" kern="1200" smtClean="0">
                <a:solidFill>
                  <a:schemeClr val="bg1">
                    <a:lumMod val="50000"/>
                  </a:schemeClr>
                </a:solidFill>
                <a:latin typeface="+mn-lt"/>
                <a:ea typeface="+mn-ea"/>
                <a:cs typeface="+mn-cs"/>
              </a:defRPr>
            </a:lvl1pPr>
          </a:lstStyle>
          <a:p>
            <a:r>
              <a:rPr lang="sv-SE" dirty="0" smtClean="0"/>
              <a:t>Environmental Research 2013 </a:t>
            </a:r>
          </a:p>
        </p:txBody>
      </p:sp>
      <p:graphicFrame>
        <p:nvGraphicFramePr>
          <p:cNvPr id="33" name="Table 48"/>
          <p:cNvGraphicFramePr>
            <a:graphicFrameLocks noGrp="1"/>
          </p:cNvGraphicFramePr>
          <p:nvPr>
            <p:extLst>
              <p:ext uri="{D42A27DB-BD31-4B8C-83A1-F6EECF244321}">
                <p14:modId xmlns:p14="http://schemas.microsoft.com/office/powerpoint/2010/main" xmlns="" val="393519677"/>
              </p:ext>
            </p:extLst>
          </p:nvPr>
        </p:nvGraphicFramePr>
        <p:xfrm>
          <a:off x="691303" y="2065862"/>
          <a:ext cx="2808000" cy="1309755"/>
        </p:xfrm>
        <a:graphic>
          <a:graphicData uri="http://schemas.openxmlformats.org/drawingml/2006/table">
            <a:tbl>
              <a:tblPr firstRow="1" firstCol="1" lastRow="1" lastCol="1" bandRow="1" bandCol="1">
                <a:tableStyleId>{5C22544A-7EE6-4342-B048-85BDC9FD1C3A}</a:tableStyleId>
              </a:tblPr>
              <a:tblGrid>
                <a:gridCol w="2808000"/>
              </a:tblGrid>
              <a:tr h="421515">
                <a:tc>
                  <a:txBody>
                    <a:bodyPr/>
                    <a:lstStyle/>
                    <a:p>
                      <a:pPr marL="0" marR="0" indent="0" algn="r" defTabSz="457200" rtl="0" eaLnBrk="1" fontAlgn="ctr" latinLnBrk="0" hangingPunct="1">
                        <a:lnSpc>
                          <a:spcPct val="100000"/>
                        </a:lnSpc>
                        <a:spcBef>
                          <a:spcPts val="0"/>
                        </a:spcBef>
                        <a:spcAft>
                          <a:spcPts val="0"/>
                        </a:spcAft>
                        <a:buClrTx/>
                        <a:buSzTx/>
                        <a:buFontTx/>
                        <a:buNone/>
                        <a:tabLst/>
                        <a:defRPr/>
                      </a:pPr>
                      <a:r>
                        <a:rPr lang="ru-RU" sz="1000" b="0" dirty="0" smtClean="0">
                          <a:solidFill>
                            <a:schemeClr val="bg2"/>
                          </a:solidFill>
                          <a:latin typeface="Arial Unicode MS"/>
                          <a:cs typeface="Arial Unicode MS"/>
                        </a:rPr>
                        <a:t>Сортировали отходы</a:t>
                      </a:r>
                      <a:endParaRPr lang="en-GB" sz="1000" b="0" i="0" u="none" strike="noStrike" noProof="0" dirty="0">
                        <a:solidFill>
                          <a:schemeClr val="bg2"/>
                        </a:solidFill>
                        <a:effectLst/>
                        <a:latin typeface="Arial"/>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21515">
                <a:tc>
                  <a:txBody>
                    <a:bodyPr/>
                    <a:lstStyle/>
                    <a:p>
                      <a:pPr algn="r" rtl="0" fontAlgn="ctr"/>
                      <a:r>
                        <a:rPr lang="ru-RU" sz="1000" b="0" i="0" u="none" strike="noStrike" noProof="0" dirty="0" smtClean="0">
                          <a:solidFill>
                            <a:schemeClr val="bg2"/>
                          </a:solidFill>
                          <a:effectLst/>
                          <a:latin typeface="+mn-lt"/>
                        </a:rPr>
                        <a:t>Собирали информацию о </a:t>
                      </a:r>
                    </a:p>
                    <a:p>
                      <a:pPr algn="r" rtl="0" fontAlgn="ctr"/>
                      <a:r>
                        <a:rPr lang="ru-RU" sz="1000" b="0" i="0" u="none" strike="noStrike" noProof="0" dirty="0" smtClean="0">
                          <a:solidFill>
                            <a:schemeClr val="bg2"/>
                          </a:solidFill>
                          <a:effectLst/>
                          <a:latin typeface="+mn-lt"/>
                        </a:rPr>
                        <a:t>вопросах или проблемах экологии</a:t>
                      </a:r>
                      <a:endParaRPr lang="en-GB" sz="1000" b="0" i="0" u="none" strike="noStrike" noProof="0" dirty="0">
                        <a:solidFill>
                          <a:schemeClr val="bg2"/>
                        </a:solidFill>
                        <a:effectLst/>
                        <a:latin typeface="Aria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1515">
                <a:tc>
                  <a:txBody>
                    <a:bodyPr/>
                    <a:lstStyle/>
                    <a:p>
                      <a:pPr algn="r" rtl="0" fontAlgn="ctr"/>
                      <a:r>
                        <a:rPr lang="ru-RU" sz="1000" b="0" i="0" u="none" strike="noStrike" noProof="0" dirty="0" smtClean="0">
                          <a:solidFill>
                            <a:schemeClr val="bg2"/>
                          </a:solidFill>
                          <a:effectLst/>
                          <a:latin typeface="Arial"/>
                        </a:rPr>
                        <a:t>Думали о вопросах экологии</a:t>
                      </a:r>
                    </a:p>
                    <a:p>
                      <a:pPr algn="r" rtl="0" fontAlgn="ctr"/>
                      <a:r>
                        <a:rPr lang="ru-RU" sz="1000" b="0" i="0" u="none" strike="noStrike" baseline="0" noProof="0" dirty="0" smtClean="0">
                          <a:solidFill>
                            <a:schemeClr val="bg2"/>
                          </a:solidFill>
                          <a:effectLst/>
                          <a:latin typeface="Arial"/>
                        </a:rPr>
                        <a:t>во время приобретения товаров </a:t>
                      </a:r>
                      <a:endParaRPr lang="en-GB" sz="1000" b="0" i="0" u="none" strike="noStrike" noProof="0" dirty="0" smtClean="0">
                        <a:solidFill>
                          <a:schemeClr val="bg2"/>
                        </a:solidFill>
                        <a:effectLst/>
                        <a:latin typeface="Arial"/>
                      </a:endParaRPr>
                    </a:p>
                    <a:p>
                      <a:pPr algn="r" rtl="0" fontAlgn="ctr"/>
                      <a:endParaRPr lang="en-GB" sz="1000" b="0" i="0" u="none" strike="noStrike" noProof="0" dirty="0">
                        <a:solidFill>
                          <a:schemeClr val="bg2"/>
                        </a:solidFill>
                        <a:effectLst/>
                        <a:latin typeface="Aria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34" name="Table 48"/>
          <p:cNvGraphicFramePr>
            <a:graphicFrameLocks noGrp="1"/>
          </p:cNvGraphicFramePr>
          <p:nvPr>
            <p:extLst>
              <p:ext uri="{D42A27DB-BD31-4B8C-83A1-F6EECF244321}">
                <p14:modId xmlns:p14="http://schemas.microsoft.com/office/powerpoint/2010/main" xmlns="" val="3856697463"/>
              </p:ext>
            </p:extLst>
          </p:nvPr>
        </p:nvGraphicFramePr>
        <p:xfrm>
          <a:off x="1228725" y="3471334"/>
          <a:ext cx="2270578" cy="2197995"/>
        </p:xfrm>
        <a:graphic>
          <a:graphicData uri="http://schemas.openxmlformats.org/drawingml/2006/table">
            <a:tbl>
              <a:tblPr firstRow="1" firstCol="1" lastRow="1" lastCol="1" bandRow="1" bandCol="1">
                <a:tableStyleId>{5C22544A-7EE6-4342-B048-85BDC9FD1C3A}</a:tableStyleId>
              </a:tblPr>
              <a:tblGrid>
                <a:gridCol w="2270578"/>
              </a:tblGrid>
              <a:tr h="421515">
                <a:tc>
                  <a:txBody>
                    <a:bodyPr/>
                    <a:lstStyle/>
                    <a:p>
                      <a:pPr algn="r" rtl="0" fontAlgn="ctr"/>
                      <a:r>
                        <a:rPr lang="ru-RU" sz="1000" b="0" i="0" u="none" strike="noStrike" noProof="0" dirty="0" smtClean="0">
                          <a:solidFill>
                            <a:srgbClr val="000099"/>
                          </a:solidFill>
                          <a:effectLst/>
                          <a:latin typeface="+mn-lt"/>
                        </a:rPr>
                        <a:t>Приобрели </a:t>
                      </a:r>
                      <a:r>
                        <a:rPr lang="ru-RU" sz="1000" b="0" i="0" u="none" strike="noStrike" noProof="0" dirty="0" err="1" smtClean="0">
                          <a:solidFill>
                            <a:srgbClr val="000099"/>
                          </a:solidFill>
                          <a:effectLst/>
                          <a:latin typeface="+mn-lt"/>
                        </a:rPr>
                        <a:t>экологичный</a:t>
                      </a:r>
                      <a:r>
                        <a:rPr lang="ru-RU" sz="1000" b="0" i="0" u="none" strike="noStrike" noProof="0" dirty="0" smtClean="0">
                          <a:solidFill>
                            <a:srgbClr val="000099"/>
                          </a:solidFill>
                          <a:effectLst/>
                          <a:latin typeface="+mn-lt"/>
                        </a:rPr>
                        <a:t> продукт </a:t>
                      </a:r>
                    </a:p>
                    <a:p>
                      <a:pPr algn="r" rtl="0" fontAlgn="ctr"/>
                      <a:r>
                        <a:rPr lang="ru-RU" sz="1000" b="0" i="0" u="none" strike="noStrike" noProof="0" dirty="0" smtClean="0">
                          <a:solidFill>
                            <a:srgbClr val="000099"/>
                          </a:solidFill>
                          <a:effectLst/>
                          <a:latin typeface="+mn-lt"/>
                        </a:rPr>
                        <a:t>несмотря на более высокую стоимость</a:t>
                      </a:r>
                      <a:endParaRPr lang="en-GB" sz="1000" b="0" i="0" u="none" strike="noStrike" noProof="0" dirty="0">
                        <a:solidFill>
                          <a:srgbClr val="000099"/>
                        </a:solidFill>
                        <a:effectLst/>
                        <a:latin typeface="Aria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1515">
                <a:tc>
                  <a:txBody>
                    <a:bodyPr/>
                    <a:lstStyle/>
                    <a:p>
                      <a:pPr algn="r" rtl="0" fontAlgn="ctr"/>
                      <a:r>
                        <a:rPr lang="ru-RU" sz="1000" b="0" i="0" u="none" strike="noStrike" noProof="0" dirty="0" smtClean="0">
                          <a:solidFill>
                            <a:srgbClr val="000099"/>
                          </a:solidFill>
                          <a:effectLst/>
                          <a:latin typeface="Arial"/>
                        </a:rPr>
                        <a:t>Обращали</a:t>
                      </a:r>
                      <a:r>
                        <a:rPr lang="ru-RU" sz="1000" b="0" i="0" u="none" strike="noStrike" baseline="0" noProof="0" dirty="0" smtClean="0">
                          <a:solidFill>
                            <a:srgbClr val="000099"/>
                          </a:solidFill>
                          <a:effectLst/>
                          <a:latin typeface="Arial"/>
                        </a:rPr>
                        <a:t> внимание </a:t>
                      </a:r>
                    </a:p>
                    <a:p>
                      <a:pPr algn="r" rtl="0" fontAlgn="ctr"/>
                      <a:r>
                        <a:rPr lang="ru-RU" sz="1000" b="0" i="0" u="none" strike="noStrike" baseline="0" noProof="0" dirty="0" smtClean="0">
                          <a:solidFill>
                            <a:srgbClr val="000099"/>
                          </a:solidFill>
                          <a:effectLst/>
                          <a:latin typeface="Arial"/>
                        </a:rPr>
                        <a:t>на </a:t>
                      </a:r>
                      <a:r>
                        <a:rPr lang="ru-RU" sz="1000" b="0" i="0" u="none" strike="noStrike" baseline="0" noProof="0" dirty="0" err="1" smtClean="0">
                          <a:solidFill>
                            <a:srgbClr val="000099"/>
                          </a:solidFill>
                          <a:effectLst/>
                          <a:latin typeface="Arial"/>
                        </a:rPr>
                        <a:t>эко-маркировку</a:t>
                      </a:r>
                      <a:endParaRPr lang="en-GB" sz="1000" b="0" i="0" u="none" strike="noStrike" noProof="0" dirty="0">
                        <a:solidFill>
                          <a:srgbClr val="000099"/>
                        </a:solidFill>
                        <a:effectLst/>
                        <a:latin typeface="Aria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1515">
                <a:tc>
                  <a:txBody>
                    <a:bodyPr/>
                    <a:lstStyle/>
                    <a:p>
                      <a:pPr algn="r" rtl="0" fontAlgn="ctr"/>
                      <a:r>
                        <a:rPr lang="ru-RU" sz="1000" b="0" i="0" u="none" strike="noStrike" noProof="0" dirty="0" smtClean="0">
                          <a:solidFill>
                            <a:srgbClr val="000099"/>
                          </a:solidFill>
                          <a:effectLst/>
                          <a:latin typeface="+mn-lt"/>
                        </a:rPr>
                        <a:t>Собирали информацию о вопросах </a:t>
                      </a:r>
                    </a:p>
                    <a:p>
                      <a:pPr algn="r" rtl="0" fontAlgn="ctr"/>
                      <a:r>
                        <a:rPr lang="ru-RU" sz="1000" b="0" i="0" u="none" strike="noStrike" noProof="0" dirty="0" smtClean="0">
                          <a:solidFill>
                            <a:srgbClr val="000099"/>
                          </a:solidFill>
                          <a:effectLst/>
                          <a:latin typeface="+mn-lt"/>
                        </a:rPr>
                        <a:t>или проблемах экологии</a:t>
                      </a:r>
                      <a:endParaRPr lang="en-GB" sz="1000" b="0" i="0" u="none" strike="noStrike" noProof="0" dirty="0">
                        <a:solidFill>
                          <a:srgbClr val="000099"/>
                        </a:solidFill>
                        <a:effectLst/>
                        <a:latin typeface="Aria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1515">
                <a:tc>
                  <a:txBody>
                    <a:bodyPr/>
                    <a:lstStyle/>
                    <a:p>
                      <a:pPr algn="r" rtl="0" fontAlgn="ctr"/>
                      <a:r>
                        <a:rPr lang="ru-RU" sz="1000" b="0" i="0" u="none" strike="noStrike" noProof="0" dirty="0" smtClean="0">
                          <a:solidFill>
                            <a:srgbClr val="000099"/>
                          </a:solidFill>
                          <a:effectLst/>
                          <a:latin typeface="+mn-lt"/>
                        </a:rPr>
                        <a:t>Отказались от выбора в пользу бренда или продукта из-за</a:t>
                      </a:r>
                      <a:r>
                        <a:rPr lang="ru-RU" sz="1000" b="0" i="0" u="none" strike="noStrike" baseline="0" noProof="0" dirty="0" smtClean="0">
                          <a:solidFill>
                            <a:srgbClr val="000099"/>
                          </a:solidFill>
                          <a:effectLst/>
                          <a:latin typeface="+mn-lt"/>
                        </a:rPr>
                        <a:t> экологических соображений</a:t>
                      </a:r>
                      <a:endParaRPr lang="en-GB" sz="1000" b="0" i="0" u="none" strike="noStrike" noProof="0" dirty="0">
                        <a:solidFill>
                          <a:srgbClr val="000099"/>
                        </a:solidFill>
                        <a:effectLst/>
                        <a:latin typeface="Arial"/>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421515">
                <a:tc>
                  <a:txBody>
                    <a:bodyPr/>
                    <a:lstStyle/>
                    <a:p>
                      <a:pPr algn="r" rtl="0" fontAlgn="ctr"/>
                      <a:endParaRPr lang="en-GB" sz="1000" b="0" i="0" u="none" strike="noStrike" noProof="0" dirty="0">
                        <a:solidFill>
                          <a:srgbClr val="000099"/>
                        </a:solidFill>
                        <a:effectLst/>
                        <a:latin typeface="Arial"/>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35" name="Rektangel 2"/>
          <p:cNvSpPr/>
          <p:nvPr/>
        </p:nvSpPr>
        <p:spPr>
          <a:xfrm>
            <a:off x="1210734" y="1972734"/>
            <a:ext cx="6383866" cy="1371600"/>
          </a:xfrm>
          <a:prstGeom prst="rect">
            <a:avLst/>
          </a:prstGeom>
          <a:noFill/>
          <a:ln w="57150" cmpd="sng">
            <a:solidFill>
              <a:srgbClr val="008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sv-SE">
              <a:ln>
                <a:solidFill>
                  <a:srgbClr val="008000"/>
                </a:solidFill>
              </a:ln>
              <a:solidFill>
                <a:srgbClr val="FFFFFF"/>
              </a:solidFill>
            </a:endParaRPr>
          </a:p>
        </p:txBody>
      </p:sp>
      <p:sp>
        <p:nvSpPr>
          <p:cNvPr id="36" name="Rektangel 20"/>
          <p:cNvSpPr/>
          <p:nvPr/>
        </p:nvSpPr>
        <p:spPr>
          <a:xfrm>
            <a:off x="1219201" y="3462867"/>
            <a:ext cx="6383866" cy="1752599"/>
          </a:xfrm>
          <a:prstGeom prst="rect">
            <a:avLst/>
          </a:prstGeom>
          <a:noFill/>
          <a:ln w="57150" cmpd="sng">
            <a:solidFill>
              <a:srgbClr val="00009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sv-SE">
              <a:ln>
                <a:solidFill>
                  <a:srgbClr val="008000"/>
                </a:solidFill>
              </a:ln>
              <a:solidFill>
                <a:srgbClr val="FFFFFF"/>
              </a:solidFill>
            </a:endParaRPr>
          </a:p>
        </p:txBody>
      </p:sp>
      <p:sp>
        <p:nvSpPr>
          <p:cNvPr id="37" name="Rectangle 61"/>
          <p:cNvSpPr>
            <a:spLocks noChangeArrowheads="1"/>
          </p:cNvSpPr>
          <p:nvPr/>
        </p:nvSpPr>
        <p:spPr bwMode="auto">
          <a:xfrm>
            <a:off x="8859290" y="3668673"/>
            <a:ext cx="0" cy="1384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r" fontAlgn="auto">
              <a:spcBef>
                <a:spcPts val="0"/>
              </a:spcBef>
              <a:spcAft>
                <a:spcPts val="0"/>
              </a:spcAft>
              <a:tabLst>
                <a:tab pos="457200" algn="l"/>
                <a:tab pos="914400" algn="l"/>
                <a:tab pos="1371600" algn="l"/>
                <a:tab pos="1828800" algn="l"/>
                <a:tab pos="2057400" algn="l"/>
                <a:tab pos="2171700" algn="l"/>
              </a:tabLst>
            </a:pPr>
            <a:endParaRPr lang="en-GB" sz="900" dirty="0">
              <a:solidFill>
                <a:srgbClr val="404040"/>
              </a:solidFill>
              <a:latin typeface="Arial"/>
              <a:cs typeface="+mn-cs"/>
            </a:endParaRPr>
          </a:p>
        </p:txBody>
      </p:sp>
      <p:sp>
        <p:nvSpPr>
          <p:cNvPr id="38" name="Rectangle 63"/>
          <p:cNvSpPr>
            <a:spLocks noChangeArrowheads="1"/>
          </p:cNvSpPr>
          <p:nvPr/>
        </p:nvSpPr>
        <p:spPr bwMode="auto">
          <a:xfrm>
            <a:off x="8967759" y="3880340"/>
            <a:ext cx="0" cy="1384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r" fontAlgn="auto">
              <a:spcBef>
                <a:spcPts val="0"/>
              </a:spcBef>
              <a:spcAft>
                <a:spcPts val="0"/>
              </a:spcAft>
              <a:tabLst>
                <a:tab pos="457200" algn="l"/>
                <a:tab pos="914400" algn="l"/>
                <a:tab pos="1371600" algn="l"/>
                <a:tab pos="1828800" algn="l"/>
                <a:tab pos="2057400" algn="l"/>
                <a:tab pos="2171700" algn="l"/>
              </a:tabLst>
            </a:pPr>
            <a:endParaRPr lang="en-GB" sz="900" dirty="0">
              <a:solidFill>
                <a:srgbClr val="404040"/>
              </a:solidFill>
              <a:latin typeface="Arial"/>
              <a:cs typeface="+mn-cs"/>
            </a:endParaRPr>
          </a:p>
        </p:txBody>
      </p:sp>
      <p:sp>
        <p:nvSpPr>
          <p:cNvPr id="39" name="Rectangle 65"/>
          <p:cNvSpPr>
            <a:spLocks noChangeArrowheads="1"/>
          </p:cNvSpPr>
          <p:nvPr/>
        </p:nvSpPr>
        <p:spPr bwMode="auto">
          <a:xfrm>
            <a:off x="8838515" y="4100474"/>
            <a:ext cx="0" cy="1384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r" fontAlgn="auto">
              <a:spcBef>
                <a:spcPts val="0"/>
              </a:spcBef>
              <a:spcAft>
                <a:spcPts val="0"/>
              </a:spcAft>
              <a:tabLst>
                <a:tab pos="457200" algn="l"/>
                <a:tab pos="914400" algn="l"/>
                <a:tab pos="1371600" algn="l"/>
                <a:tab pos="1828800" algn="l"/>
                <a:tab pos="2057400" algn="l"/>
                <a:tab pos="2171700" algn="l"/>
              </a:tabLst>
            </a:pPr>
            <a:endParaRPr lang="en-GB" sz="900" dirty="0">
              <a:solidFill>
                <a:srgbClr val="404040"/>
              </a:solidFill>
              <a:latin typeface="Arial"/>
              <a:cs typeface="+mn-cs"/>
            </a:endParaRPr>
          </a:p>
        </p:txBody>
      </p:sp>
      <p:sp>
        <p:nvSpPr>
          <p:cNvPr id="40" name="Rectangle 67"/>
          <p:cNvSpPr>
            <a:spLocks noChangeArrowheads="1"/>
          </p:cNvSpPr>
          <p:nvPr/>
        </p:nvSpPr>
        <p:spPr bwMode="auto">
          <a:xfrm>
            <a:off x="9081074" y="4303673"/>
            <a:ext cx="0" cy="1384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r" fontAlgn="auto">
              <a:spcBef>
                <a:spcPts val="0"/>
              </a:spcBef>
              <a:spcAft>
                <a:spcPts val="0"/>
              </a:spcAft>
              <a:tabLst>
                <a:tab pos="457200" algn="l"/>
                <a:tab pos="914400" algn="l"/>
                <a:tab pos="1371600" algn="l"/>
                <a:tab pos="1828800" algn="l"/>
                <a:tab pos="2057400" algn="l"/>
                <a:tab pos="2171700" algn="l"/>
              </a:tabLst>
            </a:pPr>
            <a:endParaRPr lang="en-GB" sz="900" dirty="0">
              <a:solidFill>
                <a:srgbClr val="404040"/>
              </a:solidFill>
              <a:latin typeface="Arial"/>
              <a:cs typeface="+mn-cs"/>
            </a:endParaRPr>
          </a:p>
        </p:txBody>
      </p:sp>
      <p:grpSp>
        <p:nvGrpSpPr>
          <p:cNvPr id="3" name="Grupp 3"/>
          <p:cNvGrpSpPr/>
          <p:nvPr/>
        </p:nvGrpSpPr>
        <p:grpSpPr>
          <a:xfrm>
            <a:off x="7721986" y="4385496"/>
            <a:ext cx="1233991" cy="1384995"/>
            <a:chOff x="7721986" y="4426440"/>
            <a:chExt cx="1233991" cy="1384995"/>
          </a:xfrm>
        </p:grpSpPr>
        <p:sp>
          <p:nvSpPr>
            <p:cNvPr id="42" name="Rectangle 58"/>
            <p:cNvSpPr>
              <a:spLocks noChangeArrowheads="1"/>
            </p:cNvSpPr>
            <p:nvPr/>
          </p:nvSpPr>
          <p:spPr bwMode="auto">
            <a:xfrm>
              <a:off x="7721986" y="4487335"/>
              <a:ext cx="88514" cy="88898"/>
            </a:xfrm>
            <a:prstGeom prst="rect">
              <a:avLst/>
            </a:prstGeom>
            <a:solidFill>
              <a:srgbClr val="00009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900">
                <a:latin typeface="Arial"/>
                <a:cs typeface="+mn-cs"/>
              </a:endParaRPr>
            </a:p>
          </p:txBody>
        </p:sp>
        <p:sp>
          <p:nvSpPr>
            <p:cNvPr id="43" name="Rectangle 59"/>
            <p:cNvSpPr>
              <a:spLocks noChangeArrowheads="1"/>
            </p:cNvSpPr>
            <p:nvPr/>
          </p:nvSpPr>
          <p:spPr bwMode="auto">
            <a:xfrm>
              <a:off x="7848301" y="4426440"/>
              <a:ext cx="1107676" cy="138499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auto">
                <a:lnSpc>
                  <a:spcPct val="120000"/>
                </a:lnSpc>
                <a:spcBef>
                  <a:spcPts val="0"/>
                </a:spcBef>
                <a:spcAft>
                  <a:spcPts val="0"/>
                </a:spcAft>
              </a:pPr>
              <a:r>
                <a:rPr lang="ru-RU" sz="900" dirty="0" smtClean="0">
                  <a:cs typeface="Arial" pitchFamily="34" charset="0"/>
                </a:rPr>
                <a:t>Часто</a:t>
              </a:r>
              <a:endParaRPr lang="en-GB" sz="900" dirty="0" smtClean="0">
                <a:cs typeface="Arial" pitchFamily="34" charset="0"/>
              </a:endParaRPr>
            </a:p>
            <a:p>
              <a:pPr>
                <a:lnSpc>
                  <a:spcPct val="120000"/>
                </a:lnSpc>
              </a:pPr>
              <a:r>
                <a:rPr lang="ru-RU" sz="900" dirty="0" smtClean="0"/>
                <a:t>Иногда</a:t>
              </a:r>
              <a:endParaRPr lang="en-GB" sz="900" dirty="0" smtClean="0"/>
            </a:p>
            <a:p>
              <a:pPr>
                <a:lnSpc>
                  <a:spcPct val="120000"/>
                </a:lnSpc>
              </a:pPr>
              <a:r>
                <a:rPr lang="ru-RU" sz="900" dirty="0" smtClean="0"/>
                <a:t>От случая к случаю</a:t>
              </a:r>
              <a:endParaRPr lang="en-GB" sz="900" dirty="0" smtClean="0"/>
            </a:p>
            <a:p>
              <a:pPr>
                <a:lnSpc>
                  <a:spcPct val="120000"/>
                </a:lnSpc>
              </a:pPr>
              <a:r>
                <a:rPr lang="ru-RU" sz="900" dirty="0" smtClean="0"/>
                <a:t>Думал(а) об этом</a:t>
              </a:r>
              <a:endParaRPr lang="en-GB" sz="900" dirty="0" smtClean="0"/>
            </a:p>
            <a:p>
              <a:pPr>
                <a:lnSpc>
                  <a:spcPct val="120000"/>
                </a:lnSpc>
              </a:pPr>
              <a:r>
                <a:rPr lang="ru-RU" sz="900" dirty="0" smtClean="0"/>
                <a:t>Не думал(а) об этом</a:t>
              </a:r>
              <a:endParaRPr lang="en-GB" sz="900" dirty="0"/>
            </a:p>
            <a:p>
              <a:endParaRPr lang="en-GB" sz="900" dirty="0"/>
            </a:p>
            <a:p>
              <a:endParaRPr lang="en-GB" sz="900" dirty="0"/>
            </a:p>
            <a:p>
              <a:endParaRPr lang="en-GB" sz="900" dirty="0"/>
            </a:p>
            <a:p>
              <a:pPr fontAlgn="auto">
                <a:spcBef>
                  <a:spcPts val="0"/>
                </a:spcBef>
                <a:spcAft>
                  <a:spcPts val="0"/>
                </a:spcAft>
              </a:pPr>
              <a:endParaRPr lang="en-GB" sz="900" dirty="0">
                <a:latin typeface="Arial"/>
                <a:cs typeface="Arial" pitchFamily="34" charset="0"/>
              </a:endParaRPr>
            </a:p>
          </p:txBody>
        </p:sp>
        <p:sp>
          <p:nvSpPr>
            <p:cNvPr id="44" name="Rectangle 58"/>
            <p:cNvSpPr>
              <a:spLocks noChangeArrowheads="1"/>
            </p:cNvSpPr>
            <p:nvPr/>
          </p:nvSpPr>
          <p:spPr bwMode="auto">
            <a:xfrm>
              <a:off x="7721986" y="4639735"/>
              <a:ext cx="88514" cy="88898"/>
            </a:xfrm>
            <a:prstGeom prst="rect">
              <a:avLst/>
            </a:prstGeom>
            <a:solidFill>
              <a:srgbClr val="94C6F0"/>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900">
                <a:latin typeface="Arial"/>
                <a:cs typeface="+mn-cs"/>
              </a:endParaRPr>
            </a:p>
          </p:txBody>
        </p:sp>
        <p:sp>
          <p:nvSpPr>
            <p:cNvPr id="45" name="Rectangle 58"/>
            <p:cNvSpPr>
              <a:spLocks noChangeArrowheads="1"/>
            </p:cNvSpPr>
            <p:nvPr/>
          </p:nvSpPr>
          <p:spPr bwMode="auto">
            <a:xfrm>
              <a:off x="7721986" y="4804835"/>
              <a:ext cx="88514" cy="88898"/>
            </a:xfrm>
            <a:prstGeom prst="rect">
              <a:avLst/>
            </a:prstGeom>
            <a:solidFill>
              <a:srgbClr val="B5D4F9"/>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900">
                <a:latin typeface="Arial"/>
                <a:cs typeface="+mn-cs"/>
              </a:endParaRPr>
            </a:p>
          </p:txBody>
        </p:sp>
        <p:sp>
          <p:nvSpPr>
            <p:cNvPr id="46" name="Rectangle 58"/>
            <p:cNvSpPr>
              <a:spLocks noChangeArrowheads="1"/>
            </p:cNvSpPr>
            <p:nvPr/>
          </p:nvSpPr>
          <p:spPr bwMode="auto">
            <a:xfrm>
              <a:off x="7721986" y="4965702"/>
              <a:ext cx="88514" cy="88898"/>
            </a:xfrm>
            <a:prstGeom prst="rect">
              <a:avLst/>
            </a:prstGeom>
            <a:solidFill>
              <a:srgbClr val="8ED64C"/>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900">
                <a:latin typeface="Arial"/>
                <a:cs typeface="+mn-cs"/>
              </a:endParaRPr>
            </a:p>
          </p:txBody>
        </p:sp>
        <p:sp>
          <p:nvSpPr>
            <p:cNvPr id="47" name="Rectangle 58"/>
            <p:cNvSpPr>
              <a:spLocks noChangeArrowheads="1"/>
            </p:cNvSpPr>
            <p:nvPr/>
          </p:nvSpPr>
          <p:spPr bwMode="auto">
            <a:xfrm>
              <a:off x="7721986" y="5135035"/>
              <a:ext cx="88514" cy="88898"/>
            </a:xfrm>
            <a:prstGeom prst="rect">
              <a:avLst/>
            </a:prstGeom>
            <a:solidFill>
              <a:srgbClr val="4FA74B"/>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900">
                <a:latin typeface="Arial"/>
                <a:cs typeface="+mn-cs"/>
              </a:endParaRPr>
            </a:p>
          </p:txBody>
        </p:sp>
      </p:grpSp>
      <p:graphicFrame>
        <p:nvGraphicFramePr>
          <p:cNvPr id="48" name="Chart 49"/>
          <p:cNvGraphicFramePr/>
          <p:nvPr>
            <p:extLst>
              <p:ext uri="{D42A27DB-BD31-4B8C-83A1-F6EECF244321}">
                <p14:modId xmlns:p14="http://schemas.microsoft.com/office/powerpoint/2010/main" xmlns="" val="3626744613"/>
              </p:ext>
            </p:extLst>
          </p:nvPr>
        </p:nvGraphicFramePr>
        <p:xfrm>
          <a:off x="3414141" y="1854197"/>
          <a:ext cx="4239726" cy="37272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9" name="Chart 49"/>
          <p:cNvGraphicFramePr/>
          <p:nvPr>
            <p:extLst>
              <p:ext uri="{D42A27DB-BD31-4B8C-83A1-F6EECF244321}">
                <p14:modId xmlns:p14="http://schemas.microsoft.com/office/powerpoint/2010/main" xmlns="" val="1233464268"/>
              </p:ext>
            </p:extLst>
          </p:nvPr>
        </p:nvGraphicFramePr>
        <p:xfrm>
          <a:off x="3414140" y="3344333"/>
          <a:ext cx="4239727" cy="2421467"/>
        </p:xfrm>
        <a:graphic>
          <a:graphicData uri="http://schemas.openxmlformats.org/drawingml/2006/chart">
            <c:chart xmlns:c="http://schemas.openxmlformats.org/drawingml/2006/chart" xmlns:r="http://schemas.openxmlformats.org/officeDocument/2006/relationships" r:id="rId6"/>
          </a:graphicData>
        </a:graphic>
      </p:graphicFrame>
      <p:sp>
        <p:nvSpPr>
          <p:cNvPr id="50" name="Rectangle 63"/>
          <p:cNvSpPr>
            <a:spLocks noChangeArrowheads="1"/>
          </p:cNvSpPr>
          <p:nvPr/>
        </p:nvSpPr>
        <p:spPr bwMode="auto">
          <a:xfrm>
            <a:off x="3526021" y="1769950"/>
            <a:ext cx="485710"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auto">
              <a:spcBef>
                <a:spcPts val="0"/>
              </a:spcBef>
              <a:spcAft>
                <a:spcPts val="0"/>
              </a:spcAft>
            </a:pPr>
            <a:r>
              <a:rPr lang="ru-RU" sz="1000" kern="0" dirty="0" smtClean="0">
                <a:solidFill>
                  <a:srgbClr val="000090"/>
                </a:solidFill>
                <a:latin typeface="Arial"/>
                <a:cs typeface="Arial" pitchFamily="34" charset="0"/>
              </a:rPr>
              <a:t>Всего </a:t>
            </a:r>
            <a:r>
              <a:rPr lang="en-GB" sz="1000" kern="0" dirty="0" smtClean="0">
                <a:solidFill>
                  <a:srgbClr val="000090"/>
                </a:solidFill>
                <a:latin typeface="Arial"/>
                <a:cs typeface="Arial" pitchFamily="34" charset="0"/>
              </a:rPr>
              <a:t>%</a:t>
            </a:r>
            <a:endParaRPr lang="en-GB" sz="1000" kern="0" dirty="0">
              <a:solidFill>
                <a:srgbClr val="000090"/>
              </a:solidFill>
              <a:latin typeface="Arial"/>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525" y="553621"/>
            <a:ext cx="7991474" cy="733312"/>
          </a:xfrm>
        </p:spPr>
        <p:txBody>
          <a:bodyPr lIns="0" tIns="0" rIns="0" bIns="0">
            <a:normAutofit fontScale="90000"/>
          </a:bodyPr>
          <a:lstStyle/>
          <a:p>
            <a:pPr>
              <a:spcAft>
                <a:spcPts val="1800"/>
              </a:spcAft>
            </a:pPr>
            <a:r>
              <a:rPr lang="ru-RU" dirty="0" smtClean="0"/>
              <a:t>Что мешает людям покупать экологически безопасные продукты</a:t>
            </a:r>
            <a:r>
              <a:rPr lang="en-GB" dirty="0" smtClean="0"/>
              <a:t>?</a:t>
            </a:r>
            <a:br>
              <a:rPr lang="en-GB" dirty="0" smtClean="0"/>
            </a:br>
            <a:r>
              <a:rPr lang="en-GB" dirty="0" smtClean="0"/>
              <a:t> </a:t>
            </a:r>
            <a:endParaRPr lang="en-GB" dirty="0"/>
          </a:p>
        </p:txBody>
      </p:sp>
      <p:sp>
        <p:nvSpPr>
          <p:cNvPr id="6" name="Slide Number Placeholder 5"/>
          <p:cNvSpPr>
            <a:spLocks noGrp="1"/>
          </p:cNvSpPr>
          <p:nvPr>
            <p:ph type="sldNum" sz="quarter" idx="12"/>
          </p:nvPr>
        </p:nvSpPr>
        <p:spPr/>
        <p:txBody>
          <a:bodyPr/>
          <a:lstStyle/>
          <a:p>
            <a:r>
              <a:rPr lang="en-GB" dirty="0" smtClean="0"/>
              <a:t>/ </a:t>
            </a:r>
            <a:fld id="{51D75496-C612-4091-9F61-05CA146263B0}" type="slidenum">
              <a:rPr lang="en-GB" smtClean="0"/>
              <a:pPr/>
              <a:t>53</a:t>
            </a:fld>
            <a:endParaRPr lang="en-GB" dirty="0"/>
          </a:p>
        </p:txBody>
      </p:sp>
      <p:sp>
        <p:nvSpPr>
          <p:cNvPr id="8" name="textruta 7"/>
          <p:cNvSpPr txBox="1"/>
          <p:nvPr/>
        </p:nvSpPr>
        <p:spPr>
          <a:xfrm>
            <a:off x="1473200" y="1363136"/>
            <a:ext cx="6570134" cy="138499"/>
          </a:xfrm>
          <a:prstGeom prst="rect">
            <a:avLst/>
          </a:prstGeom>
          <a:noFill/>
        </p:spPr>
        <p:txBody>
          <a:bodyPr wrap="square" lIns="0" tIns="0" rIns="0" bIns="0" rtlCol="0">
            <a:spAutoFit/>
          </a:bodyPr>
          <a:lstStyle/>
          <a:p>
            <a:r>
              <a:rPr lang="ru-RU" sz="900" b="1" dirty="0" smtClean="0">
                <a:solidFill>
                  <a:srgbClr val="3E5FC2"/>
                </a:solidFill>
              </a:rPr>
              <a:t>Вопрос</a:t>
            </a:r>
            <a:r>
              <a:rPr lang="en-GB" sz="900" b="1" dirty="0" smtClean="0">
                <a:solidFill>
                  <a:srgbClr val="3E5FC2"/>
                </a:solidFill>
              </a:rPr>
              <a:t>:</a:t>
            </a:r>
            <a:r>
              <a:rPr lang="en-GB" sz="900" i="1" dirty="0" smtClean="0">
                <a:solidFill>
                  <a:srgbClr val="3E5FC2"/>
                </a:solidFill>
              </a:rPr>
              <a:t> </a:t>
            </a:r>
            <a:r>
              <a:rPr lang="ru-RU" sz="900" i="1" dirty="0" smtClean="0">
                <a:solidFill>
                  <a:srgbClr val="3E5FC2"/>
                </a:solidFill>
              </a:rPr>
              <a:t>Мы спросили потребителей : «Что мешает вам покупать экологически безопасные продукты?»</a:t>
            </a:r>
            <a:endParaRPr lang="en-GB" sz="900" dirty="0" smtClean="0">
              <a:solidFill>
                <a:srgbClr val="3E5FC2"/>
              </a:solidFill>
            </a:endParaRPr>
          </a:p>
        </p:txBody>
      </p:sp>
      <p:pic>
        <p:nvPicPr>
          <p:cNvPr id="11" name="Bildobjekt 10" descr="Consumers.jpg"/>
          <p:cNvPicPr>
            <a:picLocks noChangeAspect="1"/>
          </p:cNvPicPr>
          <p:nvPr/>
        </p:nvPicPr>
        <p:blipFill>
          <a:blip r:embed="rId3"/>
          <a:stretch>
            <a:fillRect/>
          </a:stretch>
        </p:blipFill>
        <p:spPr>
          <a:xfrm>
            <a:off x="8627201" y="172717"/>
            <a:ext cx="317971" cy="572349"/>
          </a:xfrm>
          <a:prstGeom prst="rect">
            <a:avLst/>
          </a:prstGeom>
        </p:spPr>
      </p:pic>
      <p:sp>
        <p:nvSpPr>
          <p:cNvPr id="16" name="Rektangel med rundade hörn 15"/>
          <p:cNvSpPr/>
          <p:nvPr/>
        </p:nvSpPr>
        <p:spPr>
          <a:xfrm>
            <a:off x="1167619" y="5409658"/>
            <a:ext cx="8221133" cy="1181642"/>
          </a:xfrm>
          <a:prstGeom prst="roundRect">
            <a:avLst>
              <a:gd name="adj" fmla="val 5678"/>
            </a:avLst>
          </a:prstGeom>
          <a:solidFill>
            <a:srgbClr val="8ED64C">
              <a:alpha val="44000"/>
            </a:srgbClr>
          </a:solidFill>
          <a:ln w="12700"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Rektangel 16"/>
          <p:cNvSpPr/>
          <p:nvPr/>
        </p:nvSpPr>
        <p:spPr>
          <a:xfrm>
            <a:off x="1152525" y="5291125"/>
            <a:ext cx="683960" cy="211203"/>
          </a:xfrm>
          <a:prstGeom prst="rect">
            <a:avLst/>
          </a:prstGeom>
          <a:solidFill>
            <a:srgbClr val="008000"/>
          </a:solidFill>
        </p:spPr>
        <p:txBody>
          <a:bodyPr wrap="square" lIns="36000" tIns="36000" rIns="0" bIns="36000">
            <a:spAutoFit/>
          </a:bodyPr>
          <a:lstStyle/>
          <a:p>
            <a:pPr>
              <a:spcAft>
                <a:spcPts val="600"/>
              </a:spcAft>
            </a:pPr>
            <a:r>
              <a:rPr lang="ru-RU" sz="900" b="1" dirty="0" smtClean="0">
                <a:solidFill>
                  <a:schemeClr val="bg1"/>
                </a:solidFill>
              </a:rPr>
              <a:t>АНАЛИЗ</a:t>
            </a:r>
            <a:r>
              <a:rPr lang="en-GB" sz="900" b="1" dirty="0" smtClean="0">
                <a:solidFill>
                  <a:schemeClr val="bg1"/>
                </a:solidFill>
              </a:rPr>
              <a:t>:</a:t>
            </a:r>
            <a:endParaRPr lang="en-GB" sz="900" dirty="0" smtClean="0">
              <a:solidFill>
                <a:schemeClr val="bg1"/>
              </a:solidFill>
            </a:endParaRPr>
          </a:p>
        </p:txBody>
      </p:sp>
      <p:sp>
        <p:nvSpPr>
          <p:cNvPr id="29" name="textruta 28"/>
          <p:cNvSpPr txBox="1"/>
          <p:nvPr/>
        </p:nvSpPr>
        <p:spPr>
          <a:xfrm>
            <a:off x="1268413" y="5529231"/>
            <a:ext cx="7015684" cy="923330"/>
          </a:xfrm>
          <a:prstGeom prst="rect">
            <a:avLst/>
          </a:prstGeom>
          <a:noFill/>
        </p:spPr>
        <p:txBody>
          <a:bodyPr wrap="square" lIns="0" tIns="0" rIns="0" bIns="0" rtlCol="0">
            <a:spAutoFit/>
          </a:bodyPr>
          <a:lstStyle/>
          <a:p>
            <a:pPr marL="177800" lvl="0" indent="-177800">
              <a:buFont typeface="Arial"/>
              <a:buChar char="•"/>
            </a:pPr>
            <a:r>
              <a:rPr lang="ru-RU" sz="1000" dirty="0" smtClean="0">
                <a:solidFill>
                  <a:srgbClr val="008000"/>
                </a:solidFill>
              </a:rPr>
              <a:t>Вопрос стоимости является основным препятствием для покупки экологически безопасных продуктов, особенно на развитых рынках</a:t>
            </a:r>
          </a:p>
          <a:p>
            <a:pPr marL="177800" lvl="0" indent="-177800">
              <a:buFont typeface="Arial"/>
              <a:buChar char="•"/>
            </a:pPr>
            <a:r>
              <a:rPr lang="ru-RU" sz="1000" dirty="0" smtClean="0">
                <a:solidFill>
                  <a:srgbClr val="008000"/>
                </a:solidFill>
              </a:rPr>
              <a:t>На развивающихся рынках другими важными факторами являются низкий уровень осведомленности, информации и доступа к продукту</a:t>
            </a:r>
          </a:p>
          <a:p>
            <a:pPr marL="177800" lvl="0" indent="-177800">
              <a:buFont typeface="Arial"/>
              <a:buChar char="•"/>
            </a:pPr>
            <a:r>
              <a:rPr lang="ru-RU" sz="1000" dirty="0" smtClean="0">
                <a:solidFill>
                  <a:srgbClr val="008000"/>
                </a:solidFill>
              </a:rPr>
              <a:t>Успех в продаже экологически безопасных продуктов, следовательно, заключается в доходчивом разъяснении выбора потребителям</a:t>
            </a:r>
            <a:endParaRPr lang="en-GB" sz="1000" dirty="0">
              <a:solidFill>
                <a:srgbClr val="008000"/>
              </a:solidFill>
            </a:endParaRPr>
          </a:p>
        </p:txBody>
      </p:sp>
      <p:pic>
        <p:nvPicPr>
          <p:cNvPr id="14" name="Bildobjekt 13" descr="?.jpg"/>
          <p:cNvPicPr>
            <a:picLocks noChangeAspect="1"/>
          </p:cNvPicPr>
          <p:nvPr/>
        </p:nvPicPr>
        <p:blipFill>
          <a:blip r:embed="rId4"/>
          <a:stretch>
            <a:fillRect/>
          </a:stretch>
        </p:blipFill>
        <p:spPr>
          <a:xfrm>
            <a:off x="1144044" y="1358386"/>
            <a:ext cx="248737" cy="346456"/>
          </a:xfrm>
          <a:prstGeom prst="rect">
            <a:avLst/>
          </a:prstGeom>
        </p:spPr>
      </p:pic>
      <p:pic>
        <p:nvPicPr>
          <p:cNvPr id="15" name="Bildobjekt 14" descr="bag.jpg"/>
          <p:cNvPicPr>
            <a:picLocks noChangeAspect="1"/>
          </p:cNvPicPr>
          <p:nvPr/>
        </p:nvPicPr>
        <p:blipFill>
          <a:blip r:embed="rId5"/>
          <a:stretch>
            <a:fillRect/>
          </a:stretch>
        </p:blipFill>
        <p:spPr>
          <a:xfrm>
            <a:off x="6721404" y="2629750"/>
            <a:ext cx="1301339" cy="1764829"/>
          </a:xfrm>
          <a:prstGeom prst="rect">
            <a:avLst/>
          </a:prstGeom>
        </p:spPr>
      </p:pic>
      <p:sp>
        <p:nvSpPr>
          <p:cNvPr id="19" name="Date Placeholder 3"/>
          <p:cNvSpPr>
            <a:spLocks noGrp="1"/>
          </p:cNvSpPr>
          <p:nvPr>
            <p:ph type="dt" sz="half" idx="4294967295"/>
          </p:nvPr>
        </p:nvSpPr>
        <p:spPr>
          <a:xfrm>
            <a:off x="6996650" y="6556375"/>
            <a:ext cx="1944000" cy="247400"/>
          </a:xfrm>
          <a:prstGeom prst="rect">
            <a:avLst/>
          </a:prstGeom>
        </p:spPr>
        <p:txBody>
          <a:bodyPr vert="horz" lIns="36000" tIns="36000" rIns="36000" bIns="36000" rtlCol="0" anchor="b"/>
          <a:lstStyle>
            <a:lvl1pPr marL="0" algn="r" defTabSz="914400" rtl="0" eaLnBrk="1" latinLnBrk="0" hangingPunct="1">
              <a:defRPr lang="en-GB" sz="800" kern="1200" smtClean="0">
                <a:solidFill>
                  <a:schemeClr val="bg1">
                    <a:lumMod val="50000"/>
                  </a:schemeClr>
                </a:solidFill>
                <a:latin typeface="+mn-lt"/>
                <a:ea typeface="+mn-ea"/>
                <a:cs typeface="+mn-cs"/>
              </a:defRPr>
            </a:lvl1pPr>
          </a:lstStyle>
          <a:p>
            <a:r>
              <a:rPr lang="sv-SE" dirty="0" smtClean="0"/>
              <a:t>Environmental Research 2013 </a:t>
            </a:r>
          </a:p>
        </p:txBody>
      </p:sp>
      <p:graphicFrame>
        <p:nvGraphicFramePr>
          <p:cNvPr id="18" name="Table 48"/>
          <p:cNvGraphicFramePr>
            <a:graphicFrameLocks noGrp="1"/>
          </p:cNvGraphicFramePr>
          <p:nvPr>
            <p:extLst>
              <p:ext uri="{D42A27DB-BD31-4B8C-83A1-F6EECF244321}">
                <p14:modId xmlns:p14="http://schemas.microsoft.com/office/powerpoint/2010/main" xmlns="" val="3357041311"/>
              </p:ext>
            </p:extLst>
          </p:nvPr>
        </p:nvGraphicFramePr>
        <p:xfrm>
          <a:off x="800110" y="1826589"/>
          <a:ext cx="3263316" cy="3446037"/>
        </p:xfrm>
        <a:graphic>
          <a:graphicData uri="http://schemas.openxmlformats.org/drawingml/2006/table">
            <a:tbl>
              <a:tblPr firstRow="1" firstCol="1" lastRow="1" lastCol="1" bandRow="1" bandCol="1">
                <a:tableStyleId>{5C22544A-7EE6-4342-B048-85BDC9FD1C3A}</a:tableStyleId>
              </a:tblPr>
              <a:tblGrid>
                <a:gridCol w="3263316"/>
              </a:tblGrid>
              <a:tr h="492291">
                <a:tc>
                  <a:txBody>
                    <a:bodyPr/>
                    <a:lstStyle/>
                    <a:p>
                      <a:pPr algn="r">
                        <a:spcAft>
                          <a:spcPts val="0"/>
                        </a:spcAft>
                      </a:pPr>
                      <a:r>
                        <a:rPr lang="ru-RU" sz="1000" b="0" dirty="0" smtClean="0">
                          <a:solidFill>
                            <a:srgbClr val="000090"/>
                          </a:solidFill>
                          <a:effectLst/>
                          <a:latin typeface="+mn-lt"/>
                          <a:ea typeface="Times New Roman"/>
                          <a:cs typeface="Times New Roman"/>
                        </a:rPr>
                        <a:t>Более высокая стоимость «зеленых» продуктов</a:t>
                      </a:r>
                      <a:endParaRPr lang="en-US" sz="1000" b="0" dirty="0">
                        <a:solidFill>
                          <a:srgbClr val="000090"/>
                        </a:solidFill>
                        <a:effectLst/>
                        <a:latin typeface="+mn-lt"/>
                        <a:ea typeface="Times New Roman"/>
                        <a:cs typeface="Times New Roman"/>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92291">
                <a:tc>
                  <a:txBody>
                    <a:bodyPr/>
                    <a:lstStyle/>
                    <a:p>
                      <a:pPr algn="r">
                        <a:spcAft>
                          <a:spcPts val="0"/>
                        </a:spcAft>
                      </a:pPr>
                      <a:r>
                        <a:rPr lang="ru-RU" sz="1000" b="0" dirty="0" smtClean="0">
                          <a:solidFill>
                            <a:srgbClr val="000090"/>
                          </a:solidFill>
                          <a:effectLst/>
                          <a:latin typeface="+mn-lt"/>
                          <a:ea typeface="Times New Roman"/>
                          <a:cs typeface="Times New Roman"/>
                        </a:rPr>
                        <a:t>Невозможность</a:t>
                      </a:r>
                      <a:r>
                        <a:rPr lang="ru-RU" sz="1000" b="0" baseline="0" dirty="0" smtClean="0">
                          <a:solidFill>
                            <a:srgbClr val="000090"/>
                          </a:solidFill>
                          <a:effectLst/>
                          <a:latin typeface="+mn-lt"/>
                          <a:ea typeface="Times New Roman"/>
                          <a:cs typeface="Times New Roman"/>
                        </a:rPr>
                        <a:t> различить обычные и «ответственные» продукты</a:t>
                      </a:r>
                      <a:endParaRPr lang="en-US" sz="1000" b="0" dirty="0" smtClean="0">
                        <a:solidFill>
                          <a:srgbClr val="000090"/>
                        </a:solidFill>
                        <a:effectLst/>
                        <a:latin typeface="+mn-lt"/>
                        <a:ea typeface="Times New Roman"/>
                        <a:cs typeface="Times New Roman"/>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2291">
                <a:tc>
                  <a:txBody>
                    <a:bodyPr/>
                    <a:lstStyle/>
                    <a:p>
                      <a:pPr algn="r">
                        <a:spcAft>
                          <a:spcPts val="0"/>
                        </a:spcAft>
                      </a:pPr>
                      <a:r>
                        <a:rPr lang="ru-RU" sz="1000" b="0" dirty="0" smtClean="0">
                          <a:solidFill>
                            <a:srgbClr val="000090"/>
                          </a:solidFill>
                          <a:effectLst/>
                          <a:latin typeface="+mn-lt"/>
                          <a:ea typeface="Times New Roman"/>
                          <a:cs typeface="Times New Roman"/>
                        </a:rPr>
                        <a:t>Недостаток информации о продуктах, которые являются более безопасными </a:t>
                      </a:r>
                      <a:endParaRPr lang="en-US" sz="1000" b="0" dirty="0" smtClean="0">
                        <a:solidFill>
                          <a:srgbClr val="000090"/>
                        </a:solidFill>
                        <a:effectLst/>
                        <a:latin typeface="+mn-lt"/>
                        <a:ea typeface="Times New Roman"/>
                        <a:cs typeface="Times New Roman"/>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229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1000" b="0" dirty="0" smtClean="0">
                          <a:solidFill>
                            <a:srgbClr val="000090"/>
                          </a:solidFill>
                          <a:effectLst/>
                          <a:latin typeface="+mn-lt"/>
                          <a:ea typeface="Times New Roman"/>
                          <a:cs typeface="Times New Roman"/>
                        </a:rPr>
                        <a:t>Отсутствие доступности таких продуктов</a:t>
                      </a:r>
                      <a:endParaRPr lang="en-US" sz="1000" b="0" dirty="0" smtClean="0">
                        <a:solidFill>
                          <a:srgbClr val="000090"/>
                        </a:solidFill>
                        <a:effectLst/>
                        <a:latin typeface="+mn-lt"/>
                        <a:ea typeface="Times New Roman"/>
                        <a:cs typeface="Times New Roman"/>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229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1000" b="0" dirty="0" smtClean="0">
                          <a:solidFill>
                            <a:srgbClr val="000090"/>
                          </a:solidFill>
                          <a:effectLst/>
                          <a:latin typeface="+mn-lt"/>
                          <a:ea typeface="Times New Roman"/>
                          <a:cs typeface="Times New Roman"/>
                        </a:rPr>
                        <a:t>Недостаток </a:t>
                      </a:r>
                      <a:r>
                        <a:rPr lang="ru-RU" sz="1000" b="0" baseline="0" dirty="0" smtClean="0">
                          <a:solidFill>
                            <a:srgbClr val="000090"/>
                          </a:solidFill>
                          <a:effectLst/>
                          <a:latin typeface="+mn-lt"/>
                          <a:ea typeface="Times New Roman"/>
                          <a:cs typeface="Times New Roman"/>
                        </a:rPr>
                        <a:t>влияния на окружающую среду </a:t>
                      </a:r>
                      <a:endParaRPr lang="en-US" sz="1000" b="0" dirty="0" smtClean="0">
                        <a:solidFill>
                          <a:srgbClr val="000090"/>
                        </a:solidFill>
                        <a:effectLst/>
                        <a:latin typeface="+mn-lt"/>
                        <a:ea typeface="Times New Roman"/>
                        <a:cs typeface="Times New Roman"/>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229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1000" b="0" dirty="0" smtClean="0">
                          <a:solidFill>
                            <a:srgbClr val="000090"/>
                          </a:solidFill>
                          <a:effectLst/>
                          <a:latin typeface="+mn-lt"/>
                          <a:ea typeface="Times New Roman"/>
                          <a:cs typeface="Times New Roman"/>
                        </a:rPr>
                        <a:t>Худшее качество</a:t>
                      </a:r>
                      <a:r>
                        <a:rPr lang="en-GB" sz="1000" b="0" dirty="0" smtClean="0">
                          <a:solidFill>
                            <a:srgbClr val="000090"/>
                          </a:solidFill>
                          <a:effectLst/>
                          <a:latin typeface="+mn-lt"/>
                          <a:ea typeface="Times New Roman"/>
                          <a:cs typeface="Times New Roman"/>
                        </a:rPr>
                        <a:t> (</a:t>
                      </a:r>
                      <a:r>
                        <a:rPr lang="ru-RU" sz="1000" b="0" dirty="0" smtClean="0">
                          <a:solidFill>
                            <a:srgbClr val="000090"/>
                          </a:solidFill>
                          <a:effectLst/>
                          <a:latin typeface="+mn-lt"/>
                          <a:ea typeface="Times New Roman"/>
                          <a:cs typeface="Times New Roman"/>
                        </a:rPr>
                        <a:t>удобство держания и использования,</a:t>
                      </a:r>
                      <a:r>
                        <a:rPr lang="ru-RU" sz="1000" b="0" baseline="0" dirty="0" smtClean="0">
                          <a:solidFill>
                            <a:srgbClr val="000090"/>
                          </a:solidFill>
                          <a:effectLst/>
                          <a:latin typeface="+mn-lt"/>
                          <a:ea typeface="Times New Roman"/>
                          <a:cs typeface="Times New Roman"/>
                        </a:rPr>
                        <a:t> утилизации</a:t>
                      </a:r>
                      <a:r>
                        <a:rPr lang="en-GB" sz="1000" b="0" dirty="0" smtClean="0">
                          <a:solidFill>
                            <a:srgbClr val="000090"/>
                          </a:solidFill>
                          <a:effectLst/>
                          <a:latin typeface="+mn-lt"/>
                          <a:ea typeface="Times New Roman"/>
                          <a:cs typeface="Times New Roman"/>
                        </a:rPr>
                        <a:t>) </a:t>
                      </a:r>
                      <a:r>
                        <a:rPr lang="ru-RU" sz="1000" b="0" dirty="0" smtClean="0">
                          <a:solidFill>
                            <a:srgbClr val="000090"/>
                          </a:solidFill>
                          <a:effectLst/>
                          <a:latin typeface="+mn-lt"/>
                          <a:ea typeface="Times New Roman"/>
                          <a:cs typeface="Times New Roman"/>
                        </a:rPr>
                        <a:t>по сравнению с традиционными продуктами</a:t>
                      </a:r>
                      <a:endParaRPr lang="en-US" sz="1000" b="0" dirty="0" smtClean="0">
                        <a:solidFill>
                          <a:srgbClr val="000090"/>
                        </a:solidFill>
                        <a:effectLst/>
                        <a:latin typeface="+mn-lt"/>
                        <a:ea typeface="Times New Roman"/>
                        <a:cs typeface="Times New Roman"/>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229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1000" b="0" dirty="0" smtClean="0">
                          <a:solidFill>
                            <a:srgbClr val="000090"/>
                          </a:solidFill>
                          <a:effectLst/>
                          <a:latin typeface="+mn-lt"/>
                          <a:ea typeface="Times New Roman"/>
                          <a:cs typeface="Times New Roman"/>
                        </a:rPr>
                        <a:t>Нежелание выделять время на подобные вопросы</a:t>
                      </a:r>
                      <a:endParaRPr lang="en-US" sz="1000" b="0" dirty="0" smtClean="0">
                        <a:solidFill>
                          <a:srgbClr val="000090"/>
                        </a:solidFill>
                        <a:effectLst/>
                        <a:latin typeface="+mn-lt"/>
                        <a:ea typeface="Times New Roman"/>
                        <a:cs typeface="Times New Roman"/>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20" name="Object 14"/>
          <p:cNvGraphicFramePr>
            <a:graphicFrameLocks/>
          </p:cNvGraphicFramePr>
          <p:nvPr>
            <p:extLst>
              <p:ext uri="{D42A27DB-BD31-4B8C-83A1-F6EECF244321}">
                <p14:modId xmlns:p14="http://schemas.microsoft.com/office/powerpoint/2010/main" xmlns="" val="3765104478"/>
              </p:ext>
            </p:extLst>
          </p:nvPr>
        </p:nvGraphicFramePr>
        <p:xfrm>
          <a:off x="4214616" y="1879600"/>
          <a:ext cx="2668783" cy="3408167"/>
        </p:xfrm>
        <a:graphic>
          <a:graphicData uri="http://schemas.openxmlformats.org/drawingml/2006/chart">
            <c:chart xmlns:c="http://schemas.openxmlformats.org/drawingml/2006/chart" xmlns:r="http://schemas.openxmlformats.org/officeDocument/2006/relationships" r:id="rId6"/>
          </a:graphicData>
        </a:graphic>
      </p:graphicFrame>
      <p:sp>
        <p:nvSpPr>
          <p:cNvPr id="21" name="textruta 2"/>
          <p:cNvSpPr txBox="1"/>
          <p:nvPr/>
        </p:nvSpPr>
        <p:spPr>
          <a:xfrm>
            <a:off x="4155744" y="1714500"/>
            <a:ext cx="1524000" cy="246221"/>
          </a:xfrm>
          <a:prstGeom prst="rect">
            <a:avLst/>
          </a:prstGeom>
          <a:noFill/>
        </p:spPr>
        <p:txBody>
          <a:bodyPr wrap="square" rtlCol="0">
            <a:spAutoFit/>
          </a:bodyPr>
          <a:lstStyle/>
          <a:p>
            <a:r>
              <a:rPr lang="ru-RU" sz="1000" dirty="0" smtClean="0"/>
              <a:t>Всего </a:t>
            </a:r>
            <a:r>
              <a:rPr lang="sv-SE" sz="1000" dirty="0" smtClean="0"/>
              <a:t>%</a:t>
            </a:r>
            <a:endParaRPr lang="sv-SE" sz="1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116" y="553621"/>
            <a:ext cx="8107883" cy="733312"/>
          </a:xfrm>
        </p:spPr>
        <p:txBody>
          <a:bodyPr lIns="0" tIns="0" rIns="0" bIns="0">
            <a:normAutofit fontScale="90000"/>
          </a:bodyPr>
          <a:lstStyle/>
          <a:p>
            <a:r>
              <a:rPr lang="ru-RU" dirty="0" smtClean="0"/>
              <a:t>Какие аспекты экологической деятельности  являются наиболее важными? </a:t>
            </a:r>
            <a:endParaRPr lang="en-GB" dirty="0"/>
          </a:p>
        </p:txBody>
      </p:sp>
      <p:sp>
        <p:nvSpPr>
          <p:cNvPr id="6" name="Slide Number Placeholder 5"/>
          <p:cNvSpPr>
            <a:spLocks noGrp="1"/>
          </p:cNvSpPr>
          <p:nvPr>
            <p:ph type="sldNum" sz="quarter" idx="12"/>
          </p:nvPr>
        </p:nvSpPr>
        <p:spPr/>
        <p:txBody>
          <a:bodyPr/>
          <a:lstStyle/>
          <a:p>
            <a:r>
              <a:rPr lang="en-GB" dirty="0" smtClean="0"/>
              <a:t>/ </a:t>
            </a:r>
            <a:fld id="{51D75496-C612-4091-9F61-05CA146263B0}" type="slidenum">
              <a:rPr lang="en-GB" smtClean="0"/>
              <a:pPr/>
              <a:t>54</a:t>
            </a:fld>
            <a:endParaRPr lang="en-GB" dirty="0"/>
          </a:p>
        </p:txBody>
      </p:sp>
      <p:sp>
        <p:nvSpPr>
          <p:cNvPr id="8" name="textruta 7"/>
          <p:cNvSpPr txBox="1"/>
          <p:nvPr/>
        </p:nvSpPr>
        <p:spPr>
          <a:xfrm>
            <a:off x="1439333" y="1346203"/>
            <a:ext cx="6612468" cy="138499"/>
          </a:xfrm>
          <a:prstGeom prst="rect">
            <a:avLst/>
          </a:prstGeom>
          <a:noFill/>
        </p:spPr>
        <p:txBody>
          <a:bodyPr wrap="square" lIns="0" tIns="0" rIns="0" bIns="0" rtlCol="0">
            <a:spAutoFit/>
          </a:bodyPr>
          <a:lstStyle/>
          <a:p>
            <a:pPr>
              <a:spcAft>
                <a:spcPts val="600"/>
              </a:spcAft>
            </a:pPr>
            <a:r>
              <a:rPr lang="ru-RU" sz="900" b="1" dirty="0" smtClean="0">
                <a:solidFill>
                  <a:schemeClr val="tx2"/>
                </a:solidFill>
              </a:rPr>
              <a:t>Вопрос</a:t>
            </a:r>
            <a:r>
              <a:rPr lang="en-GB" sz="900" b="1" dirty="0" smtClean="0">
                <a:solidFill>
                  <a:schemeClr val="tx2"/>
                </a:solidFill>
              </a:rPr>
              <a:t>:</a:t>
            </a:r>
            <a:r>
              <a:rPr lang="en-GB" sz="900" b="1" i="1" dirty="0" smtClean="0">
                <a:solidFill>
                  <a:schemeClr val="tx2"/>
                </a:solidFill>
              </a:rPr>
              <a:t> </a:t>
            </a:r>
            <a:r>
              <a:rPr lang="ru-RU" sz="900" i="1" dirty="0" smtClean="0">
                <a:solidFill>
                  <a:srgbClr val="3E5FC2"/>
                </a:solidFill>
              </a:rPr>
              <a:t>Мы попросили 230 лидеров мнений</a:t>
            </a:r>
            <a:r>
              <a:rPr lang="en-GB" sz="900" i="1" dirty="0" smtClean="0">
                <a:solidFill>
                  <a:schemeClr val="tx2"/>
                </a:solidFill>
                <a:latin typeface="Calibri"/>
                <a:ea typeface="ＭＳ 明朝"/>
                <a:cs typeface="Times New Roman"/>
              </a:rPr>
              <a:t>:</a:t>
            </a:r>
            <a:r>
              <a:rPr lang="en-GB" sz="900" dirty="0" smtClean="0">
                <a:solidFill>
                  <a:schemeClr val="tx2"/>
                </a:solidFill>
                <a:latin typeface="Calibri"/>
                <a:ea typeface="ＭＳ 明朝"/>
                <a:cs typeface="Times New Roman"/>
              </a:rPr>
              <a:t> </a:t>
            </a:r>
            <a:r>
              <a:rPr lang="ru-RU" sz="900" b="1" i="1" dirty="0" smtClean="0">
                <a:solidFill>
                  <a:srgbClr val="3E5FC2"/>
                </a:solidFill>
              </a:rPr>
              <a:t>«Назовите важнейшие экологические аспекты? Почему они важны?»</a:t>
            </a:r>
            <a:endParaRPr lang="en-GB" sz="900" dirty="0" smtClean="0">
              <a:solidFill>
                <a:schemeClr val="tx2"/>
              </a:solidFill>
            </a:endParaRPr>
          </a:p>
        </p:txBody>
      </p:sp>
      <p:sp>
        <p:nvSpPr>
          <p:cNvPr id="31" name="textruta 30"/>
          <p:cNvSpPr txBox="1"/>
          <p:nvPr/>
        </p:nvSpPr>
        <p:spPr>
          <a:xfrm>
            <a:off x="1540933" y="2226743"/>
            <a:ext cx="6675971" cy="1877437"/>
          </a:xfrm>
          <a:prstGeom prst="rect">
            <a:avLst/>
          </a:prstGeom>
          <a:noFill/>
        </p:spPr>
        <p:txBody>
          <a:bodyPr wrap="square" lIns="0" tIns="0" rIns="0" bIns="0" rtlCol="0">
            <a:spAutoFit/>
          </a:bodyPr>
          <a:lstStyle/>
          <a:p>
            <a:pPr marL="342900" lvl="0" indent="-342900">
              <a:spcAft>
                <a:spcPts val="1200"/>
              </a:spcAft>
            </a:pPr>
            <a:r>
              <a:rPr lang="ru-RU" sz="1600" b="1" dirty="0" smtClean="0"/>
              <a:t>Возможность перерабатывать упаковочный материал </a:t>
            </a:r>
            <a:endParaRPr lang="en-GB" sz="1600" dirty="0" smtClean="0"/>
          </a:p>
          <a:p>
            <a:pPr marL="342900" lvl="0" indent="-342900">
              <a:spcAft>
                <a:spcPts val="1200"/>
              </a:spcAft>
            </a:pPr>
            <a:r>
              <a:rPr lang="ru-RU" sz="1600" b="1" dirty="0" smtClean="0"/>
              <a:t>Экологически эффективные материалы</a:t>
            </a:r>
            <a:endParaRPr lang="en-GB" sz="1600" dirty="0" smtClean="0"/>
          </a:p>
          <a:p>
            <a:pPr marL="342900" lvl="0" indent="-342900">
              <a:spcAft>
                <a:spcPts val="1200"/>
              </a:spcAft>
            </a:pPr>
            <a:r>
              <a:rPr lang="ru-RU" sz="1600" b="1" dirty="0" smtClean="0"/>
              <a:t>Возможность многократного использования упаковки</a:t>
            </a:r>
            <a:endParaRPr lang="en-GB" sz="1600" dirty="0" smtClean="0"/>
          </a:p>
          <a:p>
            <a:pPr marL="342900" lvl="0" indent="-342900">
              <a:spcAft>
                <a:spcPts val="1200"/>
              </a:spcAft>
            </a:pPr>
            <a:r>
              <a:rPr lang="ru-RU" sz="1600" b="1" dirty="0" smtClean="0"/>
              <a:t>Возможность использовать </a:t>
            </a:r>
            <a:r>
              <a:rPr lang="ru-RU" sz="1600" b="1" dirty="0" err="1" smtClean="0"/>
              <a:t>био-разлагаемую</a:t>
            </a:r>
            <a:r>
              <a:rPr lang="ru-RU" sz="1600" b="1" dirty="0" smtClean="0"/>
              <a:t> упаковку</a:t>
            </a:r>
            <a:endParaRPr lang="en-GB" sz="1600" dirty="0" smtClean="0"/>
          </a:p>
          <a:p>
            <a:endParaRPr lang="en-GB" dirty="0"/>
          </a:p>
        </p:txBody>
      </p:sp>
      <p:sp>
        <p:nvSpPr>
          <p:cNvPr id="15" name="Rektangel med rundade hörn 14"/>
          <p:cNvSpPr/>
          <p:nvPr/>
        </p:nvSpPr>
        <p:spPr>
          <a:xfrm>
            <a:off x="1152525" y="4910120"/>
            <a:ext cx="8221133" cy="909655"/>
          </a:xfrm>
          <a:prstGeom prst="roundRect">
            <a:avLst>
              <a:gd name="adj" fmla="val 5678"/>
            </a:avLst>
          </a:prstGeom>
          <a:solidFill>
            <a:srgbClr val="8ED64C">
              <a:alpha val="44000"/>
            </a:srgbClr>
          </a:solidFill>
          <a:ln w="12700"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Rektangel 15"/>
          <p:cNvSpPr/>
          <p:nvPr/>
        </p:nvSpPr>
        <p:spPr>
          <a:xfrm>
            <a:off x="1137431" y="4791587"/>
            <a:ext cx="683960" cy="211203"/>
          </a:xfrm>
          <a:prstGeom prst="rect">
            <a:avLst/>
          </a:prstGeom>
          <a:solidFill>
            <a:srgbClr val="008000"/>
          </a:solidFill>
        </p:spPr>
        <p:txBody>
          <a:bodyPr wrap="square" lIns="36000" tIns="36000" rIns="0" bIns="36000">
            <a:spAutoFit/>
          </a:bodyPr>
          <a:lstStyle/>
          <a:p>
            <a:pPr>
              <a:spcAft>
                <a:spcPts val="600"/>
              </a:spcAft>
            </a:pPr>
            <a:r>
              <a:rPr lang="ru-RU" sz="900" b="1" dirty="0" smtClean="0">
                <a:solidFill>
                  <a:schemeClr val="bg1"/>
                </a:solidFill>
              </a:rPr>
              <a:t>АНАЛИЗ</a:t>
            </a:r>
            <a:r>
              <a:rPr lang="en-GB" sz="900" b="1" dirty="0" smtClean="0">
                <a:solidFill>
                  <a:schemeClr val="bg1"/>
                </a:solidFill>
              </a:rPr>
              <a:t>:</a:t>
            </a:r>
            <a:endParaRPr lang="en-GB" sz="900" dirty="0" smtClean="0">
              <a:solidFill>
                <a:schemeClr val="bg1"/>
              </a:solidFill>
            </a:endParaRPr>
          </a:p>
        </p:txBody>
      </p:sp>
      <p:sp>
        <p:nvSpPr>
          <p:cNvPr id="29" name="textruta 28"/>
          <p:cNvSpPr txBox="1"/>
          <p:nvPr/>
        </p:nvSpPr>
        <p:spPr>
          <a:xfrm>
            <a:off x="1268413" y="5058824"/>
            <a:ext cx="7134218" cy="615553"/>
          </a:xfrm>
          <a:prstGeom prst="rect">
            <a:avLst/>
          </a:prstGeom>
          <a:noFill/>
        </p:spPr>
        <p:txBody>
          <a:bodyPr wrap="square" lIns="0" tIns="0" rIns="0" bIns="0" rtlCol="0">
            <a:spAutoFit/>
          </a:bodyPr>
          <a:lstStyle/>
          <a:p>
            <a:pPr marL="177800" lvl="0" indent="-177800">
              <a:spcAft>
                <a:spcPts val="0"/>
              </a:spcAft>
              <a:buFont typeface="Symbol"/>
              <a:buChar char=""/>
            </a:pPr>
            <a:r>
              <a:rPr lang="ru-RU" sz="1000" dirty="0" smtClean="0">
                <a:solidFill>
                  <a:srgbClr val="008000"/>
                </a:solidFill>
                <a:ea typeface="宋体"/>
                <a:cs typeface="Arial"/>
              </a:rPr>
              <a:t>Переработка по-прежнему является наиболее часто упоминаемым способом повышения ценности материалов, имеющим позитивные социальные последствия и не требующим существенных усилий со стороны потребителей</a:t>
            </a:r>
          </a:p>
          <a:p>
            <a:pPr marL="177800" lvl="0" indent="-177800">
              <a:spcAft>
                <a:spcPts val="0"/>
              </a:spcAft>
              <a:buFont typeface="Symbol"/>
              <a:buChar char=""/>
            </a:pPr>
            <a:r>
              <a:rPr lang="ru-RU" sz="1000" dirty="0" smtClean="0">
                <a:solidFill>
                  <a:srgbClr val="008000"/>
                </a:solidFill>
                <a:ea typeface="宋体"/>
                <a:cs typeface="Arial"/>
              </a:rPr>
              <a:t>Использование экологически эффективных материалов становится все более значимым вопросом. Открываются новые возможности за счет новых технологий</a:t>
            </a:r>
            <a:endParaRPr lang="en-GB" sz="1000" dirty="0" smtClean="0">
              <a:solidFill>
                <a:srgbClr val="008000"/>
              </a:solidFill>
              <a:ea typeface="宋体"/>
              <a:cs typeface="Arial"/>
            </a:endParaRPr>
          </a:p>
        </p:txBody>
      </p:sp>
      <p:pic>
        <p:nvPicPr>
          <p:cNvPr id="25" name="Bildobjekt 24"/>
          <p:cNvPicPr>
            <a:picLocks noChangeAspect="1"/>
          </p:cNvPicPr>
          <p:nvPr/>
        </p:nvPicPr>
        <p:blipFill>
          <a:blip r:embed="rId3"/>
          <a:stretch>
            <a:fillRect/>
          </a:stretch>
        </p:blipFill>
        <p:spPr>
          <a:xfrm>
            <a:off x="1128713" y="2609859"/>
            <a:ext cx="279400" cy="266700"/>
          </a:xfrm>
          <a:prstGeom prst="rect">
            <a:avLst/>
          </a:prstGeom>
        </p:spPr>
      </p:pic>
      <p:pic>
        <p:nvPicPr>
          <p:cNvPr id="26" name="Bildobjekt 25"/>
          <p:cNvPicPr>
            <a:picLocks noChangeAspect="1"/>
          </p:cNvPicPr>
          <p:nvPr/>
        </p:nvPicPr>
        <p:blipFill>
          <a:blip r:embed="rId4"/>
          <a:stretch>
            <a:fillRect/>
          </a:stretch>
        </p:blipFill>
        <p:spPr>
          <a:xfrm>
            <a:off x="1128713" y="3003559"/>
            <a:ext cx="279400" cy="266700"/>
          </a:xfrm>
          <a:prstGeom prst="rect">
            <a:avLst/>
          </a:prstGeom>
        </p:spPr>
      </p:pic>
      <p:pic>
        <p:nvPicPr>
          <p:cNvPr id="28" name="Bildobjekt 27"/>
          <p:cNvPicPr>
            <a:picLocks noChangeAspect="1"/>
          </p:cNvPicPr>
          <p:nvPr/>
        </p:nvPicPr>
        <p:blipFill>
          <a:blip r:embed="rId5"/>
          <a:stretch>
            <a:fillRect/>
          </a:stretch>
        </p:blipFill>
        <p:spPr>
          <a:xfrm>
            <a:off x="1128713" y="2209809"/>
            <a:ext cx="266700" cy="279400"/>
          </a:xfrm>
          <a:prstGeom prst="rect">
            <a:avLst/>
          </a:prstGeom>
        </p:spPr>
      </p:pic>
      <p:pic>
        <p:nvPicPr>
          <p:cNvPr id="32" name="Bildobjekt 31"/>
          <p:cNvPicPr>
            <a:picLocks noChangeAspect="1"/>
          </p:cNvPicPr>
          <p:nvPr/>
        </p:nvPicPr>
        <p:blipFill>
          <a:blip r:embed="rId4"/>
          <a:stretch>
            <a:fillRect/>
          </a:stretch>
        </p:blipFill>
        <p:spPr>
          <a:xfrm>
            <a:off x="1128713" y="3422659"/>
            <a:ext cx="279400" cy="266700"/>
          </a:xfrm>
          <a:prstGeom prst="rect">
            <a:avLst/>
          </a:prstGeom>
        </p:spPr>
      </p:pic>
      <p:grpSp>
        <p:nvGrpSpPr>
          <p:cNvPr id="3" name="Grupp 33"/>
          <p:cNvGrpSpPr/>
          <p:nvPr/>
        </p:nvGrpSpPr>
        <p:grpSpPr>
          <a:xfrm>
            <a:off x="6909860" y="3837513"/>
            <a:ext cx="1653116" cy="629807"/>
            <a:chOff x="1152526" y="4127490"/>
            <a:chExt cx="1192744" cy="629807"/>
          </a:xfrm>
        </p:grpSpPr>
        <p:sp>
          <p:nvSpPr>
            <p:cNvPr id="20" name="textruta 19"/>
            <p:cNvSpPr txBox="1"/>
            <p:nvPr/>
          </p:nvSpPr>
          <p:spPr>
            <a:xfrm>
              <a:off x="1376890" y="4157133"/>
              <a:ext cx="968380" cy="600164"/>
            </a:xfrm>
            <a:prstGeom prst="rect">
              <a:avLst/>
            </a:prstGeom>
            <a:noFill/>
          </p:spPr>
          <p:txBody>
            <a:bodyPr wrap="square" lIns="0" tIns="0" rIns="0" bIns="0" rtlCol="0">
              <a:spAutoFit/>
            </a:bodyPr>
            <a:lstStyle/>
            <a:p>
              <a:pPr>
                <a:spcAft>
                  <a:spcPts val="600"/>
                </a:spcAft>
              </a:pPr>
              <a:r>
                <a:rPr lang="ru-RU" sz="800" dirty="0" smtClean="0"/>
                <a:t>Соответствует показателям </a:t>
              </a:r>
              <a:r>
                <a:rPr lang="en-GB" sz="800" dirty="0" smtClean="0"/>
                <a:t>2011</a:t>
              </a:r>
              <a:r>
                <a:rPr lang="ru-RU" sz="800" dirty="0" smtClean="0"/>
                <a:t> года</a:t>
              </a:r>
              <a:endParaRPr lang="en-GB" sz="800" dirty="0" smtClean="0"/>
            </a:p>
            <a:p>
              <a:endParaRPr lang="en-GB" dirty="0"/>
            </a:p>
          </p:txBody>
        </p:sp>
        <p:pic>
          <p:nvPicPr>
            <p:cNvPr id="19" name="Bildobjekt 18"/>
            <p:cNvPicPr>
              <a:picLocks noChangeAspect="1"/>
            </p:cNvPicPr>
            <p:nvPr/>
          </p:nvPicPr>
          <p:blipFill>
            <a:blip r:embed="rId5"/>
            <a:stretch>
              <a:fillRect/>
            </a:stretch>
          </p:blipFill>
          <p:spPr>
            <a:xfrm>
              <a:off x="1152526" y="4127490"/>
              <a:ext cx="127522" cy="205898"/>
            </a:xfrm>
            <a:prstGeom prst="rect">
              <a:avLst/>
            </a:prstGeom>
          </p:spPr>
        </p:pic>
      </p:grpSp>
      <p:pic>
        <p:nvPicPr>
          <p:cNvPr id="23" name="Bildobjekt 22" descr="?.jpg"/>
          <p:cNvPicPr>
            <a:picLocks noChangeAspect="1"/>
          </p:cNvPicPr>
          <p:nvPr/>
        </p:nvPicPr>
        <p:blipFill>
          <a:blip r:embed="rId6"/>
          <a:stretch>
            <a:fillRect/>
          </a:stretch>
        </p:blipFill>
        <p:spPr>
          <a:xfrm>
            <a:off x="1144044" y="1366853"/>
            <a:ext cx="248737" cy="346456"/>
          </a:xfrm>
          <a:prstGeom prst="rect">
            <a:avLst/>
          </a:prstGeom>
        </p:spPr>
      </p:pic>
      <p:sp>
        <p:nvSpPr>
          <p:cNvPr id="24" name="textruta 23"/>
          <p:cNvSpPr txBox="1"/>
          <p:nvPr/>
        </p:nvSpPr>
        <p:spPr>
          <a:xfrm>
            <a:off x="1152525" y="3937003"/>
            <a:ext cx="5722408" cy="138499"/>
          </a:xfrm>
          <a:prstGeom prst="rect">
            <a:avLst/>
          </a:prstGeom>
          <a:noFill/>
        </p:spPr>
        <p:txBody>
          <a:bodyPr wrap="square" lIns="0" tIns="0" rIns="0" bIns="0" rtlCol="0">
            <a:spAutoFit/>
          </a:bodyPr>
          <a:lstStyle/>
          <a:p>
            <a:r>
              <a:rPr lang="ru-RU" sz="900" i="1" dirty="0" smtClean="0"/>
              <a:t>ПРИМЕЧАНИЕ</a:t>
            </a:r>
            <a:r>
              <a:rPr lang="en-GB" sz="900" i="1" dirty="0" smtClean="0"/>
              <a:t>: </a:t>
            </a:r>
            <a:r>
              <a:rPr lang="ru-RU" sz="900" i="1" dirty="0" smtClean="0"/>
              <a:t>Аспекты указаны в порядке упоминания респондентами. </a:t>
            </a:r>
            <a:endParaRPr lang="en-GB" sz="900" i="1" dirty="0"/>
          </a:p>
        </p:txBody>
      </p:sp>
      <p:pic>
        <p:nvPicPr>
          <p:cNvPr id="18" name="Bildobjekt 17"/>
          <p:cNvPicPr>
            <a:picLocks noChangeAspect="1"/>
          </p:cNvPicPr>
          <p:nvPr/>
        </p:nvPicPr>
        <p:blipFill>
          <a:blip r:embed="rId4"/>
          <a:stretch>
            <a:fillRect/>
          </a:stretch>
        </p:blipFill>
        <p:spPr>
          <a:xfrm>
            <a:off x="6909858" y="4447113"/>
            <a:ext cx="181832" cy="173567"/>
          </a:xfrm>
          <a:prstGeom prst="rect">
            <a:avLst/>
          </a:prstGeom>
        </p:spPr>
      </p:pic>
      <p:sp>
        <p:nvSpPr>
          <p:cNvPr id="30" name="textruta 29"/>
          <p:cNvSpPr txBox="1"/>
          <p:nvPr/>
        </p:nvSpPr>
        <p:spPr>
          <a:xfrm>
            <a:off x="7211484" y="4476756"/>
            <a:ext cx="2881847" cy="477054"/>
          </a:xfrm>
          <a:prstGeom prst="rect">
            <a:avLst/>
          </a:prstGeom>
          <a:noFill/>
        </p:spPr>
        <p:txBody>
          <a:bodyPr wrap="square" lIns="0" tIns="0" rIns="0" bIns="0" rtlCol="0">
            <a:spAutoFit/>
          </a:bodyPr>
          <a:lstStyle/>
          <a:p>
            <a:pPr>
              <a:spcAft>
                <a:spcPts val="600"/>
              </a:spcAft>
            </a:pPr>
            <a:r>
              <a:rPr lang="ru-RU" sz="800" dirty="0" smtClean="0"/>
              <a:t>Понижение по сравнению с </a:t>
            </a:r>
            <a:r>
              <a:rPr lang="en-GB" sz="800" dirty="0" smtClean="0"/>
              <a:t>2011</a:t>
            </a:r>
          </a:p>
          <a:p>
            <a:endParaRPr lang="en-GB" dirty="0"/>
          </a:p>
        </p:txBody>
      </p:sp>
      <p:pic>
        <p:nvPicPr>
          <p:cNvPr id="17" name="Bildobjekt 16"/>
          <p:cNvPicPr>
            <a:picLocks noChangeAspect="1"/>
          </p:cNvPicPr>
          <p:nvPr/>
        </p:nvPicPr>
        <p:blipFill>
          <a:blip r:embed="rId3"/>
          <a:stretch>
            <a:fillRect/>
          </a:stretch>
        </p:blipFill>
        <p:spPr>
          <a:xfrm>
            <a:off x="6909858" y="4133847"/>
            <a:ext cx="181832" cy="173567"/>
          </a:xfrm>
          <a:prstGeom prst="rect">
            <a:avLst/>
          </a:prstGeom>
        </p:spPr>
      </p:pic>
      <p:sp>
        <p:nvSpPr>
          <p:cNvPr id="33" name="textruta 32"/>
          <p:cNvSpPr txBox="1"/>
          <p:nvPr/>
        </p:nvSpPr>
        <p:spPr>
          <a:xfrm>
            <a:off x="7197196" y="4163490"/>
            <a:ext cx="1718204" cy="477054"/>
          </a:xfrm>
          <a:prstGeom prst="rect">
            <a:avLst/>
          </a:prstGeom>
          <a:noFill/>
        </p:spPr>
        <p:txBody>
          <a:bodyPr wrap="square" lIns="0" tIns="0" rIns="0" bIns="0" rtlCol="0">
            <a:spAutoFit/>
          </a:bodyPr>
          <a:lstStyle/>
          <a:p>
            <a:pPr>
              <a:spcAft>
                <a:spcPts val="600"/>
              </a:spcAft>
            </a:pPr>
            <a:r>
              <a:rPr lang="en-GB" sz="800" dirty="0" smtClean="0"/>
              <a:t> </a:t>
            </a:r>
            <a:r>
              <a:rPr lang="ru-RU" sz="800" dirty="0" smtClean="0"/>
              <a:t>Увеличение по сравнению с  </a:t>
            </a:r>
            <a:r>
              <a:rPr lang="en-GB" sz="800" dirty="0" smtClean="0"/>
              <a:t>2011</a:t>
            </a:r>
          </a:p>
          <a:p>
            <a:endParaRPr lang="en-GB" dirty="0"/>
          </a:p>
        </p:txBody>
      </p:sp>
      <p:pic>
        <p:nvPicPr>
          <p:cNvPr id="27" name="Bildobjekt 26" descr="Influences.jpg"/>
          <p:cNvPicPr>
            <a:picLocks noChangeAspect="1"/>
          </p:cNvPicPr>
          <p:nvPr/>
        </p:nvPicPr>
        <p:blipFill>
          <a:blip r:embed="rId7"/>
          <a:stretch>
            <a:fillRect/>
          </a:stretch>
        </p:blipFill>
        <p:spPr>
          <a:xfrm>
            <a:off x="8576733" y="185560"/>
            <a:ext cx="366631" cy="461953"/>
          </a:xfrm>
          <a:prstGeom prst="rect">
            <a:avLst/>
          </a:prstGeom>
        </p:spPr>
      </p:pic>
      <p:sp>
        <p:nvSpPr>
          <p:cNvPr id="38" name="Date Placeholder 3"/>
          <p:cNvSpPr>
            <a:spLocks noGrp="1"/>
          </p:cNvSpPr>
          <p:nvPr>
            <p:ph type="dt" sz="half" idx="4294967295"/>
          </p:nvPr>
        </p:nvSpPr>
        <p:spPr>
          <a:xfrm>
            <a:off x="6996650" y="6556375"/>
            <a:ext cx="1944000" cy="247400"/>
          </a:xfrm>
          <a:prstGeom prst="rect">
            <a:avLst/>
          </a:prstGeom>
        </p:spPr>
        <p:txBody>
          <a:bodyPr vert="horz" lIns="36000" tIns="36000" rIns="36000" bIns="36000" rtlCol="0" anchor="b"/>
          <a:lstStyle>
            <a:lvl1pPr marL="0" algn="r" defTabSz="914400" rtl="0" eaLnBrk="1" latinLnBrk="0" hangingPunct="1">
              <a:defRPr lang="en-GB" sz="800" kern="1200" smtClean="0">
                <a:solidFill>
                  <a:schemeClr val="bg1">
                    <a:lumMod val="50000"/>
                  </a:schemeClr>
                </a:solidFill>
                <a:latin typeface="+mn-lt"/>
                <a:ea typeface="+mn-ea"/>
                <a:cs typeface="+mn-cs"/>
              </a:defRPr>
            </a:lvl1pPr>
          </a:lstStyle>
          <a:p>
            <a:r>
              <a:rPr lang="sv-SE" dirty="0" smtClean="0"/>
              <a:t>Environmental Research 2013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116" y="553621"/>
            <a:ext cx="8107883" cy="733312"/>
          </a:xfrm>
        </p:spPr>
        <p:txBody>
          <a:bodyPr lIns="0" tIns="0" rIns="0" bIns="0">
            <a:normAutofit fontScale="90000"/>
          </a:bodyPr>
          <a:lstStyle/>
          <a:p>
            <a:r>
              <a:rPr lang="ru-RU" dirty="0" smtClean="0"/>
              <a:t>Какую экологическую инициативу компании считают наиболее значимой?</a:t>
            </a:r>
            <a:endParaRPr lang="en-GB" dirty="0"/>
          </a:p>
        </p:txBody>
      </p:sp>
      <p:sp>
        <p:nvSpPr>
          <p:cNvPr id="6" name="Slide Number Placeholder 5"/>
          <p:cNvSpPr>
            <a:spLocks noGrp="1"/>
          </p:cNvSpPr>
          <p:nvPr>
            <p:ph type="sldNum" sz="quarter" idx="12"/>
          </p:nvPr>
        </p:nvSpPr>
        <p:spPr/>
        <p:txBody>
          <a:bodyPr/>
          <a:lstStyle/>
          <a:p>
            <a:r>
              <a:rPr lang="en-GB" dirty="0" smtClean="0"/>
              <a:t>/ </a:t>
            </a:r>
            <a:fld id="{51D75496-C612-4091-9F61-05CA146263B0}" type="slidenum">
              <a:rPr lang="en-GB" smtClean="0"/>
              <a:pPr/>
              <a:t>55</a:t>
            </a:fld>
            <a:endParaRPr lang="en-GB" dirty="0"/>
          </a:p>
        </p:txBody>
      </p:sp>
      <p:sp>
        <p:nvSpPr>
          <p:cNvPr id="8" name="textruta 7"/>
          <p:cNvSpPr txBox="1"/>
          <p:nvPr/>
        </p:nvSpPr>
        <p:spPr>
          <a:xfrm>
            <a:off x="1476383" y="1337736"/>
            <a:ext cx="6990284" cy="830997"/>
          </a:xfrm>
          <a:prstGeom prst="rect">
            <a:avLst/>
          </a:prstGeom>
          <a:noFill/>
        </p:spPr>
        <p:txBody>
          <a:bodyPr wrap="square" lIns="0" tIns="0" rIns="0" bIns="0" rtlCol="0">
            <a:spAutoFit/>
          </a:bodyPr>
          <a:lstStyle/>
          <a:p>
            <a:pPr marL="1074738" indent="-1074738"/>
            <a:r>
              <a:rPr lang="ru-RU" sz="900" b="1" dirty="0" smtClean="0">
                <a:solidFill>
                  <a:schemeClr val="tx2"/>
                </a:solidFill>
              </a:rPr>
              <a:t>Вопросы</a:t>
            </a:r>
            <a:r>
              <a:rPr lang="en-GB" sz="900" b="1" dirty="0" smtClean="0">
                <a:solidFill>
                  <a:srgbClr val="3E5FC2"/>
                </a:solidFill>
              </a:rPr>
              <a:t>:</a:t>
            </a:r>
            <a:r>
              <a:rPr lang="ru-RU" sz="900" b="1" dirty="0" smtClean="0">
                <a:solidFill>
                  <a:srgbClr val="3E5FC2"/>
                </a:solidFill>
              </a:rPr>
              <a:t> </a:t>
            </a:r>
            <a:r>
              <a:rPr lang="ru-RU" sz="900" dirty="0" smtClean="0">
                <a:solidFill>
                  <a:srgbClr val="3E5FC2"/>
                </a:solidFill>
              </a:rPr>
              <a:t>Мы спросили 230 лидеров отрасли:</a:t>
            </a:r>
          </a:p>
          <a:p>
            <a:pPr marL="1074738" indent="-1074738"/>
            <a:endParaRPr lang="ru-RU" sz="900" dirty="0" smtClean="0">
              <a:solidFill>
                <a:srgbClr val="3E5FC2"/>
              </a:solidFill>
            </a:endParaRPr>
          </a:p>
          <a:p>
            <a:pPr marL="1531938" lvl="1" indent="-1074738"/>
            <a:r>
              <a:rPr lang="ru-RU" sz="900" dirty="0" smtClean="0">
                <a:solidFill>
                  <a:srgbClr val="3E5FC2"/>
                </a:solidFill>
              </a:rPr>
              <a:t>1. Учитывает ли ваша компания вопросы окружающей среды при выборе упаковки для напитков?</a:t>
            </a:r>
          </a:p>
          <a:p>
            <a:pPr marL="1531938" lvl="1" indent="-1074738"/>
            <a:r>
              <a:rPr lang="ru-RU" sz="900" dirty="0" smtClean="0">
                <a:solidFill>
                  <a:srgbClr val="3E5FC2"/>
                </a:solidFill>
              </a:rPr>
              <a:t>2. С какими основными экологическими проблемами сталкивается ваша организация?</a:t>
            </a:r>
          </a:p>
          <a:p>
            <a:pPr marL="1531938" lvl="1" indent="-1074738"/>
            <a:r>
              <a:rPr lang="ru-RU" sz="900" dirty="0" smtClean="0">
                <a:solidFill>
                  <a:srgbClr val="3E5FC2"/>
                </a:solidFill>
              </a:rPr>
              <a:t>3. Какие экологические инициативы и / или экологические продукты есть в вашей организации?</a:t>
            </a:r>
            <a:endParaRPr lang="en-GB" sz="900" dirty="0" smtClean="0">
              <a:solidFill>
                <a:srgbClr val="3E5FC2"/>
              </a:solidFill>
            </a:endParaRPr>
          </a:p>
          <a:p>
            <a:pPr>
              <a:spcAft>
                <a:spcPts val="600"/>
              </a:spcAft>
            </a:pPr>
            <a:endParaRPr lang="en-GB" sz="900" dirty="0" smtClean="0">
              <a:solidFill>
                <a:schemeClr val="tx2"/>
              </a:solidFill>
            </a:endParaRPr>
          </a:p>
        </p:txBody>
      </p:sp>
      <p:sp>
        <p:nvSpPr>
          <p:cNvPr id="31" name="textruta 30"/>
          <p:cNvSpPr txBox="1"/>
          <p:nvPr/>
        </p:nvSpPr>
        <p:spPr>
          <a:xfrm>
            <a:off x="1485904" y="2192875"/>
            <a:ext cx="6739467" cy="2677656"/>
          </a:xfrm>
          <a:prstGeom prst="rect">
            <a:avLst/>
          </a:prstGeom>
          <a:noFill/>
        </p:spPr>
        <p:txBody>
          <a:bodyPr wrap="square" lIns="0" tIns="0" rIns="0" bIns="0" rtlCol="0">
            <a:spAutoFit/>
          </a:bodyPr>
          <a:lstStyle/>
          <a:p>
            <a:pPr>
              <a:spcAft>
                <a:spcPts val="1200"/>
              </a:spcAft>
            </a:pPr>
            <a:r>
              <a:rPr lang="ru-RU" sz="1600" b="1" dirty="0" smtClean="0"/>
              <a:t>Управление отходами</a:t>
            </a:r>
            <a:endParaRPr lang="en-GB" sz="1600" dirty="0" smtClean="0"/>
          </a:p>
          <a:p>
            <a:pPr>
              <a:spcAft>
                <a:spcPts val="1200"/>
              </a:spcAft>
            </a:pPr>
            <a:r>
              <a:rPr lang="ru-RU" sz="1600" b="1" dirty="0" smtClean="0"/>
              <a:t>Снижение выбросов, сокращение используемой электроэнергии </a:t>
            </a:r>
            <a:endParaRPr lang="en-GB" sz="1600" dirty="0" smtClean="0"/>
          </a:p>
          <a:p>
            <a:pPr>
              <a:spcAft>
                <a:spcPts val="1200"/>
              </a:spcAft>
            </a:pPr>
            <a:r>
              <a:rPr lang="ru-RU" sz="1600" b="1" dirty="0" smtClean="0"/>
              <a:t>Новые материалы </a:t>
            </a:r>
            <a:r>
              <a:rPr lang="en-GB" sz="1600" b="1" dirty="0" smtClean="0"/>
              <a:t>(</a:t>
            </a:r>
            <a:r>
              <a:rPr lang="ru-RU" sz="1600" b="1" dirty="0" smtClean="0"/>
              <a:t>например </a:t>
            </a:r>
            <a:r>
              <a:rPr lang="ru-RU" sz="1600" b="1" dirty="0" err="1" smtClean="0"/>
              <a:t>био-материалы</a:t>
            </a:r>
            <a:r>
              <a:rPr lang="en-GB" sz="1600" b="1" dirty="0" smtClean="0"/>
              <a:t>)</a:t>
            </a:r>
            <a:endParaRPr lang="en-GB" sz="1600" dirty="0" smtClean="0"/>
          </a:p>
          <a:p>
            <a:pPr>
              <a:spcAft>
                <a:spcPts val="1200"/>
              </a:spcAft>
            </a:pPr>
            <a:r>
              <a:rPr lang="ru-RU" sz="1600" b="1" dirty="0" smtClean="0"/>
              <a:t>Снижение веса, сокращение используемых материалов </a:t>
            </a:r>
            <a:endParaRPr lang="en-GB" sz="1600" dirty="0" smtClean="0"/>
          </a:p>
          <a:p>
            <a:pPr>
              <a:spcAft>
                <a:spcPts val="1200"/>
              </a:spcAft>
            </a:pPr>
            <a:r>
              <a:rPr lang="ru-RU" sz="1600" b="1" dirty="0" smtClean="0"/>
              <a:t>Цепочка поставок (возобновляемые материалы) </a:t>
            </a:r>
            <a:endParaRPr lang="en-GB" sz="1600" dirty="0" smtClean="0"/>
          </a:p>
          <a:p>
            <a:pPr>
              <a:spcAft>
                <a:spcPts val="1200"/>
              </a:spcAft>
            </a:pPr>
            <a:r>
              <a:rPr lang="ru-RU" sz="1600" b="1" dirty="0" smtClean="0"/>
              <a:t>Сертификация</a:t>
            </a:r>
            <a:endParaRPr lang="en-GB" sz="1600" dirty="0" smtClean="0"/>
          </a:p>
          <a:p>
            <a:endParaRPr lang="en-GB" dirty="0"/>
          </a:p>
        </p:txBody>
      </p:sp>
      <p:sp>
        <p:nvSpPr>
          <p:cNvPr id="19" name="Rektangel med rundade hörn 18"/>
          <p:cNvSpPr/>
          <p:nvPr/>
        </p:nvSpPr>
        <p:spPr>
          <a:xfrm>
            <a:off x="1167619" y="5146816"/>
            <a:ext cx="8221133" cy="945640"/>
          </a:xfrm>
          <a:prstGeom prst="roundRect">
            <a:avLst>
              <a:gd name="adj" fmla="val 5678"/>
            </a:avLst>
          </a:prstGeom>
          <a:solidFill>
            <a:srgbClr val="8ED64C">
              <a:alpha val="44000"/>
            </a:srgbClr>
          </a:solidFill>
          <a:ln w="12700"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ktangel 19"/>
          <p:cNvSpPr/>
          <p:nvPr/>
        </p:nvSpPr>
        <p:spPr>
          <a:xfrm>
            <a:off x="1152525" y="5028283"/>
            <a:ext cx="683960" cy="211203"/>
          </a:xfrm>
          <a:prstGeom prst="rect">
            <a:avLst/>
          </a:prstGeom>
          <a:solidFill>
            <a:srgbClr val="008000"/>
          </a:solidFill>
        </p:spPr>
        <p:txBody>
          <a:bodyPr wrap="square" lIns="36000" tIns="36000" rIns="0" bIns="36000">
            <a:spAutoFit/>
          </a:bodyPr>
          <a:lstStyle/>
          <a:p>
            <a:pPr>
              <a:spcAft>
                <a:spcPts val="600"/>
              </a:spcAft>
            </a:pPr>
            <a:r>
              <a:rPr lang="ru-RU" sz="900" b="1" dirty="0" smtClean="0">
                <a:solidFill>
                  <a:schemeClr val="bg1"/>
                </a:solidFill>
              </a:rPr>
              <a:t>АНАЛИЗ</a:t>
            </a:r>
            <a:r>
              <a:rPr lang="en-GB" sz="900" b="1" dirty="0" smtClean="0">
                <a:solidFill>
                  <a:schemeClr val="bg1"/>
                </a:solidFill>
              </a:rPr>
              <a:t>:</a:t>
            </a:r>
            <a:endParaRPr lang="en-GB" sz="900" dirty="0" smtClean="0">
              <a:solidFill>
                <a:schemeClr val="bg1"/>
              </a:solidFill>
            </a:endParaRPr>
          </a:p>
        </p:txBody>
      </p:sp>
      <p:sp>
        <p:nvSpPr>
          <p:cNvPr id="29" name="textruta 28"/>
          <p:cNvSpPr txBox="1"/>
          <p:nvPr/>
        </p:nvSpPr>
        <p:spPr>
          <a:xfrm>
            <a:off x="1268413" y="5337879"/>
            <a:ext cx="7134218" cy="615553"/>
          </a:xfrm>
          <a:prstGeom prst="rect">
            <a:avLst/>
          </a:prstGeom>
          <a:noFill/>
        </p:spPr>
        <p:txBody>
          <a:bodyPr wrap="square" lIns="0" tIns="0" rIns="0" bIns="0" rtlCol="0">
            <a:spAutoFit/>
          </a:bodyPr>
          <a:lstStyle/>
          <a:p>
            <a:pPr marL="177800" lvl="0" indent="-177800">
              <a:spcAft>
                <a:spcPts val="0"/>
              </a:spcAft>
              <a:buFont typeface="Arial"/>
              <a:buChar char="•"/>
            </a:pPr>
            <a:r>
              <a:rPr lang="ru-RU" sz="1000" dirty="0" smtClean="0">
                <a:solidFill>
                  <a:srgbClr val="008000"/>
                </a:solidFill>
                <a:ea typeface="宋体"/>
                <a:cs typeface="Arial"/>
              </a:rPr>
              <a:t>Управление отходами является наиболее часто реализуемой инициативой и чаще всего отмечается лидерами отрасли </a:t>
            </a:r>
          </a:p>
          <a:p>
            <a:pPr marL="177800" lvl="0" indent="-177800">
              <a:spcAft>
                <a:spcPts val="0"/>
              </a:spcAft>
              <a:buFont typeface="Arial"/>
              <a:buChar char="•"/>
            </a:pPr>
            <a:r>
              <a:rPr lang="ru-RU" sz="1000" dirty="0" smtClean="0">
                <a:solidFill>
                  <a:srgbClr val="008000"/>
                </a:solidFill>
                <a:ea typeface="宋体"/>
                <a:cs typeface="Arial"/>
              </a:rPr>
              <a:t>Использование новых </a:t>
            </a:r>
            <a:r>
              <a:rPr lang="ru-RU" sz="1000" dirty="0" err="1" smtClean="0">
                <a:solidFill>
                  <a:srgbClr val="008000"/>
                </a:solidFill>
                <a:ea typeface="宋体"/>
                <a:cs typeface="Arial"/>
              </a:rPr>
              <a:t>био-материалов</a:t>
            </a:r>
            <a:r>
              <a:rPr lang="ru-RU" sz="1000" dirty="0" smtClean="0">
                <a:solidFill>
                  <a:srgbClr val="008000"/>
                </a:solidFill>
                <a:ea typeface="宋体"/>
                <a:cs typeface="Arial"/>
              </a:rPr>
              <a:t> растет в связи с возможностями, созданными новыми технологиями</a:t>
            </a:r>
          </a:p>
          <a:p>
            <a:pPr marL="177800" lvl="0" indent="-177800">
              <a:spcAft>
                <a:spcPts val="0"/>
              </a:spcAft>
              <a:buFont typeface="Arial"/>
              <a:buChar char="•"/>
            </a:pPr>
            <a:r>
              <a:rPr lang="ru-RU" sz="1000" dirty="0" smtClean="0">
                <a:solidFill>
                  <a:srgbClr val="008000"/>
                </a:solidFill>
                <a:ea typeface="宋体"/>
                <a:cs typeface="Arial"/>
              </a:rPr>
              <a:t>Маркировка и сертификация, часто помогает удовлетворить спрос потребителей на информацию</a:t>
            </a:r>
            <a:endParaRPr lang="en-GB" sz="1000" dirty="0">
              <a:solidFill>
                <a:srgbClr val="008000"/>
              </a:solidFill>
              <a:ea typeface="宋体"/>
              <a:cs typeface="Arial"/>
            </a:endParaRPr>
          </a:p>
        </p:txBody>
      </p:sp>
      <p:pic>
        <p:nvPicPr>
          <p:cNvPr id="21" name="Bildobjekt 20"/>
          <p:cNvPicPr>
            <a:picLocks noChangeAspect="1"/>
          </p:cNvPicPr>
          <p:nvPr/>
        </p:nvPicPr>
        <p:blipFill>
          <a:blip r:embed="rId3"/>
          <a:stretch>
            <a:fillRect/>
          </a:stretch>
        </p:blipFill>
        <p:spPr>
          <a:xfrm>
            <a:off x="1128713" y="2952750"/>
            <a:ext cx="279400" cy="266700"/>
          </a:xfrm>
          <a:prstGeom prst="rect">
            <a:avLst/>
          </a:prstGeom>
        </p:spPr>
      </p:pic>
      <p:pic>
        <p:nvPicPr>
          <p:cNvPr id="22" name="Bildobjekt 21"/>
          <p:cNvPicPr>
            <a:picLocks noChangeAspect="1"/>
          </p:cNvPicPr>
          <p:nvPr/>
        </p:nvPicPr>
        <p:blipFill>
          <a:blip r:embed="rId4"/>
          <a:stretch>
            <a:fillRect/>
          </a:stretch>
        </p:blipFill>
        <p:spPr>
          <a:xfrm>
            <a:off x="1128713" y="2184400"/>
            <a:ext cx="266700" cy="279400"/>
          </a:xfrm>
          <a:prstGeom prst="rect">
            <a:avLst/>
          </a:prstGeom>
        </p:spPr>
      </p:pic>
      <p:pic>
        <p:nvPicPr>
          <p:cNvPr id="24" name="Bildobjekt 23"/>
          <p:cNvPicPr>
            <a:picLocks noChangeAspect="1"/>
          </p:cNvPicPr>
          <p:nvPr/>
        </p:nvPicPr>
        <p:blipFill>
          <a:blip r:embed="rId4"/>
          <a:stretch>
            <a:fillRect/>
          </a:stretch>
        </p:blipFill>
        <p:spPr>
          <a:xfrm>
            <a:off x="1128713" y="2565400"/>
            <a:ext cx="266700" cy="279400"/>
          </a:xfrm>
          <a:prstGeom prst="rect">
            <a:avLst/>
          </a:prstGeom>
        </p:spPr>
      </p:pic>
      <p:pic>
        <p:nvPicPr>
          <p:cNvPr id="26" name="Bildobjekt 25"/>
          <p:cNvPicPr>
            <a:picLocks noChangeAspect="1"/>
          </p:cNvPicPr>
          <p:nvPr/>
        </p:nvPicPr>
        <p:blipFill>
          <a:blip r:embed="rId4"/>
          <a:stretch>
            <a:fillRect/>
          </a:stretch>
        </p:blipFill>
        <p:spPr>
          <a:xfrm>
            <a:off x="1128713" y="3352800"/>
            <a:ext cx="266700" cy="279400"/>
          </a:xfrm>
          <a:prstGeom prst="rect">
            <a:avLst/>
          </a:prstGeom>
        </p:spPr>
      </p:pic>
      <p:pic>
        <p:nvPicPr>
          <p:cNvPr id="27" name="Bildobjekt 26"/>
          <p:cNvPicPr>
            <a:picLocks noChangeAspect="1"/>
          </p:cNvPicPr>
          <p:nvPr/>
        </p:nvPicPr>
        <p:blipFill>
          <a:blip r:embed="rId3"/>
          <a:stretch>
            <a:fillRect/>
          </a:stretch>
        </p:blipFill>
        <p:spPr>
          <a:xfrm>
            <a:off x="1128713" y="3778250"/>
            <a:ext cx="279400" cy="266700"/>
          </a:xfrm>
          <a:prstGeom prst="rect">
            <a:avLst/>
          </a:prstGeom>
        </p:spPr>
      </p:pic>
      <p:pic>
        <p:nvPicPr>
          <p:cNvPr id="28" name="Bildobjekt 27"/>
          <p:cNvPicPr>
            <a:picLocks noChangeAspect="1"/>
          </p:cNvPicPr>
          <p:nvPr/>
        </p:nvPicPr>
        <p:blipFill>
          <a:blip r:embed="rId3"/>
          <a:stretch>
            <a:fillRect/>
          </a:stretch>
        </p:blipFill>
        <p:spPr>
          <a:xfrm>
            <a:off x="1128713" y="4159250"/>
            <a:ext cx="279400" cy="266700"/>
          </a:xfrm>
          <a:prstGeom prst="rect">
            <a:avLst/>
          </a:prstGeom>
        </p:spPr>
      </p:pic>
      <p:pic>
        <p:nvPicPr>
          <p:cNvPr id="18" name="Bildobjekt 17" descr="?.jpg"/>
          <p:cNvPicPr>
            <a:picLocks noChangeAspect="1"/>
          </p:cNvPicPr>
          <p:nvPr/>
        </p:nvPicPr>
        <p:blipFill>
          <a:blip r:embed="rId5"/>
          <a:stretch>
            <a:fillRect/>
          </a:stretch>
        </p:blipFill>
        <p:spPr>
          <a:xfrm>
            <a:off x="1144044" y="1358386"/>
            <a:ext cx="248737" cy="346456"/>
          </a:xfrm>
          <a:prstGeom prst="rect">
            <a:avLst/>
          </a:prstGeom>
        </p:spPr>
      </p:pic>
      <p:pic>
        <p:nvPicPr>
          <p:cNvPr id="41" name="Bildobjekt 40" descr="Influences.jpg"/>
          <p:cNvPicPr>
            <a:picLocks noChangeAspect="1"/>
          </p:cNvPicPr>
          <p:nvPr/>
        </p:nvPicPr>
        <p:blipFill>
          <a:blip r:embed="rId6"/>
          <a:stretch>
            <a:fillRect/>
          </a:stretch>
        </p:blipFill>
        <p:spPr>
          <a:xfrm>
            <a:off x="8576733" y="185560"/>
            <a:ext cx="366631" cy="461953"/>
          </a:xfrm>
          <a:prstGeom prst="rect">
            <a:avLst/>
          </a:prstGeom>
        </p:spPr>
      </p:pic>
      <p:sp>
        <p:nvSpPr>
          <p:cNvPr id="42" name="Date Placeholder 3"/>
          <p:cNvSpPr>
            <a:spLocks noGrp="1"/>
          </p:cNvSpPr>
          <p:nvPr>
            <p:ph type="dt" sz="half" idx="4294967295"/>
          </p:nvPr>
        </p:nvSpPr>
        <p:spPr>
          <a:xfrm>
            <a:off x="7015700" y="6527800"/>
            <a:ext cx="1944000" cy="247400"/>
          </a:xfrm>
          <a:prstGeom prst="rect">
            <a:avLst/>
          </a:prstGeom>
        </p:spPr>
        <p:txBody>
          <a:bodyPr vert="horz" lIns="36000" tIns="36000" rIns="36000" bIns="36000" rtlCol="0" anchor="ctr"/>
          <a:lstStyle>
            <a:lvl1pPr marL="0" algn="r" defTabSz="914400" rtl="0" eaLnBrk="1" latinLnBrk="0" hangingPunct="1">
              <a:defRPr lang="en-GB" sz="800" kern="1200" smtClean="0">
                <a:solidFill>
                  <a:schemeClr val="bg1">
                    <a:lumMod val="50000"/>
                  </a:schemeClr>
                </a:solidFill>
                <a:latin typeface="+mn-lt"/>
                <a:ea typeface="+mn-ea"/>
                <a:cs typeface="+mn-cs"/>
              </a:defRPr>
            </a:lvl1pPr>
          </a:lstStyle>
          <a:p>
            <a:r>
              <a:rPr lang="sv-SE" dirty="0" err="1" smtClean="0"/>
              <a:t>Environmental</a:t>
            </a:r>
            <a:r>
              <a:rPr lang="sv-SE" dirty="0" smtClean="0"/>
              <a:t> Research 2013 </a:t>
            </a:r>
          </a:p>
          <a:p>
            <a:r>
              <a:rPr lang="sv-SE" dirty="0" smtClean="0"/>
              <a:t>PUBLIC</a:t>
            </a:r>
            <a:endParaRPr lang="sv-SE" dirty="0"/>
          </a:p>
        </p:txBody>
      </p:sp>
      <p:grpSp>
        <p:nvGrpSpPr>
          <p:cNvPr id="3" name="Grupp 33"/>
          <p:cNvGrpSpPr/>
          <p:nvPr/>
        </p:nvGrpSpPr>
        <p:grpSpPr>
          <a:xfrm>
            <a:off x="6909860" y="3989913"/>
            <a:ext cx="1653116" cy="629807"/>
            <a:chOff x="1152526" y="4127490"/>
            <a:chExt cx="1192744" cy="629807"/>
          </a:xfrm>
        </p:grpSpPr>
        <p:sp>
          <p:nvSpPr>
            <p:cNvPr id="44" name="textruta 19"/>
            <p:cNvSpPr txBox="1"/>
            <p:nvPr/>
          </p:nvSpPr>
          <p:spPr>
            <a:xfrm>
              <a:off x="1376890" y="4157133"/>
              <a:ext cx="968380" cy="600164"/>
            </a:xfrm>
            <a:prstGeom prst="rect">
              <a:avLst/>
            </a:prstGeom>
            <a:noFill/>
          </p:spPr>
          <p:txBody>
            <a:bodyPr wrap="square" lIns="0" tIns="0" rIns="0" bIns="0" rtlCol="0">
              <a:spAutoFit/>
            </a:bodyPr>
            <a:lstStyle/>
            <a:p>
              <a:pPr>
                <a:spcAft>
                  <a:spcPts val="600"/>
                </a:spcAft>
              </a:pPr>
              <a:r>
                <a:rPr lang="ru-RU" sz="800" dirty="0" smtClean="0"/>
                <a:t>Соответствует показателям </a:t>
              </a:r>
              <a:r>
                <a:rPr lang="en-GB" sz="800" dirty="0" smtClean="0"/>
                <a:t>2011</a:t>
              </a:r>
              <a:r>
                <a:rPr lang="ru-RU" sz="800" dirty="0" smtClean="0"/>
                <a:t> года</a:t>
              </a:r>
              <a:endParaRPr lang="en-GB" sz="800" dirty="0" smtClean="0"/>
            </a:p>
            <a:p>
              <a:endParaRPr lang="en-GB" dirty="0"/>
            </a:p>
          </p:txBody>
        </p:sp>
        <p:pic>
          <p:nvPicPr>
            <p:cNvPr id="45" name="Bildobjekt 18"/>
            <p:cNvPicPr>
              <a:picLocks noChangeAspect="1"/>
            </p:cNvPicPr>
            <p:nvPr/>
          </p:nvPicPr>
          <p:blipFill>
            <a:blip r:embed="rId4"/>
            <a:stretch>
              <a:fillRect/>
            </a:stretch>
          </p:blipFill>
          <p:spPr>
            <a:xfrm>
              <a:off x="1152526" y="4127490"/>
              <a:ext cx="127522" cy="205898"/>
            </a:xfrm>
            <a:prstGeom prst="rect">
              <a:avLst/>
            </a:prstGeom>
          </p:spPr>
        </p:pic>
      </p:grpSp>
      <p:sp>
        <p:nvSpPr>
          <p:cNvPr id="46" name="textruta 23"/>
          <p:cNvSpPr txBox="1"/>
          <p:nvPr/>
        </p:nvSpPr>
        <p:spPr>
          <a:xfrm>
            <a:off x="1152525" y="4670428"/>
            <a:ext cx="5722408" cy="138499"/>
          </a:xfrm>
          <a:prstGeom prst="rect">
            <a:avLst/>
          </a:prstGeom>
          <a:noFill/>
        </p:spPr>
        <p:txBody>
          <a:bodyPr wrap="square" lIns="0" tIns="0" rIns="0" bIns="0" rtlCol="0">
            <a:spAutoFit/>
          </a:bodyPr>
          <a:lstStyle/>
          <a:p>
            <a:r>
              <a:rPr lang="ru-RU" sz="900" i="1" dirty="0" smtClean="0"/>
              <a:t>ПРИМЕЧАНИЕ</a:t>
            </a:r>
            <a:r>
              <a:rPr lang="en-GB" sz="900" i="1" dirty="0" smtClean="0"/>
              <a:t>: </a:t>
            </a:r>
            <a:r>
              <a:rPr lang="ru-RU" sz="900" i="1" dirty="0" smtClean="0"/>
              <a:t>Инициативы указаны в порядке упоминания респондентами. </a:t>
            </a:r>
            <a:endParaRPr lang="en-GB" sz="900" i="1" dirty="0"/>
          </a:p>
        </p:txBody>
      </p:sp>
      <p:pic>
        <p:nvPicPr>
          <p:cNvPr id="47" name="Bildobjekt 17"/>
          <p:cNvPicPr>
            <a:picLocks noChangeAspect="1"/>
          </p:cNvPicPr>
          <p:nvPr/>
        </p:nvPicPr>
        <p:blipFill>
          <a:blip r:embed="rId7"/>
          <a:stretch>
            <a:fillRect/>
          </a:stretch>
        </p:blipFill>
        <p:spPr>
          <a:xfrm>
            <a:off x="6909858" y="4599513"/>
            <a:ext cx="181832" cy="173567"/>
          </a:xfrm>
          <a:prstGeom prst="rect">
            <a:avLst/>
          </a:prstGeom>
        </p:spPr>
      </p:pic>
      <p:pic>
        <p:nvPicPr>
          <p:cNvPr id="48" name="Bildobjekt 16"/>
          <p:cNvPicPr>
            <a:picLocks noChangeAspect="1"/>
          </p:cNvPicPr>
          <p:nvPr/>
        </p:nvPicPr>
        <p:blipFill>
          <a:blip r:embed="rId3"/>
          <a:stretch>
            <a:fillRect/>
          </a:stretch>
        </p:blipFill>
        <p:spPr>
          <a:xfrm>
            <a:off x="6909858" y="4286247"/>
            <a:ext cx="181832" cy="173567"/>
          </a:xfrm>
          <a:prstGeom prst="rect">
            <a:avLst/>
          </a:prstGeom>
        </p:spPr>
      </p:pic>
      <p:sp>
        <p:nvSpPr>
          <p:cNvPr id="49" name="textruta 32"/>
          <p:cNvSpPr txBox="1"/>
          <p:nvPr/>
        </p:nvSpPr>
        <p:spPr>
          <a:xfrm>
            <a:off x="7197196" y="4315890"/>
            <a:ext cx="1718204" cy="477054"/>
          </a:xfrm>
          <a:prstGeom prst="rect">
            <a:avLst/>
          </a:prstGeom>
          <a:noFill/>
        </p:spPr>
        <p:txBody>
          <a:bodyPr wrap="square" lIns="0" tIns="0" rIns="0" bIns="0" rtlCol="0">
            <a:spAutoFit/>
          </a:bodyPr>
          <a:lstStyle/>
          <a:p>
            <a:pPr>
              <a:spcAft>
                <a:spcPts val="600"/>
              </a:spcAft>
            </a:pPr>
            <a:r>
              <a:rPr lang="en-GB" sz="800" dirty="0" smtClean="0"/>
              <a:t> </a:t>
            </a:r>
            <a:r>
              <a:rPr lang="ru-RU" sz="800" dirty="0" smtClean="0"/>
              <a:t>Увеличение по сравнению с  </a:t>
            </a:r>
            <a:r>
              <a:rPr lang="en-GB" sz="800" dirty="0" smtClean="0"/>
              <a:t>2011</a:t>
            </a:r>
          </a:p>
          <a:p>
            <a:endParaRPr lang="en-GB" dirty="0"/>
          </a:p>
        </p:txBody>
      </p:sp>
      <p:sp>
        <p:nvSpPr>
          <p:cNvPr id="50" name="textruta 29"/>
          <p:cNvSpPr txBox="1"/>
          <p:nvPr/>
        </p:nvSpPr>
        <p:spPr>
          <a:xfrm>
            <a:off x="7211484" y="4625618"/>
            <a:ext cx="2881847" cy="477054"/>
          </a:xfrm>
          <a:prstGeom prst="rect">
            <a:avLst/>
          </a:prstGeom>
          <a:noFill/>
        </p:spPr>
        <p:txBody>
          <a:bodyPr wrap="square" lIns="0" tIns="0" rIns="0" bIns="0" rtlCol="0">
            <a:spAutoFit/>
          </a:bodyPr>
          <a:lstStyle/>
          <a:p>
            <a:pPr>
              <a:spcAft>
                <a:spcPts val="600"/>
              </a:spcAft>
            </a:pPr>
            <a:r>
              <a:rPr lang="ru-RU" sz="800" dirty="0" smtClean="0"/>
              <a:t>Понижение по сравнению с </a:t>
            </a:r>
            <a:r>
              <a:rPr lang="en-GB" sz="800" dirty="0" smtClean="0"/>
              <a:t>2011</a:t>
            </a:r>
          </a:p>
          <a:p>
            <a:endParaRPr lang="en-GB"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525" y="553621"/>
            <a:ext cx="7991474" cy="733312"/>
          </a:xfrm>
        </p:spPr>
        <p:txBody>
          <a:bodyPr lIns="0" tIns="0" rIns="0" bIns="0">
            <a:normAutofit fontScale="90000"/>
          </a:bodyPr>
          <a:lstStyle/>
          <a:p>
            <a:pPr>
              <a:spcAft>
                <a:spcPts val="1800"/>
              </a:spcAft>
            </a:pPr>
            <a:r>
              <a:rPr lang="ru-RU" dirty="0" smtClean="0"/>
              <a:t>Люди доверяют </a:t>
            </a:r>
            <a:r>
              <a:rPr lang="ru-RU" dirty="0" err="1" smtClean="0"/>
              <a:t>эко-маркировке</a:t>
            </a:r>
            <a:r>
              <a:rPr lang="en-GB" dirty="0" smtClean="0"/>
              <a:t>? </a:t>
            </a:r>
            <a:br>
              <a:rPr lang="en-GB" dirty="0" smtClean="0"/>
            </a:br>
            <a:r>
              <a:rPr lang="en-GB" dirty="0" smtClean="0"/>
              <a:t> </a:t>
            </a:r>
            <a:endParaRPr lang="en-GB" dirty="0"/>
          </a:p>
        </p:txBody>
      </p:sp>
      <p:sp>
        <p:nvSpPr>
          <p:cNvPr id="6" name="Slide Number Placeholder 5"/>
          <p:cNvSpPr>
            <a:spLocks noGrp="1"/>
          </p:cNvSpPr>
          <p:nvPr>
            <p:ph type="sldNum" sz="quarter" idx="12"/>
          </p:nvPr>
        </p:nvSpPr>
        <p:spPr/>
        <p:txBody>
          <a:bodyPr/>
          <a:lstStyle/>
          <a:p>
            <a:r>
              <a:rPr lang="en-GB" dirty="0" smtClean="0"/>
              <a:t>/ </a:t>
            </a:r>
            <a:fld id="{51D75496-C612-4091-9F61-05CA146263B0}" type="slidenum">
              <a:rPr lang="en-GB" smtClean="0"/>
              <a:pPr/>
              <a:t>56</a:t>
            </a:fld>
            <a:endParaRPr lang="en-GB" dirty="0"/>
          </a:p>
        </p:txBody>
      </p:sp>
      <p:sp>
        <p:nvSpPr>
          <p:cNvPr id="16" name="Rektangel med rundade hörn 15"/>
          <p:cNvSpPr/>
          <p:nvPr/>
        </p:nvSpPr>
        <p:spPr>
          <a:xfrm>
            <a:off x="1160992" y="5358856"/>
            <a:ext cx="8221133" cy="914931"/>
          </a:xfrm>
          <a:prstGeom prst="roundRect">
            <a:avLst>
              <a:gd name="adj" fmla="val 5678"/>
            </a:avLst>
          </a:prstGeom>
          <a:solidFill>
            <a:srgbClr val="8ED64C">
              <a:alpha val="44000"/>
            </a:srgbClr>
          </a:solidFill>
          <a:ln w="12700"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ktangel 16"/>
          <p:cNvSpPr/>
          <p:nvPr/>
        </p:nvSpPr>
        <p:spPr>
          <a:xfrm>
            <a:off x="1152525" y="5223389"/>
            <a:ext cx="683960" cy="211203"/>
          </a:xfrm>
          <a:prstGeom prst="rect">
            <a:avLst/>
          </a:prstGeom>
          <a:solidFill>
            <a:srgbClr val="008000"/>
          </a:solidFill>
        </p:spPr>
        <p:txBody>
          <a:bodyPr wrap="square" lIns="36000" tIns="36000" rIns="0" bIns="36000">
            <a:spAutoFit/>
          </a:bodyPr>
          <a:lstStyle/>
          <a:p>
            <a:pPr>
              <a:spcAft>
                <a:spcPts val="600"/>
              </a:spcAft>
            </a:pPr>
            <a:r>
              <a:rPr lang="ru-RU" sz="900" b="1" dirty="0" smtClean="0">
                <a:solidFill>
                  <a:schemeClr val="bg1"/>
                </a:solidFill>
              </a:rPr>
              <a:t>АНАЛИЗ</a:t>
            </a:r>
            <a:r>
              <a:rPr lang="en-GB" sz="900" b="1" dirty="0" smtClean="0">
                <a:solidFill>
                  <a:schemeClr val="bg1"/>
                </a:solidFill>
              </a:rPr>
              <a:t>:</a:t>
            </a:r>
            <a:endParaRPr lang="en-GB" sz="900" dirty="0" smtClean="0">
              <a:solidFill>
                <a:schemeClr val="bg1"/>
              </a:solidFill>
            </a:endParaRPr>
          </a:p>
        </p:txBody>
      </p:sp>
      <p:sp>
        <p:nvSpPr>
          <p:cNvPr id="29" name="textruta 28"/>
          <p:cNvSpPr txBox="1"/>
          <p:nvPr/>
        </p:nvSpPr>
        <p:spPr>
          <a:xfrm>
            <a:off x="1268412" y="5503830"/>
            <a:ext cx="7215187" cy="615553"/>
          </a:xfrm>
          <a:prstGeom prst="rect">
            <a:avLst/>
          </a:prstGeom>
          <a:noFill/>
        </p:spPr>
        <p:txBody>
          <a:bodyPr wrap="square" lIns="0" tIns="0" rIns="0" bIns="0" rtlCol="0">
            <a:spAutoFit/>
          </a:bodyPr>
          <a:lstStyle/>
          <a:p>
            <a:pPr marL="93663" indent="-93663">
              <a:buFont typeface="Arial"/>
              <a:buChar char="•"/>
            </a:pPr>
            <a:r>
              <a:rPr lang="ru-RU" sz="1000" dirty="0" smtClean="0">
                <a:solidFill>
                  <a:srgbClr val="008000"/>
                </a:solidFill>
              </a:rPr>
              <a:t>Доверие к экологической маркировке увеличилось (в настоящее время 54% против 37% в 2011 году)</a:t>
            </a:r>
          </a:p>
          <a:p>
            <a:pPr marL="93663" indent="-93663">
              <a:buFont typeface="Arial"/>
              <a:buChar char="•"/>
            </a:pPr>
            <a:r>
              <a:rPr lang="ru-RU" sz="1000" dirty="0" smtClean="0">
                <a:solidFill>
                  <a:srgbClr val="008000"/>
                </a:solidFill>
              </a:rPr>
              <a:t>Существует четкое различие между странами</a:t>
            </a:r>
          </a:p>
          <a:p>
            <a:pPr marL="93663" indent="-93663">
              <a:buFont typeface="Arial"/>
              <a:buChar char="•"/>
            </a:pPr>
            <a:r>
              <a:rPr lang="ru-RU" sz="1000" dirty="0" smtClean="0">
                <a:solidFill>
                  <a:srgbClr val="008000"/>
                </a:solidFill>
              </a:rPr>
              <a:t>Развивающиеся страны доверяют экологической маркировки в наибольшей степени. (Более 2/3 потребителей в Китае, Индии и Южной Африки по сравнению с 1/3 в Японии, Германии и Франции)</a:t>
            </a:r>
            <a:endParaRPr lang="en-GB" sz="1000" dirty="0">
              <a:solidFill>
                <a:srgbClr val="008000"/>
              </a:solidFill>
            </a:endParaRPr>
          </a:p>
        </p:txBody>
      </p:sp>
      <p:pic>
        <p:nvPicPr>
          <p:cNvPr id="13" name="Bildobjekt 12" descr="Consumers.jpg"/>
          <p:cNvPicPr>
            <a:picLocks noChangeAspect="1"/>
          </p:cNvPicPr>
          <p:nvPr/>
        </p:nvPicPr>
        <p:blipFill>
          <a:blip r:embed="rId3"/>
          <a:stretch>
            <a:fillRect/>
          </a:stretch>
        </p:blipFill>
        <p:spPr>
          <a:xfrm>
            <a:off x="8627201" y="172717"/>
            <a:ext cx="317971" cy="572349"/>
          </a:xfrm>
          <a:prstGeom prst="rect">
            <a:avLst/>
          </a:prstGeom>
        </p:spPr>
      </p:pic>
      <p:pic>
        <p:nvPicPr>
          <p:cNvPr id="18" name="Bildobjekt 17"/>
          <p:cNvPicPr>
            <a:picLocks noChangeAspect="1"/>
          </p:cNvPicPr>
          <p:nvPr/>
        </p:nvPicPr>
        <p:blipFill>
          <a:blip r:embed="rId4"/>
          <a:srcRect r="15000"/>
          <a:stretch>
            <a:fillRect/>
          </a:stretch>
        </p:blipFill>
        <p:spPr>
          <a:xfrm>
            <a:off x="5414250" y="2565401"/>
            <a:ext cx="3729750" cy="1261532"/>
          </a:xfrm>
          <a:prstGeom prst="rect">
            <a:avLst/>
          </a:prstGeom>
        </p:spPr>
      </p:pic>
      <p:sp>
        <p:nvSpPr>
          <p:cNvPr id="19" name="textruta 18"/>
          <p:cNvSpPr txBox="1"/>
          <p:nvPr/>
        </p:nvSpPr>
        <p:spPr>
          <a:xfrm>
            <a:off x="5943600" y="2413000"/>
            <a:ext cx="2693988" cy="1754326"/>
          </a:xfrm>
          <a:prstGeom prst="rect">
            <a:avLst/>
          </a:prstGeom>
          <a:noFill/>
        </p:spPr>
        <p:txBody>
          <a:bodyPr wrap="square" rtlCol="0">
            <a:spAutoFit/>
          </a:bodyPr>
          <a:lstStyle/>
          <a:p>
            <a:r>
              <a:rPr lang="en-GB" sz="8800" dirty="0" smtClean="0">
                <a:solidFill>
                  <a:srgbClr val="FFFFFF"/>
                </a:solidFill>
              </a:rPr>
              <a:t>54% </a:t>
            </a:r>
          </a:p>
          <a:p>
            <a:r>
              <a:rPr lang="ru-RU" sz="1000" dirty="0" smtClean="0">
                <a:solidFill>
                  <a:srgbClr val="008000"/>
                </a:solidFill>
              </a:rPr>
              <a:t>Респондентов доверяют </a:t>
            </a:r>
            <a:r>
              <a:rPr lang="ru-RU" sz="1000" dirty="0" err="1" smtClean="0">
                <a:solidFill>
                  <a:srgbClr val="008000"/>
                </a:solidFill>
              </a:rPr>
              <a:t>эко-маркировке</a:t>
            </a:r>
            <a:r>
              <a:rPr lang="ru-RU" sz="1000" dirty="0" smtClean="0">
                <a:solidFill>
                  <a:srgbClr val="008000"/>
                </a:solidFill>
              </a:rPr>
              <a:t>. Цифра растет. </a:t>
            </a:r>
            <a:endParaRPr lang="en-GB" sz="1000" dirty="0">
              <a:solidFill>
                <a:srgbClr val="008000"/>
              </a:solidFill>
            </a:endParaRPr>
          </a:p>
        </p:txBody>
      </p:sp>
      <p:sp>
        <p:nvSpPr>
          <p:cNvPr id="20" name="Date Placeholder 3"/>
          <p:cNvSpPr>
            <a:spLocks noGrp="1"/>
          </p:cNvSpPr>
          <p:nvPr>
            <p:ph type="dt" sz="half" idx="4294967295"/>
          </p:nvPr>
        </p:nvSpPr>
        <p:spPr>
          <a:xfrm>
            <a:off x="6996650" y="6556375"/>
            <a:ext cx="1944000" cy="247400"/>
          </a:xfrm>
          <a:prstGeom prst="rect">
            <a:avLst/>
          </a:prstGeom>
        </p:spPr>
        <p:txBody>
          <a:bodyPr vert="horz" lIns="36000" tIns="36000" rIns="36000" bIns="36000" rtlCol="0" anchor="b"/>
          <a:lstStyle>
            <a:lvl1pPr marL="0" algn="r" defTabSz="914400" rtl="0" eaLnBrk="1" latinLnBrk="0" hangingPunct="1">
              <a:defRPr lang="en-GB" sz="800" kern="1200" smtClean="0">
                <a:solidFill>
                  <a:schemeClr val="bg1">
                    <a:lumMod val="50000"/>
                  </a:schemeClr>
                </a:solidFill>
                <a:latin typeface="+mn-lt"/>
                <a:ea typeface="+mn-ea"/>
                <a:cs typeface="+mn-cs"/>
              </a:defRPr>
            </a:lvl1pPr>
          </a:lstStyle>
          <a:p>
            <a:r>
              <a:rPr lang="sv-SE" dirty="0" smtClean="0"/>
              <a:t>Environmental Research 2013 </a:t>
            </a:r>
          </a:p>
        </p:txBody>
      </p:sp>
      <p:graphicFrame>
        <p:nvGraphicFramePr>
          <p:cNvPr id="14" name="Object 14"/>
          <p:cNvGraphicFramePr>
            <a:graphicFrameLocks/>
          </p:cNvGraphicFramePr>
          <p:nvPr>
            <p:extLst>
              <p:ext uri="{D42A27DB-BD31-4B8C-83A1-F6EECF244321}">
                <p14:modId xmlns:p14="http://schemas.microsoft.com/office/powerpoint/2010/main" xmlns="" val="1915471170"/>
              </p:ext>
            </p:extLst>
          </p:nvPr>
        </p:nvGraphicFramePr>
        <p:xfrm>
          <a:off x="2641600" y="1549399"/>
          <a:ext cx="3346287" cy="3522133"/>
        </p:xfrm>
        <a:graphic>
          <a:graphicData uri="http://schemas.openxmlformats.org/drawingml/2006/chart">
            <c:chart xmlns:c="http://schemas.openxmlformats.org/drawingml/2006/chart" xmlns:r="http://schemas.openxmlformats.org/officeDocument/2006/relationships" r:id="rId5"/>
          </a:graphicData>
        </a:graphic>
      </p:graphicFrame>
      <p:sp>
        <p:nvSpPr>
          <p:cNvPr id="22" name="Rectangle 63"/>
          <p:cNvSpPr>
            <a:spLocks noChangeArrowheads="1"/>
          </p:cNvSpPr>
          <p:nvPr/>
        </p:nvSpPr>
        <p:spPr bwMode="auto">
          <a:xfrm>
            <a:off x="2638929" y="1415100"/>
            <a:ext cx="485710"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auto">
              <a:spcBef>
                <a:spcPts val="0"/>
              </a:spcBef>
              <a:spcAft>
                <a:spcPts val="0"/>
              </a:spcAft>
            </a:pPr>
            <a:r>
              <a:rPr lang="ru-RU" sz="1000" kern="0" dirty="0" smtClean="0">
                <a:solidFill>
                  <a:srgbClr val="000090"/>
                </a:solidFill>
                <a:latin typeface="Arial"/>
                <a:cs typeface="Arial" pitchFamily="34" charset="0"/>
              </a:rPr>
              <a:t>Всего </a:t>
            </a:r>
            <a:r>
              <a:rPr lang="en-GB" sz="1000" kern="0" dirty="0" smtClean="0">
                <a:solidFill>
                  <a:srgbClr val="000090"/>
                </a:solidFill>
                <a:latin typeface="Arial"/>
                <a:cs typeface="Arial" pitchFamily="34" charset="0"/>
              </a:rPr>
              <a:t>%</a:t>
            </a:r>
            <a:endParaRPr lang="en-GB" sz="1000" kern="0" dirty="0">
              <a:solidFill>
                <a:srgbClr val="000090"/>
              </a:solidFill>
              <a:latin typeface="Arial"/>
              <a:cs typeface="Arial" pitchFamily="34" charset="0"/>
            </a:endParaRPr>
          </a:p>
        </p:txBody>
      </p:sp>
      <p:graphicFrame>
        <p:nvGraphicFramePr>
          <p:cNvPr id="23" name="Table 30"/>
          <p:cNvGraphicFramePr>
            <a:graphicFrameLocks noGrp="1"/>
          </p:cNvGraphicFramePr>
          <p:nvPr>
            <p:extLst>
              <p:ext uri="{D42A27DB-BD31-4B8C-83A1-F6EECF244321}">
                <p14:modId xmlns:p14="http://schemas.microsoft.com/office/powerpoint/2010/main" xmlns="" val="4279669422"/>
              </p:ext>
            </p:extLst>
          </p:nvPr>
        </p:nvGraphicFramePr>
        <p:xfrm>
          <a:off x="1147048" y="1522409"/>
          <a:ext cx="1426925" cy="3607043"/>
        </p:xfrm>
        <a:graphic>
          <a:graphicData uri="http://schemas.openxmlformats.org/drawingml/2006/table">
            <a:tbl>
              <a:tblPr/>
              <a:tblGrid>
                <a:gridCol w="1426925"/>
              </a:tblGrid>
              <a:tr h="253286">
                <a:tc>
                  <a:txBody>
                    <a:bodyPr/>
                    <a:lstStyle/>
                    <a:p>
                      <a:pPr algn="r" rtl="0" fontAlgn="ctr"/>
                      <a:r>
                        <a:rPr lang="ru-RU" sz="1000" b="1" i="0" u="none" strike="noStrike" noProof="0" dirty="0" smtClean="0">
                          <a:solidFill>
                            <a:srgbClr val="000090"/>
                          </a:solidFill>
                          <a:effectLst/>
                          <a:latin typeface="Arial"/>
                        </a:rPr>
                        <a:t>Всего</a:t>
                      </a:r>
                      <a:endParaRPr lang="en-GB" sz="1000" b="1" i="0" u="none" strike="noStrike" noProof="0" dirty="0">
                        <a:solidFill>
                          <a:srgbClr val="000090"/>
                        </a:solidFill>
                        <a:effectLst/>
                        <a:latin typeface="Arial"/>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53286">
                <a:tc>
                  <a:txBody>
                    <a:bodyPr/>
                    <a:lstStyle/>
                    <a:p>
                      <a:pPr algn="r" rtl="0" fontAlgn="ctr"/>
                      <a:r>
                        <a:rPr lang="ru-RU" sz="1000" b="1" i="0" u="none" strike="noStrike" noProof="0" dirty="0" smtClean="0">
                          <a:solidFill>
                            <a:srgbClr val="4FA74B"/>
                          </a:solidFill>
                          <a:effectLst/>
                          <a:latin typeface="Arial"/>
                        </a:rPr>
                        <a:t>Развитые страны</a:t>
                      </a:r>
                      <a:endParaRPr lang="en-GB" sz="1000" b="1" i="0" u="none" strike="noStrike" noProof="0" dirty="0">
                        <a:solidFill>
                          <a:srgbClr val="4FA74B"/>
                        </a:solidFill>
                        <a:effectLst/>
                        <a:latin typeface="Arial"/>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53286">
                <a:tc>
                  <a:txBody>
                    <a:bodyPr/>
                    <a:lstStyle/>
                    <a:p>
                      <a:pPr algn="r" rtl="0" fontAlgn="ctr"/>
                      <a:r>
                        <a:rPr lang="ru-RU" sz="1000" b="0" i="0" u="none" strike="noStrike" noProof="0" dirty="0" smtClean="0">
                          <a:solidFill>
                            <a:srgbClr val="000090"/>
                          </a:solidFill>
                          <a:effectLst/>
                          <a:latin typeface="Arial"/>
                        </a:rPr>
                        <a:t>Франция</a:t>
                      </a:r>
                      <a:endParaRPr lang="en-GB" sz="1000" b="0" i="0" u="none" strike="noStrike" noProof="0" dirty="0">
                        <a:solidFill>
                          <a:srgbClr val="000090"/>
                        </a:solidFill>
                        <a:effectLst/>
                        <a:latin typeface="Arial"/>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53286">
                <a:tc>
                  <a:txBody>
                    <a:bodyPr/>
                    <a:lstStyle/>
                    <a:p>
                      <a:pPr algn="r" rtl="0" fontAlgn="ctr"/>
                      <a:r>
                        <a:rPr lang="ru-RU" sz="1000" b="0" i="0" u="none" strike="noStrike" noProof="0" dirty="0" smtClean="0">
                          <a:solidFill>
                            <a:srgbClr val="000090"/>
                          </a:solidFill>
                          <a:effectLst/>
                          <a:latin typeface="Arial"/>
                        </a:rPr>
                        <a:t>Германия</a:t>
                      </a:r>
                      <a:endParaRPr lang="en-GB" sz="1000" b="0" i="0" u="none" strike="noStrike" noProof="0" dirty="0">
                        <a:solidFill>
                          <a:srgbClr val="000090"/>
                        </a:solidFill>
                        <a:effectLst/>
                        <a:latin typeface="Arial"/>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53286">
                <a:tc>
                  <a:txBody>
                    <a:bodyPr/>
                    <a:lstStyle/>
                    <a:p>
                      <a:pPr algn="r" rtl="0" fontAlgn="ctr"/>
                      <a:r>
                        <a:rPr lang="ru-RU" sz="1000" b="0" i="0" u="none" strike="noStrike" noProof="0" dirty="0" smtClean="0">
                          <a:solidFill>
                            <a:srgbClr val="000090"/>
                          </a:solidFill>
                          <a:effectLst/>
                          <a:latin typeface="Arial"/>
                        </a:rPr>
                        <a:t>Япония</a:t>
                      </a:r>
                      <a:endParaRPr lang="en-GB" sz="1000" b="0" i="0" u="none" strike="noStrike" noProof="0" dirty="0">
                        <a:solidFill>
                          <a:srgbClr val="000090"/>
                        </a:solidFill>
                        <a:effectLst/>
                        <a:latin typeface="Arial"/>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53286">
                <a:tc>
                  <a:txBody>
                    <a:bodyPr/>
                    <a:lstStyle/>
                    <a:p>
                      <a:pPr algn="r" rtl="0" fontAlgn="ctr"/>
                      <a:r>
                        <a:rPr lang="ru-RU" sz="1000" b="0" i="0" u="none" strike="noStrike" noProof="0" dirty="0" smtClean="0">
                          <a:solidFill>
                            <a:srgbClr val="000090"/>
                          </a:solidFill>
                          <a:effectLst/>
                          <a:latin typeface="Arial"/>
                        </a:rPr>
                        <a:t>Великобритания</a:t>
                      </a:r>
                      <a:endParaRPr lang="en-GB" sz="1000" b="0" i="0" u="none" strike="noStrike" noProof="0" dirty="0">
                        <a:solidFill>
                          <a:srgbClr val="000090"/>
                        </a:solidFill>
                        <a:effectLst/>
                        <a:latin typeface="Arial"/>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53286">
                <a:tc>
                  <a:txBody>
                    <a:bodyPr/>
                    <a:lstStyle/>
                    <a:p>
                      <a:pPr algn="r" rtl="0" fontAlgn="ctr"/>
                      <a:r>
                        <a:rPr lang="ru-RU" sz="1000" b="0" i="0" u="none" strike="noStrike" noProof="0" dirty="0" smtClean="0">
                          <a:solidFill>
                            <a:srgbClr val="000090"/>
                          </a:solidFill>
                          <a:effectLst/>
                          <a:latin typeface="Arial"/>
                        </a:rPr>
                        <a:t>США</a:t>
                      </a:r>
                      <a:endParaRPr lang="en-GB" sz="1000" b="0" i="0" u="none" strike="noStrike" noProof="0" dirty="0">
                        <a:solidFill>
                          <a:srgbClr val="000090"/>
                        </a:solidFill>
                        <a:effectLst/>
                        <a:latin typeface="Arial"/>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53286">
                <a:tc>
                  <a:txBody>
                    <a:bodyPr/>
                    <a:lstStyle/>
                    <a:p>
                      <a:pPr algn="r" rtl="0" fontAlgn="ctr"/>
                      <a:r>
                        <a:rPr lang="ru-RU" sz="1000" b="1" i="0" u="none" strike="noStrike" noProof="0" dirty="0" smtClean="0">
                          <a:solidFill>
                            <a:srgbClr val="4FA74B"/>
                          </a:solidFill>
                          <a:effectLst/>
                          <a:latin typeface="Arial"/>
                        </a:rPr>
                        <a:t>Развивающиеся страны</a:t>
                      </a:r>
                      <a:endParaRPr lang="en-GB" sz="1000" b="1" i="0" u="none" strike="noStrike" noProof="0" dirty="0">
                        <a:solidFill>
                          <a:srgbClr val="4FA74B"/>
                        </a:solidFill>
                        <a:effectLst/>
                        <a:latin typeface="Arial"/>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53286">
                <a:tc>
                  <a:txBody>
                    <a:bodyPr/>
                    <a:lstStyle/>
                    <a:p>
                      <a:pPr algn="r" rtl="0" fontAlgn="ctr"/>
                      <a:r>
                        <a:rPr lang="ru-RU" sz="1000" b="0" i="0" u="none" strike="noStrike" noProof="0" dirty="0" smtClean="0">
                          <a:solidFill>
                            <a:srgbClr val="000090"/>
                          </a:solidFill>
                          <a:effectLst/>
                          <a:latin typeface="Arial"/>
                        </a:rPr>
                        <a:t>Бразилия</a:t>
                      </a:r>
                      <a:endParaRPr lang="en-GB" sz="1000" b="0" i="0" u="none" strike="noStrike" noProof="0" dirty="0">
                        <a:solidFill>
                          <a:srgbClr val="000090"/>
                        </a:solidFill>
                        <a:effectLst/>
                        <a:latin typeface="Arial"/>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53286">
                <a:tc>
                  <a:txBody>
                    <a:bodyPr/>
                    <a:lstStyle/>
                    <a:p>
                      <a:pPr algn="r" rtl="0" fontAlgn="ctr"/>
                      <a:r>
                        <a:rPr lang="ru-RU" sz="1000" b="0" i="0" u="none" strike="noStrike" noProof="0" dirty="0" smtClean="0">
                          <a:solidFill>
                            <a:srgbClr val="000090"/>
                          </a:solidFill>
                          <a:effectLst/>
                          <a:latin typeface="Arial"/>
                        </a:rPr>
                        <a:t>Китай</a:t>
                      </a:r>
                      <a:endParaRPr lang="en-GB" sz="1000" b="0" i="0" u="none" strike="noStrike" noProof="0" dirty="0">
                        <a:solidFill>
                          <a:srgbClr val="000090"/>
                        </a:solidFill>
                        <a:effectLst/>
                        <a:latin typeface="Arial"/>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53286">
                <a:tc>
                  <a:txBody>
                    <a:bodyPr/>
                    <a:lstStyle/>
                    <a:p>
                      <a:pPr algn="r" rtl="0" fontAlgn="ctr"/>
                      <a:r>
                        <a:rPr lang="ru-RU" sz="1000" b="0" i="0" u="none" strike="noStrike" noProof="0" dirty="0" smtClean="0">
                          <a:solidFill>
                            <a:srgbClr val="000090"/>
                          </a:solidFill>
                          <a:effectLst/>
                          <a:latin typeface="Arial"/>
                        </a:rPr>
                        <a:t>Индия</a:t>
                      </a:r>
                      <a:endParaRPr lang="en-GB" sz="1000" b="0" i="0" u="none" strike="noStrike" noProof="0" dirty="0">
                        <a:solidFill>
                          <a:srgbClr val="000090"/>
                        </a:solidFill>
                        <a:effectLst/>
                        <a:latin typeface="Arial"/>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53286">
                <a:tc>
                  <a:txBody>
                    <a:bodyPr/>
                    <a:lstStyle/>
                    <a:p>
                      <a:pPr algn="r" rtl="0" fontAlgn="ctr"/>
                      <a:r>
                        <a:rPr lang="ru-RU" sz="1000" b="0" i="0" u="none" strike="noStrike" noProof="0" dirty="0" smtClean="0">
                          <a:solidFill>
                            <a:srgbClr val="000090"/>
                          </a:solidFill>
                          <a:effectLst/>
                          <a:latin typeface="Arial"/>
                        </a:rPr>
                        <a:t>Россия</a:t>
                      </a:r>
                      <a:endParaRPr lang="en-GB" sz="1000" b="0" i="0" u="none" strike="noStrike" noProof="0" dirty="0">
                        <a:solidFill>
                          <a:srgbClr val="000090"/>
                        </a:solidFill>
                        <a:effectLst/>
                        <a:latin typeface="Arial"/>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53286">
                <a:tc>
                  <a:txBody>
                    <a:bodyPr/>
                    <a:lstStyle/>
                    <a:p>
                      <a:pPr algn="r" rtl="0" fontAlgn="ctr"/>
                      <a:r>
                        <a:rPr lang="ru-RU" sz="1000" b="0" i="0" u="none" strike="noStrike" noProof="0" dirty="0" smtClean="0">
                          <a:solidFill>
                            <a:srgbClr val="000090"/>
                          </a:solidFill>
                          <a:effectLst/>
                          <a:latin typeface="Arial"/>
                        </a:rPr>
                        <a:t>ЮАР</a:t>
                      </a:r>
                      <a:endParaRPr lang="en-GB" sz="1000" b="0" i="0" u="none" strike="noStrike" noProof="0" dirty="0">
                        <a:solidFill>
                          <a:srgbClr val="000090"/>
                        </a:solidFill>
                        <a:effectLst/>
                        <a:latin typeface="Arial"/>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53286">
                <a:tc>
                  <a:txBody>
                    <a:bodyPr/>
                    <a:lstStyle/>
                    <a:p>
                      <a:pPr algn="r" rtl="0" fontAlgn="ctr"/>
                      <a:r>
                        <a:rPr lang="ru-RU" sz="1000" b="0" i="0" u="none" strike="noStrike" noProof="0" dirty="0" smtClean="0">
                          <a:solidFill>
                            <a:srgbClr val="000090"/>
                          </a:solidFill>
                          <a:effectLst/>
                          <a:latin typeface="Arial"/>
                        </a:rPr>
                        <a:t>Турция</a:t>
                      </a:r>
                      <a:endParaRPr lang="en-GB" sz="1000" b="0" i="0" u="none" strike="noStrike" noProof="0" dirty="0">
                        <a:solidFill>
                          <a:srgbClr val="000090"/>
                        </a:solidFill>
                        <a:effectLst/>
                        <a:latin typeface="Arial"/>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12700">
            <a:noFill/>
            <a:miter lim="800000"/>
            <a:headEnd/>
            <a:tailEnd/>
          </a:ln>
        </p:spPr>
      </p:pic>
      <p:pic>
        <p:nvPicPr>
          <p:cNvPr id="2" name="Picture 1"/>
          <p:cNvPicPr>
            <a:picLocks noChangeAspect="1"/>
          </p:cNvPicPr>
          <p:nvPr/>
        </p:nvPicPr>
        <p:blipFill>
          <a:blip r:embed="rId4" cstate="screen"/>
          <a:srcRect/>
          <a:stretch>
            <a:fillRect/>
          </a:stretch>
        </p:blipFill>
        <p:spPr bwMode="auto">
          <a:xfrm>
            <a:off x="3021013" y="1866900"/>
            <a:ext cx="3114675" cy="3114675"/>
          </a:xfrm>
          <a:prstGeom prst="rect">
            <a:avLst/>
          </a:prstGeom>
          <a:noFill/>
          <a:ln w="9525">
            <a:noFill/>
            <a:miter lim="800000"/>
            <a:headEnd/>
            <a:tailEnd/>
          </a:ln>
          <a:effectLst>
            <a:outerShdw dist="88900" dir="2700000" algn="tl" rotWithShape="0">
              <a:srgbClr val="808080">
                <a:alpha val="65999"/>
              </a:srgbClr>
            </a:outerShdw>
          </a:effec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ru-RU" dirty="0" smtClean="0"/>
              <a:t>Растущее влияние экологии на бизнес </a:t>
            </a:r>
            <a:endParaRPr lang="en-GB" dirty="0"/>
          </a:p>
        </p:txBody>
      </p:sp>
      <p:sp>
        <p:nvSpPr>
          <p:cNvPr id="36866" name="AutoShape 2" descr="data:image/jpeg;base64,/9j/4AAQSkZJRgABAQAAAQABAAD/2wCEAAkGBhQSEBUUEhQWFRQUFxcVFRgXFRUYFhYYFxcWFBgWFhYXHCYfFxwjGRUUHy8gJCcpLCwsGB4xNTAqNScrLCkBCQoKDgwOGA8PGiwcHx8pKSkpLCwpKSwpKSksKSksKSkpKSkpKSkpKSkpLCkpKSkpKSkpKSkpKSwpKSkyLCwsKf/AABEIANcA6wMBIgACEQEDEQH/xAAbAAABBQEBAAAAAAAAAAAAAAADAAECBAUGB//EAD0QAAIBAwMCBAUBBQcEAwEBAAECEQADIQQSMQVBBiJRYRMycYGRQhQjUqGxBxUzYsHR8UOC4fAkcpLSFv/EABkBAAMBAQEAAAAAAAAAAAAAAAABAgMEBf/EACMRAAICAgICAgMBAAAAAAAAAAABAhESIQMxE0EEIjJRYXH/2gAMAwEAAhEDEQA/AO1BpxSC1ILWohAVICnUVMCgZECn21MLUiKVgDikBUqaixDxTgUhT0AOKemBppoGEmlNQBpTSAmDTzUN1LdQMmGpTUJpA0AE3U+6hbqfdQAUNT7qDupbqQBt1IGhBqcNTANupbqFvp99IAm6luoe6mLUAF3U+6g7qW6gCqEpbKlNIUwEFqUUhTigBCk1KaYmgCBpqc01MBwaU0qVADg0ppCkRQIeaaaVNFAD7qfdTRTRSAfdS3UttR20AS3UppopUAPup91QmnmmBLdT7qHNLdSAIWpB6HNKaACb6ffQd1LdTALupb6FupbqQC3U80HdUg1AwoNPuoU0g1ABd9LdQppt1ABCaU0MNSmgAk080OaeaACCnoYNPuoAJTioBqcGkBKnqE0poAc0xpiaYmgY9MaYmmmmIenqNPNIBppqVKmIRNMaemNACFPFNFSigBjUDRNtLZQOirvp99DpUCC76lvoE1IGgYXdSmh09AE91PuqFKKAJ7qfdQ6cGgAm6pbqHSmgAgan3UKaeaACTTbqHNKkATfTFqoanq9m2SHuopHYnP4rn7v9oFsXYCk2gvIB3s/oOwX3ouhOSXZ15aos4AkkAepMD8nFeddS/tBvtItKtsevzN/PANczrup3rpm7cZ//ALMY+w4FJyRk+VI9m0+vtuYR0cjkKyk/gGjbq8Q0N0LcBZmQQYZSQUPZsdh3rqen+O79hvh6hfigd5AeOQVYYYEQR/WlkV5F7PQbWsRmZVdWK4YAgkfWKMDXE9Ov2TcN/SHzKSXtnFy4hXdckdzPEd1967G1dDAMplWAIPYg5mmmaa9BZpCoTSmmAQGnmhbqxut+KrWnGTueMKMn7+lAm0uzbvXwoJYwB61zd/8AtC06sQJaMSMg1wHX/Fd2+YY+Xsg4/wC40Ox4U11xQ62X2tkYAx981LlRi5Sl+J61NSmhA1LdWhsTqQNDmnDUDCTTzQpp5pATmnmobqU0AT3UpqE0poAJupbqHup5oAJup91CpTQATdWLrfGOntO1u4zB1MEBGPuDWtNZXXPD1vUgFvI64DgA49GHcf0oA4jxPr1v32uWp2MFEkQTAzjtWDcB7V0D+D9ULTudnk3Ntb5iFySI9QMVzZtakgEWHIbIIViD25ArN2ZcnG29BVYxmoPmgv8AHHOnuf8A4f8A/mhPdujmw4/7X/2pUZPikWFXir1hxcAtMQCP8Jj2n/pseyk8HsT6HGN+0uObT/8A5b/ambWnj4bfg/7UDXHI0FvMjYlWU/QgjH2rrfBvighylzIYgbQTjgSJ4MmuHsarcODuHE8n2n1onSOqBLu9RkY2nB47/ejZpBOLPdiaDqdaltdzkADJmuAs/wBo1xbYX4KlgI3bzmPaK5nrHiO5qG8xnOFE7R9fWrsJcnpHVeIf7QSZWx5V7ueT9BXL6Dp+o1lwrZVmJ+Zz292Y4UVSs6eTL5OMTA+n/mvcOgXdONIr2F22tu7aolgR8wbuzA96zbJilP8AJmR4X/s8s6aHuRdu8yR5FPqoPJ/zGutif+Aa5fq3iEXdO5tMVZSNy/qKExuHqOJFUdJ0/WlFNpptkArFwAQc8HIqLob5op4xRpWtYrAEHByKILw9RXBW+ougAhgOxHGecVO/qy36pFaQ5Yy6OqXG49nei4Kb4w9R+a4fRdSa2ccehOPxVl+sscwPbmKtSJxOwW6Knurj7PW2PIn0IxV7Sa6ZzyfWnYqOimn3Vj6bWx3mTRNR1pE+aQT9/wA0xGpNPurH/v5AQJ3T6dvrNWL+vyApkmlY6NDdS3Vmr1PJ/FWk1IImaYizNNuoKXweDU91AE5p5oe6kGoAkyyCDwcH3nBptPbFtQqDao4AkD1pbqbdQAX4p9T+TTG4fU0OaW6gCZP/ALimgeg/A/2qO6lzgfn09TS6BbK/UntLab4wX4cEEbBkdwABM/8ANeR6rqAKm2n+F8Quu4DdBxO6J45Hrmu38TXwzvt3PjyzJgAQ0J9pPrNcvrvCwuIGsuA0rNo/M0id1s8Ee1Z5pui/FaswnubiADAPPqasWrYXgUF9CVJUghlMZEH2JHuKKpoOGarQUtXV+AvE3wL3wrhi1eIE/wAD8KfYHAP2rkCab/3/AN/NJkweLs9Z6/4V+I++0Qk/4gM7R6sI/mvernTV+HaVES66jhiAJkk8HIEms7wR4j/aLGxz+9tAAmcsnCt7nsftXR/ErKR2w4Yv7L2eU39eNpPbOex7GCeaDY1y/qGPqR/SoaxRc+aDAhRGABwFA4FYrSpMY9qwXFh0z0PJl2dJYuKXy0mY28Ln3q51TUJbSERSx/UTIX6Dg1yCXWDSCQe/+1aWgulpB55FXFNO2KbVaLumvEgTMmrKOQcVTMAYqxYuEAzW6bRzvbL2l1ZBzQ9Xq9zT9veqX7QfWpE1alaJlHFhg9WrGuK/6fiKoFqVF0JqzV/vEwP5mmXqpHaszeftTE1Vio3LXViCMx65oz+JSGwAVHP8R+9c+rU80sh4HW2Or71n/mknVcwa5rT60oIFOdTNVZGJ0t7qwWMzOaPb1+4TP4rk7l4kz9qmdeVED70ZDxs6ZteOZp7PUJrG6SjXm8xIQeWQRyfWe30o+u1VvTEneuCFlie47iB6H70OQY12aep1+0ZYL9f9B3rkb3jK/p7ri6paxebdbI8sD6DsfTnFaOs1iM1xWuISo7NuR8SNmIED3OaWh6tZfQvbeXZWMBQs/MCre3pmsc22Wkq0crqup3L17dbON0hbYMAcfXjma1NbaZQJMKDK7ZgdwAQMYkT2otnXIrG2iogJkMigODwQxPIJ7e1aOnZrTMxtsVWJJ2kECNxQTmPaspW6aN19LTMPrPTQ1hb3m3kDd6bZMfU8/auZcwfY16Bd163tOZAg74/yqc5HPBwK4O8okgGQCYIrSNrRw88K2R3U80JTFEQE8VZzUaHSerNp7q3E5XseGB5U+oNad7xfq2Yn4zLP6VgKPYCKzLWjAEuY9u5qwr4wgjtikaRcvQFuogASjZyMrVW2RcY9u8e3euuueBnVCWuW/KBgBmbnviQM8xVi74d0qwq275ud2BGCfRSII9qy7PSf1tnIL0/3/wCQf9qLZ0W1gQTif/Fbr+FbyMBIO4wAJLAerKBz7CtC10C1aLHUNK4UEMEgnMEHv7Vco49omHIpK0zmmant3JEVr3/DZMtbuo9vzENJ4BjJE/SavdO6BaWGuMlzAcAyLZU4E+tJyVAo27OYWjjivQNH0SxeZ9qWEgDICHaeQjKD6d6oP0iwsoQCZiUVYn2wT7U4O1Yp9nIE0ga6p+k2CoUBwBlsZPbDHhvYYqrc01hI/cXGba3690kCN+xRHJ9YxWjhKroyXJC6swKjVg6T96tsNuLYMDCe7ngD+daWp8OrbMNqbbTG3YHJj+JliVX37mKzs1oxwacmtQdEUGGubewlHLHvOwLIEAxME1C10+0x8txypgA7RO48qV5n2osGjOL1LdV7WaaxbQuz3QIIXdb+GCcwCTP45oPTdC964g+FsV8KW+J5ieIA7z3MCrSZLpg7SFjCgk84En8UusIiBFsObtwqTd2gwrY2onriZJr0DpvSP2ILAXP+KxYF4Jmc8xMQBGKzbviHS2b1xbVpi10lmbBJJxu287QMx2p9dk2XfC6WW0dpWAunYHMw20mfKBGM/evN/Guva9fUOotoN20r8gAMcDgiK9C6d1HSpaUIEQtmTAZp7j1BM/msfqXhHT3WGxoZ2BlmMBXJwB8sTjB5+tG0gVM4nRdF2Avdtn4bQE3HazyPKwXnbzmtFtQSSwRVG0rcVQAoUABSEB3bpA83qa7tPCVuwBF0zaVTcVtrFwZ2ySMDmBjiud1/QEuKbqmdoMkCMTwwieP6Vm02zRKjD03VU+FIXzzhwfMBIDbjODE/mtTU60/FC+c7WCggGCCBEiOY5NYj6O3aZDl13C2EHLMZLH3USOf9K3LWqUG7I3oCpIYkMwHKq4/SMcZ+tZ/xFNtujO0enu/tTqv+HdlVEAlgBHlPAMQQe9Yuv05W4RAKgBQwETGfMPXsa7HSaWEVlCB1RrnlhnDsTtBWfJskGViY45rG6ihSwrG35X3KJGWack+hDCZqrdkSinFo5+1ptzVo2gq4TJ9fSqlsjbujABJPf3EVn6/r73EFtAEQcheWPqzc/YVockYX2aep6patqZm5dPH8Ce59T7CsZ+q3SZ3kew4oNvSyjMSBtHBkFj6LRE0zESLZI9c5oOmKrSPZenvatK2ouO9wPu2iAQCTM+jSTAEYAoGq+Nqm3WEtqpUbywYDcDjaV9sfStu8isotQEC+XbsAE544x/rXNf3SLdwOt64wDY3O6jMhgNikKeINR1s1e9G1f0q7P3wUnAlN6RHoZn7zWdqekShFtQtvaY3b3NwsIwwysT7zV1rSPaxedyBMiDI4GAo796e1orzKF3qAR8sMH9pUZn2Bq8rf2M3HFPCkZtnTJZTbtA2LCoL8b5ySwiZBMx7UBrVtyAVWyi7XRy5be8wYZh8k+1bb+GE+EAiq1z/qbyUU57Gdyn0oPW+qhLCJdtkMgGwQDbK4BAIkE+5qeSMX0ODnVeyt1jw8CjMDbAQhhckDdOTnG8cdqyltodM63nVBvBYW53tvhiTBiMDmfWrdrr9tg0glAfLvZoUzxtz2Az2oGmSw13deFvbsiIdSCSSI3DJ2nJ7yKhJM0drsEfE2nJGw32ZRtRGm4ZHLMThpnjtFG1HiKy1tkDxGAr2m3GeQYxEnijaHoujUs+6TO0BGClfTyjLN2960LXhjSW5+KXO4fIhk4zJ9Cf5mumUp40no5VDjtOt/4c4lxbX6mCwGChAiEjKmHPy+pnNOvU9W4tgm0fif4fmEtumfMPk7YIrd0r6MR5LhX5Qu1TCmIZmPAzMVtaa1prKuyFN0BhKrudhwGOASO3as8I12beSaluJyl7oGquA7nVcctca4xHMSKr9J8NX7V8XfjwgYfEEMYjj2rqbevRkZtwtKMbLpAcY98HExBNCta1GH7q6Ljv5fhqslvfkhY9TWNyRtipGb4s8UWwhWWu+ddltuJGQVWJ2j81BPGey3be4pF7nzsCFiYgDJ9ZP0oHVvCl8Oz2GtlpJZShRwzcQTO4epkH0Fcn1PpOpX/EUEhwrbTJAPtzGTWya9mDjJaNDxH4xcqpRm3PJJkwYO0wIxn+Vc4uruXTKBiYMxJgdz6xXYaTwZauWLge68W2Bss2AVbLDbB/0Jq10voaJc/wDjFmUSrFtoaOQ5AzAIGP6UpTdfXYkkty0YfhTRssu6ahlIHlRGhoIIJJWPxXoHhnxvpQly3qoXY5NsXEAPnHnSIhSD/IirbeJLoCr8sYkMMkRmBgT6VjdN6Q/xdTq76hbzErZFwBkCxBuGcEsMAmt5wcFbMYckeRtROgv9a0LpKC3tEcXCSfQFRlua5nrOnuwpRVgqB5TG7JxEfNAGDyZpdL0ukZ1uC2bN6fnVPLEQW+EZA7SB9qrdSvvp7yOjtc2HcryNlzmUS3+oicjkGsc00b4yWjC634f1Tqjqm4XJujafPbBG6G4g4P5qVrVm9p9ihFMsxbZ5pxt83aO55FbPVOvC18NFVjv2upUgIgJJhiRJg9p71zOvs6hDcufDaCw3bBCbn8wWOZxnE4qFi1ZVOzp7ml8qveuj4ly0Afh7QN6545yOcdjWH1jXsFa3aJCXFm5uWQG77J9YGR3mpWOqi1tI2sG+Z9plHIkqd3M49vxVZNG7MxUEhy3wlncxPH6ZjMn0zQkyn/Dl9L1EoCsCJPufpQLNliSVGftW1d6JZtSLtw/EXLWwpUz2BkT96lo/DTXCXtx8P9O9lUbu8kkTHp+TVWiFD+GbpNOzTuBALBSY9T611Y1S24QQAoArO1PSr6RuO4KARt2lCPYqY9aO1ned3rnis7RpTR3HUeoLetfEtrBBZnRWlzHEg8fT0ofSeq2Ly/qsuvYeWGA5AODzVizpAqAKluyFkMRbIxBGSfWg3Tpm2nuI3MEDlgOEmcDv60TuOi1Gx365c09wqim6YAHkAlj2BUnd5eTiKqdR8Tapbi/E2AgAhbbRcSOCSJIkYM1ZtaayS153220AACkq8TPf5cYkelXNJ1zTMCbS7QwiSPmjAUme88E0k7DFI5XU63VEuxuLZmGCSSxHOO35rR1Fxn2q7i7eZYujeNhBEiAeIxwJ9KLrbOlLbtxJGGY3GMMeYHeP/FZ3ULVkJJUlgSVUruLx3YDMZn2FS5XouEUtlzReHB8FRubcJF0Kym3g43BiD6zHpVvp3hq2th7T3AHuQ0i2Ht+2d26PxVPpepW5bC27QXccuWUqCILH4ckopiPerqB2N2HgiBOUJgRKgGcSo9+KauPZEl7K1zRPaubLVtPiEYuAFlIH8PdW7cgmrRs6khXvWtqiJmQXKmcz8pEgT3qQ1TBkF1BaJ2+f4uZTI2rxO7JBrX6p1dbcLcuj95yDkgHMz+nMkVSonZy/UelNfUfCbaLfmf5mBbkKWUYA5irOh0i3FVrjBtjEqqt+7b13YIP5xxVi9qrbL8C1qBbtgHcqqRuPzEvcHIPcd55o7OhsgFx8OFxgIe0yuQufeglySM1dBZcB7gRNt3dDEMIiPhBQciQOe9dza01lQGRCGjgALG7kwsAGMTzXH2dIu1mtQoWdogsq9iwB4HJn75q6OqXCquCNh8pPLGMbpGCDTTSdA1Jqyp1DodwPdQXmVbjTEkMqcgHvxH1qPS/CzfEOwraAiH3sAY9AZJPck0DXXbgJdnbcSYXYcDMAiI7gzNULb7nO6+/EFUOZ9W3eUREms5NWaK6NjVaNl1S2gVuXRDsflSP43nHbGJqnc1BO5kKo4lWJ2ncBM9jIx7Dipf8A+kVQ9rdLkQxxuIAxPAKiZ+9XG6WlvTq10tIG4ou0M+8ztcj19veojKWdLobSrezIS8zn4aKgcj5zaO1e4PMKTMYrU1y3ntKl9C3wgApS4AVIJgOCCWHE554rouia9doVAgBXdCsNgnhf83eqlwWbVy7cOC0sSp7mJVZPmYxPMDitnvtmSik9I5D9nvpcN3zIMB/iNs2ggwQD2HFDv69rDBkuBt5kKFbzEjJBIMCfTMGttltoDeuI13aJi+AffdKmccRVHp3VB8U3IW0VIZkVViG/h5E5Hm7CazbdaNl2Qa8VTequrkZDABSAIIQ94OZPIq94e0l28N8lQswbgkM0kbTHzRUrF1dTcL/DgCSfhj54PEHHsTUdR4+Nmy1wWtoVti/u1UekeYeYcZFEVH9lSbqgz9LvkMj2Uu7/ADDZcCgH5T8w/nMj74p2eofsiOG07K/DEXBvjsDAn0GDkCt3wv40GpUsx2BckTiOJ9wT6ehrdtdVS6CH2kcQR27GR/4rXBP2YubXaPOH1CXN9whCx2rMDcP8sNJOMVO70p7chhskAEbcQR3A7ZGK3er9OtWy1y3GzcN6lQSDxI3duBWJevK+F3MQx3FXkT2B5BHHrxWE4tHTCfRVSx5AC0DcTw2YMYDeUfzqve0F0sT8ZxPYAQP50ZySIgnPlO6PyOP+KjJP6gPsayto3ai/Rr6+xq0Aa2WdGAlWBdoJ3cMJA+lVl0wdmN3ar48qAiMe2Jrf6izPb8pZWHJOMDt7ViJ0q/w1xfM0qDntzxge9dbSaOFNph71tXthWRQB+oAEkd5DHOPoas29PZtKi2juDmGC24C8QSDBPfNZ3VNK1kA3HADSMAsoIx2zkZg0LSXbjLu08sMQ3yie8g5ApYxKyZ0Wl6LZLGfOTICKPKO+Se/2GaDc6Y1u6zJcVVA2qGSX2nIA25Oe5omv8RqQEYC3cgBwI3Iw7KQJ7DmeaEvVTp3N25tiBthSGA4y3+lU40lRjGabKZ6Ba07pcli4ElQpUEyeDMufbFR1Opso5ZybYuLCgiQjRO1yvEGD759q2LvjsXYVbZg5nDHHcRXOam1+1XdqLFxiQdwO1hOCY4EesGR6UqLuzR6VYJaHuLdDQCqqCMiScnjg9q0urdA/aAP8JRbEKCzSADiWAIJj1ms214b1WnthLR0+QcOSSZEnYRyY7Uw1ZCzc3DaOygAGMEzhZP4paQU2UNT4NuAvsITcoVNzqwJMB2lTPAEYrKs+EtSl7YbibSAd+47PooA3bvtxW2nXbzEKgLHIThzz2jH3rO1+qvq53syuM/NDD6bT6SMVOa/Q1w5NGnZ6lqHuFES2WGF/ehRCwMBh5vcYq7r2u21DkoXODDQgbvyMHgyPSuTGsllhd7TiSRn+setdtp9SuoCowtb9pn5do/zDf2nvFJPIqUHAxL4YgINwJyWkMS4ywJ/SDnEe/arL6IrZa8uFGNzAKQZ9P1LPrR+v+HbVsJbsXxuZtzrAwpEyuyO/qc9qp9S6OilSb91xzsYkAwAFnM81VJPZLbqyptFxz5LSswMlQrOOxmDPuZq4ti+Xhj5IDb9w2qBjA5nsK0l6ZaZCDbUFlAZj5SYHOMkVmazw4LAL2rjldhDISzEqck5/p6Vr4J9o518iL0WOtOloIzM0yJhR8NA0hV3AiSSDkTVBunuw3XGsOrZG53fy+wVTs/rWENalzcWUkQY3YUcDE4HbjOKu6rxaBY062bb2nsr8NsBrTrklo53TJmmoqi8qZZ6j0q5fVGV9xtn92E7wRjnIwMmDjg050wtK3xrAQgjcu5d7TLSWiAPpgZzW94c6Tp7lo6gvfuGctb/dhSO20cciB70/W+kC8ysWuoiggq1sC40GQrNxH5IqMdbHnvRk/H1Fyxt0hUW7YG7bt+If1QHA5B5I5rPfpGruKHvEG1EsWAuMAZBDJlp+td/b6RZW0oVFCgHIeCJEkkiJPeskW7lxiiBrrwQt1htEHk3CggmJEekUlFUPN2c70m+3xAhYbQuyRbK7YOMMIBzzW7rGZFPwbguqRlWxcXMHIEFftIp26LcufuCzlZCyGWQInc2/sOPU0x6BeRWCi5cHAlwk8jgY9KVUaaZU0vWFe1OoEoDtCESWIHDepyBWGbOx3NprcSCqhbm6TMWwoEYwPT3omk04W7+8ZwowwYgOHwCAQMAZzk1u2tVbtoNgMTEkkn6EntjmplMuPEZVxzbZlczc2hmFtA1pH/gDRj7fep6bR3ioP7vPqc8963B4kBkGAPtj2JrLdrTEsCyg5iYj14xzU6lsr7LRoeH9Nd2AXXLBhAK2yVHpLMMEcVma/qFzTlitwPuJDb4VgAZ2xHEY5+1R0/UrtuQCPNIJHlDD1YLEz68066lyPPBERBCwBzGRmm5qqQR43dswx4tuknYyqxwFKuwOeD+lvWSKv9O1BLzeEEST8OEB7wQDUrektqcIsEknJnPYRFB1ejjNsBeQcEyp7Z5NGSeiakno0+o9RTajhEVWACXLikgMABMRJg8nFR0nVru4fEW3cT1LAr7kEdu/FUdPeNwIhfctsABSAdse44HNPrizMIW2ttYEWxCqPVgcsfei2+iccXs0tVqrSkmza2AZJW4gQk8/P8uJ4p21C7VZbLMTO0McEf5dphp+tZl3VzbUBi23yqrHaue5ETGKXTLym8ovArkH92/kX0JWMD7+tU8vQKjptEVuKMNIXzCTKH+FD2Nc/riHvH4QYiNsMpLTIztXL9xRdd4lsLecIu9EAlyIWRkr/wC4rV1nU/h2g4QJvgmBtZQcyyj2mjYKrM3RaP8AZC3n2l4CjbG3O4KTMgE9pk0/VuplF81sOrTu3nyqT6gZIHYVe1HTU1J+IhYMoDeaDab0DEZU+lZbu5ttZMDcwwR8kHdk/qz9qm8TTG+gnQNJaFi8zWx8V02WmfIG+fOFPcYq34d8M2F04N8u11xF3A2oQflJHI4ODzXNdQa1Ia4153BwVRgv0jgVrdK8SNsKhZQSYYBXM/5vX2NPKiXFvZc1vTkV4R2MgsW7EDHl53R6Ch9Kto4L3drqzwrENuGzAKfqB/lQ9V1W41tU06lQD5j5SAGHJJ4mPzWbb6kbCglSWcfu8yqgmSYHcmZrTjxUrZjzZyhjE39XqDvO2ImFycAeoPf60trAS7biew4A9T6/+4rAXqUS771AwVX/AGIx+ahe1txkkMSpEgYZ4nuAMfzrtjzRXs4JfGl+jC6rduXdQ6gBLa4WBCiBj7k96J03TXNpRmWeRhiVMiSOBmjdN0V663+G2CQSRHfnP9a0ksFSSxBPscV50+Z3o9ji+PGlYbpa3F3hrrw4AItDBHckGFDYx2rfPVRdYo25EC+TfclgREgsPmJOa51NNPtPIBx+Y/pSvrJgEyOR3j0rLyyNH8eNm6NQ1sQ43oGWEBhbgkFvrj3zXSWvF9mDO+MRC4MfeuBOnJjzEevH5o1tcBQD7+8dzQuZroH8aL7Oi6t1UXTNnEQTkBmzMNE4qY60gViZd1JgTAOJ3GYxJj7Vzp08CcfxHkSPtQlM8iR2n0+o5peVt2X4YrRDTgl2Z7isxJJiSCT/AE/nVr4QIIa07H/KHAI9jgD71JXUDyxiJwO+eY9Kn/eQAxn7VFstxsrfsjkONrhhtFuAM+pfsYGKC/TbknF0/wDZVw64hWG8g9pAiZ7/AOlV3uOT/wBP7kzRbJwTMfVdV2XETgN2DAke5J9ae/1LbPmz3zU7uhtElimeD7/jv70O30yyfWOBuPeqtCwZl6jxG4nbcc9sD/WqlrU3bzlD8Qn0JP8AP2ro00URsjbxAInHt3qapsfLANHM/eDH9KrNLpC8T9szdJ4U1AHxbbBQI8wJkT7DJoz29arnzB2AkgiJHMg8Gra9ReCqu0ER3EfSq1zWsPmlz67iRSU2D4Ux2vXXUT8MMVknY3ljgiMEirHR+nhV/wDkM5Z/kNsgAf5iSCSeTHtQbHVRHKA9ht57ZJq0mpBEEhlkTHY84xNX5H7JfCixf6uiuiW7auE8wOwTxGSec9/5ULUdVvsSWgMwIM+hAUAHvgUYXlM+XtIO4HceMiYAqIUEy0bcA+WTP8I5ge54qXyMceJLsfRdRewsA7T2X5gf+3vRL+ovXTucbi2Qdqrg9jHGRMVD49snbuMrAM4Ud5U96IrIpM7onI3TIPBCj39altlJIc3CrBSqtgZBMfUZ7etDHUQDMJu/TvOATwwEZ4oha2SfM8EwPKST9SOOaHqNFbIG24N0wJA4AwOJFS2ylRK/qi3zICxO4iIVj2bH+1LSX95KoqkgwQqkiBn6n7VQbTN+gsfXzBgPWSOKXwXQbVYrMmflYk4Pn9J7UWOkui9dPKsQMkcnB+47UK1qVAw057R/Misy505tmVcjmcwfqe9AF+58qACBt4+Uf6GjsdHQftYIIk8yfNwfvQ2QCGgmfXIH4qlY07jJwMTOT9ZqymuaYDZOJxgRk/iaB0F07nO0A+v8Iz/WKsXeoBVINtPWQcn3rCudSPyr5VH2M/bv/Smvb9slSQe/P59KQf6aOm6mjs2VQhZAPLRzB9aj/fCgfKCPuftHrWILYBmIjNTJg4J+3f8A3qgNz+/CTtVEgc98e3pjFFXqwCMSfNukKVEx7R2rPXptwQy22YH5XC9sZ/HeiL0liQYYqDA8h3R9IpUTkidrqQuE4gfUZ+o7Ue1rQcY9Af5c1k3OlTdKrKkHHlIx2LDtULnSbnPnB7koyg+/H9adDyNfValVGAkmCM8DuSM09uABItk85AnOY/0rE+HtbLbm9jxVmHORaJHruj+RpAKzrlaYG4EQd3qfQ8iKidPaYT5lMhZPmWfpyKelVPsUPxssW9Pct+YsFA7jP470J+qKGEsx9oXaR6+oNKlUsoK6gmAV7H5SJBop0SrJK7iO24gR6yP6UqVNDZQ16W58iHcfp37Zp9EPL5hBkgCft2pUqGIt2dkw0zxCgcjtPsKsaXVqp2pkgloI44GG+3BFKlUPoXsnqL5chjG4HBAAI/FB+HkkEyeT9eaVKi3YRJE+Ujj6Y/EcVG5auKsqAPWIzPHNKlQAibgXkA8xCxHH5qnqRGLjFu+0AR+aalQUFfVMbQQEhWiVnkD6VAGFjIjvM/b/AM01KmNIPZcKPXHfv6ChNc2//aIiMAn+tKlUgK1phyf5cf8APvUL1gfxMsRiRH4AilSp+yWaPR9DafV2VaSjMJX1xIH0JH4rrH8NW7y71tCw8kQhDWyJwwDDgj7ilSrr4oprZ53PNqaoT6lLB8g37fL3AgdgORxSHVgxPlKbuADuX14bilSoaoq7J3+ookHKsBLRmPz/AEoek6stwNMt9SY/H+9NSo/QWzG6ttN4lUTeAP0gcT9pis74t053H7ED/SlSrnl2dMOj/9k="/>
          <p:cNvSpPr>
            <a:spLocks noChangeAspect="1" noChangeArrowheads="1"/>
          </p:cNvSpPr>
          <p:nvPr/>
        </p:nvSpPr>
        <p:spPr bwMode="auto">
          <a:xfrm>
            <a:off x="47576" y="-992188"/>
            <a:ext cx="1677034" cy="2047876"/>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32" name="Picture 33" descr="earth2.JPG"/>
          <p:cNvPicPr>
            <a:picLocks noChangeAspect="1"/>
          </p:cNvPicPr>
          <p:nvPr/>
        </p:nvPicPr>
        <p:blipFill>
          <a:blip r:embed="rId3" cstate="screen"/>
          <a:srcRect/>
          <a:stretch>
            <a:fillRect/>
          </a:stretch>
        </p:blipFill>
        <p:spPr>
          <a:xfrm>
            <a:off x="1888435" y="1577895"/>
            <a:ext cx="5367130" cy="4715988"/>
          </a:xfrm>
          <a:prstGeom prst="rect">
            <a:avLst/>
          </a:prstGeom>
        </p:spPr>
      </p:pic>
      <p:grpSp>
        <p:nvGrpSpPr>
          <p:cNvPr id="2" name="Group 17"/>
          <p:cNvGrpSpPr/>
          <p:nvPr/>
        </p:nvGrpSpPr>
        <p:grpSpPr>
          <a:xfrm>
            <a:off x="372654" y="2492980"/>
            <a:ext cx="2016001" cy="2664001"/>
            <a:chOff x="536718" y="2532737"/>
            <a:chExt cx="2016001" cy="2664001"/>
          </a:xfrm>
        </p:grpSpPr>
        <p:sp>
          <p:nvSpPr>
            <p:cNvPr id="34" name="AutoShape 10"/>
            <p:cNvSpPr>
              <a:spLocks noChangeArrowheads="1"/>
            </p:cNvSpPr>
            <p:nvPr/>
          </p:nvSpPr>
          <p:spPr bwMode="auto">
            <a:xfrm>
              <a:off x="536719" y="2532738"/>
              <a:ext cx="2016000" cy="2664000"/>
            </a:xfrm>
            <a:prstGeom prst="roundRect">
              <a:avLst>
                <a:gd name="adj" fmla="val 5646"/>
              </a:avLst>
            </a:prstGeom>
            <a:solidFill>
              <a:schemeClr val="bg1"/>
            </a:solidFill>
            <a:ln w="12700" algn="ctr">
              <a:noFill/>
              <a:round/>
              <a:headEnd/>
              <a:tailEnd/>
            </a:ln>
            <a:effectLst>
              <a:outerShdw blurRad="254000" dist="38100" dir="2700000" algn="tl" rotWithShape="0">
                <a:srgbClr val="000000">
                  <a:alpha val="43000"/>
                </a:srgbClr>
              </a:outerShdw>
            </a:effectLst>
          </p:spPr>
          <p:txBody>
            <a:bodyPr lIns="0" tIns="0" rIns="0" bIns="0" anchor="ctr"/>
            <a:lstStyle/>
            <a:p>
              <a:pPr marL="92075" indent="-92075">
                <a:lnSpc>
                  <a:spcPct val="130000"/>
                </a:lnSpc>
                <a:buClr>
                  <a:schemeClr val="accent1"/>
                </a:buClr>
                <a:buSzPct val="80000"/>
                <a:buFont typeface="Wingdings 3" pitchFamily="18" charset="2"/>
                <a:buNone/>
              </a:pPr>
              <a:endParaRPr lang="sv-SE" sz="1500" dirty="0"/>
            </a:p>
          </p:txBody>
        </p:sp>
        <p:sp>
          <p:nvSpPr>
            <p:cNvPr id="35" name="Round Same Side Corner Rectangle 28"/>
            <p:cNvSpPr/>
            <p:nvPr/>
          </p:nvSpPr>
          <p:spPr bwMode="auto">
            <a:xfrm>
              <a:off x="536718" y="2532737"/>
              <a:ext cx="2016000" cy="612000"/>
            </a:xfrm>
            <a:prstGeom prst="round2SameRect">
              <a:avLst/>
            </a:prstGeom>
            <a:gradFill flip="none" rotWithShape="1">
              <a:gsLst>
                <a:gs pos="0">
                  <a:srgbClr val="8ED64C"/>
                </a:gs>
                <a:gs pos="100000">
                  <a:srgbClr val="009900"/>
                </a:gs>
              </a:gsLst>
              <a:lin ang="5400000" scaled="1"/>
              <a:tileRect/>
            </a:gradFill>
            <a:ln w="38100">
              <a:noFill/>
              <a:round/>
              <a:headEnd/>
              <a:tailEnd/>
            </a:ln>
            <a:effectLst/>
            <a:scene3d>
              <a:camera prst="orthographicFront">
                <a:rot lat="0" lon="0" rev="0"/>
              </a:camera>
              <a:lightRig rig="contrasting" dir="t">
                <a:rot lat="0" lon="0" rev="7800000"/>
              </a:lightRig>
            </a:scene3d>
            <a:sp3d>
              <a:bevelT w="139700" h="139700"/>
            </a:sp3d>
          </p:spPr>
          <p:txBody>
            <a:bodyPr tIns="72000" bIns="72000" anchor="ctr"/>
            <a:lstStyle/>
            <a:p>
              <a:pPr marL="0" marR="0" lvl="0" indent="0" algn="ctr" defTabSz="914400" eaLnBrk="0" fontAlgn="auto" latinLnBrk="0" hangingPunct="0">
                <a:lnSpc>
                  <a:spcPct val="90000"/>
                </a:lnSpc>
                <a:spcBef>
                  <a:spcPts val="0"/>
                </a:spcBef>
                <a:spcAft>
                  <a:spcPts val="0"/>
                </a:spcAft>
                <a:buClrTx/>
                <a:buSzTx/>
                <a:buFontTx/>
                <a:buNone/>
                <a:tabLst/>
                <a:defRPr/>
              </a:pPr>
              <a:r>
                <a:rPr lang="ru-RU" sz="1500" b="1" kern="0" dirty="0" smtClean="0">
                  <a:solidFill>
                    <a:srgbClr val="FFFFFF"/>
                  </a:solidFill>
                  <a:effectLst>
                    <a:outerShdw blurRad="38100" dist="38100" dir="2700000" algn="tl">
                      <a:srgbClr val="000000">
                        <a:alpha val="43137"/>
                      </a:srgbClr>
                    </a:outerShdw>
                  </a:effectLst>
                  <a:ea typeface="ＭＳ Ｐゴシック" pitchFamily="34" charset="-128"/>
                  <a:sym typeface="Osaka" charset="-128"/>
                </a:rPr>
                <a:t>Отходы</a:t>
              </a:r>
              <a:endParaRPr lang="en-GB" sz="1500" b="1" kern="0" dirty="0">
                <a:solidFill>
                  <a:srgbClr val="FFFFFF"/>
                </a:solidFill>
                <a:effectLst>
                  <a:outerShdw blurRad="38100" dist="38100" dir="2700000" algn="tl">
                    <a:srgbClr val="000000">
                      <a:alpha val="43137"/>
                    </a:srgbClr>
                  </a:outerShdw>
                </a:effectLst>
                <a:ea typeface="ＭＳ Ｐゴシック" pitchFamily="34" charset="-128"/>
                <a:sym typeface="Osaka" charset="-128"/>
              </a:endParaRPr>
            </a:p>
          </p:txBody>
        </p:sp>
        <p:pic>
          <p:nvPicPr>
            <p:cNvPr id="36" name="Picture 4" descr="http://t1.gstatic.com/images?q=tbn:ANd9GcQc0IjertOE4zv762qthgVEmgWv8MHNVEXFYOeVC9W2OCi5OApczqkOd0HL"/>
            <p:cNvPicPr>
              <a:picLocks noChangeAspect="1" noChangeArrowheads="1"/>
            </p:cNvPicPr>
            <p:nvPr/>
          </p:nvPicPr>
          <p:blipFill rotWithShape="1">
            <a:blip r:embed="rId4" cstate="screen"/>
            <a:srcRect l="8510"/>
            <a:stretch/>
          </p:blipFill>
          <p:spPr bwMode="auto">
            <a:xfrm>
              <a:off x="546658" y="3136806"/>
              <a:ext cx="1979343" cy="2017490"/>
            </a:xfrm>
            <a:prstGeom prst="rect">
              <a:avLst/>
            </a:prstGeom>
            <a:ln>
              <a:noFill/>
            </a:ln>
            <a:effectLst>
              <a:softEdge rad="112500"/>
            </a:effectLst>
          </p:spPr>
        </p:pic>
      </p:grpSp>
      <p:grpSp>
        <p:nvGrpSpPr>
          <p:cNvPr id="3" name="Group 18"/>
          <p:cNvGrpSpPr/>
          <p:nvPr/>
        </p:nvGrpSpPr>
        <p:grpSpPr>
          <a:xfrm>
            <a:off x="2522773" y="2492980"/>
            <a:ext cx="2027850" cy="2664001"/>
            <a:chOff x="2683298" y="2532737"/>
            <a:chExt cx="2027850" cy="2664001"/>
          </a:xfrm>
        </p:grpSpPr>
        <p:sp>
          <p:nvSpPr>
            <p:cNvPr id="39" name="AutoShape 10"/>
            <p:cNvSpPr>
              <a:spLocks noChangeArrowheads="1"/>
            </p:cNvSpPr>
            <p:nvPr/>
          </p:nvSpPr>
          <p:spPr bwMode="auto">
            <a:xfrm>
              <a:off x="2683298" y="2532738"/>
              <a:ext cx="2016000" cy="2664000"/>
            </a:xfrm>
            <a:prstGeom prst="roundRect">
              <a:avLst>
                <a:gd name="adj" fmla="val 5646"/>
              </a:avLst>
            </a:prstGeom>
            <a:solidFill>
              <a:schemeClr val="bg1"/>
            </a:solidFill>
            <a:ln w="12700" algn="ctr">
              <a:noFill/>
              <a:round/>
              <a:headEnd/>
              <a:tailEnd/>
            </a:ln>
            <a:effectLst>
              <a:outerShdw blurRad="254000" dist="38100" dir="2700000" algn="tl" rotWithShape="0">
                <a:srgbClr val="000000">
                  <a:alpha val="43000"/>
                </a:srgbClr>
              </a:outerShdw>
            </a:effectLst>
          </p:spPr>
          <p:txBody>
            <a:bodyPr lIns="0" tIns="0" rIns="0" bIns="0" anchor="ctr"/>
            <a:lstStyle/>
            <a:p>
              <a:pPr marL="92075" indent="-92075">
                <a:lnSpc>
                  <a:spcPct val="130000"/>
                </a:lnSpc>
                <a:buClr>
                  <a:schemeClr val="accent1"/>
                </a:buClr>
                <a:buSzPct val="80000"/>
                <a:buFont typeface="Wingdings 3" pitchFamily="18" charset="2"/>
                <a:buNone/>
              </a:pPr>
              <a:endParaRPr lang="sv-SE" sz="1500" dirty="0"/>
            </a:p>
          </p:txBody>
        </p:sp>
        <p:sp>
          <p:nvSpPr>
            <p:cNvPr id="40" name="Round Same Side Corner Rectangle 28"/>
            <p:cNvSpPr/>
            <p:nvPr/>
          </p:nvSpPr>
          <p:spPr bwMode="auto">
            <a:xfrm>
              <a:off x="2683298" y="2532737"/>
              <a:ext cx="2016000" cy="612000"/>
            </a:xfrm>
            <a:prstGeom prst="round2SameRect">
              <a:avLst/>
            </a:prstGeom>
            <a:gradFill flip="none" rotWithShape="1">
              <a:gsLst>
                <a:gs pos="0">
                  <a:srgbClr val="8ED64C"/>
                </a:gs>
                <a:gs pos="100000">
                  <a:srgbClr val="009900"/>
                </a:gs>
              </a:gsLst>
              <a:lin ang="5400000" scaled="1"/>
              <a:tileRect/>
            </a:gradFill>
            <a:ln w="38100">
              <a:noFill/>
              <a:round/>
              <a:headEnd/>
              <a:tailEnd/>
            </a:ln>
            <a:effectLst/>
            <a:scene3d>
              <a:camera prst="orthographicFront">
                <a:rot lat="0" lon="0" rev="0"/>
              </a:camera>
              <a:lightRig rig="contrasting" dir="t">
                <a:rot lat="0" lon="0" rev="7800000"/>
              </a:lightRig>
            </a:scene3d>
            <a:sp3d>
              <a:bevelT w="139700" h="139700"/>
            </a:sp3d>
          </p:spPr>
          <p:txBody>
            <a:bodyPr tIns="72000" bIns="72000" anchor="ctr"/>
            <a:lstStyle/>
            <a:p>
              <a:pPr algn="ctr" eaLnBrk="0" fontAlgn="auto" hangingPunct="0">
                <a:lnSpc>
                  <a:spcPct val="90000"/>
                </a:lnSpc>
                <a:spcBef>
                  <a:spcPts val="0"/>
                </a:spcBef>
                <a:spcAft>
                  <a:spcPts val="0"/>
                </a:spcAft>
                <a:defRPr/>
              </a:pPr>
              <a:r>
                <a:rPr lang="ru-RU" sz="1500" b="1" kern="0" dirty="0" smtClean="0">
                  <a:solidFill>
                    <a:srgbClr val="FFFFFF"/>
                  </a:solidFill>
                  <a:effectLst>
                    <a:outerShdw blurRad="38100" dist="38100" dir="2700000" algn="tl">
                      <a:srgbClr val="000000">
                        <a:alpha val="43137"/>
                      </a:srgbClr>
                    </a:outerShdw>
                  </a:effectLst>
                  <a:ea typeface="ＭＳ Ｐゴシック" pitchFamily="34" charset="-128"/>
                  <a:sym typeface="Osaka" charset="-128"/>
                </a:rPr>
                <a:t>Истощение ресурсов </a:t>
              </a:r>
              <a:endParaRPr lang="en-GB" sz="1500" b="1" kern="0" dirty="0">
                <a:solidFill>
                  <a:srgbClr val="FFFFFF"/>
                </a:solidFill>
                <a:effectLst>
                  <a:outerShdw blurRad="38100" dist="38100" dir="2700000" algn="tl">
                    <a:srgbClr val="000000">
                      <a:alpha val="43137"/>
                    </a:srgbClr>
                  </a:outerShdw>
                </a:effectLst>
                <a:ea typeface="ＭＳ Ｐゴシック" pitchFamily="34" charset="-128"/>
                <a:sym typeface="Osaka" charset="-128"/>
              </a:endParaRPr>
            </a:p>
          </p:txBody>
        </p:sp>
        <p:pic>
          <p:nvPicPr>
            <p:cNvPr id="41" name="Picture 28" descr="img_research_0.jpg"/>
            <p:cNvPicPr>
              <a:picLocks noChangeAspect="1"/>
            </p:cNvPicPr>
            <p:nvPr/>
          </p:nvPicPr>
          <p:blipFill rotWithShape="1">
            <a:blip r:embed="rId5" cstate="screen"/>
            <a:srcRect/>
            <a:stretch/>
          </p:blipFill>
          <p:spPr>
            <a:xfrm>
              <a:off x="2693236" y="3306524"/>
              <a:ext cx="2017912" cy="1799594"/>
            </a:xfrm>
            <a:prstGeom prst="rect">
              <a:avLst/>
            </a:prstGeom>
            <a:ln>
              <a:noFill/>
            </a:ln>
            <a:effectLst>
              <a:softEdge rad="112500"/>
            </a:effectLst>
          </p:spPr>
        </p:pic>
      </p:grpSp>
      <p:grpSp>
        <p:nvGrpSpPr>
          <p:cNvPr id="4" name="Group 20"/>
          <p:cNvGrpSpPr/>
          <p:nvPr/>
        </p:nvGrpSpPr>
        <p:grpSpPr>
          <a:xfrm>
            <a:off x="6834859" y="2492980"/>
            <a:ext cx="2016000" cy="2664001"/>
            <a:chOff x="6988852" y="2492980"/>
            <a:chExt cx="2016000" cy="2664001"/>
          </a:xfrm>
        </p:grpSpPr>
        <p:sp>
          <p:nvSpPr>
            <p:cNvPr id="43" name="AutoShape 10"/>
            <p:cNvSpPr>
              <a:spLocks noChangeArrowheads="1"/>
            </p:cNvSpPr>
            <p:nvPr/>
          </p:nvSpPr>
          <p:spPr bwMode="auto">
            <a:xfrm>
              <a:off x="6988852" y="2492981"/>
              <a:ext cx="2016000" cy="2664000"/>
            </a:xfrm>
            <a:prstGeom prst="roundRect">
              <a:avLst>
                <a:gd name="adj" fmla="val 5646"/>
              </a:avLst>
            </a:prstGeom>
            <a:solidFill>
              <a:schemeClr val="bg1"/>
            </a:solidFill>
            <a:ln w="12700" algn="ctr">
              <a:noFill/>
              <a:round/>
              <a:headEnd/>
              <a:tailEnd/>
            </a:ln>
            <a:effectLst>
              <a:outerShdw blurRad="254000" dist="38100" dir="2700000" algn="tl" rotWithShape="0">
                <a:srgbClr val="000000">
                  <a:alpha val="43000"/>
                </a:srgbClr>
              </a:outerShdw>
            </a:effectLst>
          </p:spPr>
          <p:txBody>
            <a:bodyPr lIns="0" tIns="0" rIns="0" bIns="0" anchor="ctr"/>
            <a:lstStyle/>
            <a:p>
              <a:pPr marL="92075" indent="-92075">
                <a:lnSpc>
                  <a:spcPct val="130000"/>
                </a:lnSpc>
                <a:buClr>
                  <a:schemeClr val="accent1"/>
                </a:buClr>
                <a:buSzPct val="80000"/>
                <a:buFont typeface="Wingdings 3" pitchFamily="18" charset="2"/>
                <a:buNone/>
              </a:pPr>
              <a:endParaRPr lang="sv-SE" sz="1500" dirty="0"/>
            </a:p>
          </p:txBody>
        </p:sp>
        <p:sp>
          <p:nvSpPr>
            <p:cNvPr id="44" name="Round Same Side Corner Rectangle 28"/>
            <p:cNvSpPr/>
            <p:nvPr/>
          </p:nvSpPr>
          <p:spPr bwMode="auto">
            <a:xfrm>
              <a:off x="6988852" y="2492980"/>
              <a:ext cx="2016000" cy="612000"/>
            </a:xfrm>
            <a:prstGeom prst="round2SameRect">
              <a:avLst/>
            </a:prstGeom>
            <a:gradFill flip="none" rotWithShape="1">
              <a:gsLst>
                <a:gs pos="0">
                  <a:srgbClr val="8ED64C"/>
                </a:gs>
                <a:gs pos="100000">
                  <a:srgbClr val="009900"/>
                </a:gs>
              </a:gsLst>
              <a:lin ang="5400000" scaled="1"/>
              <a:tileRect/>
            </a:gradFill>
            <a:ln w="38100">
              <a:noFill/>
              <a:round/>
              <a:headEnd/>
              <a:tailEnd/>
            </a:ln>
            <a:effectLst/>
            <a:scene3d>
              <a:camera prst="orthographicFront">
                <a:rot lat="0" lon="0" rev="0"/>
              </a:camera>
              <a:lightRig rig="contrasting" dir="t">
                <a:rot lat="0" lon="0" rev="7800000"/>
              </a:lightRig>
            </a:scene3d>
            <a:sp3d>
              <a:bevelT w="139700" h="139700"/>
            </a:sp3d>
          </p:spPr>
          <p:txBody>
            <a:bodyPr tIns="72000" bIns="72000" anchor="ctr"/>
            <a:lstStyle/>
            <a:p>
              <a:pPr marL="0" marR="0" lvl="0" indent="0" algn="ctr" defTabSz="914400" eaLnBrk="0" fontAlgn="auto" latinLnBrk="0" hangingPunct="0">
                <a:lnSpc>
                  <a:spcPct val="90000"/>
                </a:lnSpc>
                <a:spcBef>
                  <a:spcPts val="0"/>
                </a:spcBef>
                <a:spcAft>
                  <a:spcPts val="0"/>
                </a:spcAft>
                <a:buClrTx/>
                <a:buSzTx/>
                <a:buFontTx/>
                <a:buNone/>
                <a:tabLst/>
                <a:defRPr/>
              </a:pPr>
              <a:r>
                <a:rPr lang="ru-RU" sz="1500" b="1" kern="0" dirty="0" smtClean="0">
                  <a:solidFill>
                    <a:srgbClr val="FFFFFF"/>
                  </a:solidFill>
                  <a:effectLst>
                    <a:outerShdw blurRad="38100" dist="38100" dir="2700000" algn="tl">
                      <a:srgbClr val="000000">
                        <a:alpha val="43137"/>
                      </a:srgbClr>
                    </a:outerShdw>
                  </a:effectLst>
                  <a:ea typeface="ＭＳ Ｐゴシック" pitchFamily="34" charset="-128"/>
                  <a:sym typeface="Osaka" charset="-128"/>
                </a:rPr>
                <a:t>Недостаток воды</a:t>
              </a:r>
              <a:endParaRPr lang="en-GB" sz="1500" b="1" kern="0" dirty="0">
                <a:solidFill>
                  <a:srgbClr val="FFFFFF"/>
                </a:solidFill>
                <a:effectLst>
                  <a:outerShdw blurRad="38100" dist="38100" dir="2700000" algn="tl">
                    <a:srgbClr val="000000">
                      <a:alpha val="43137"/>
                    </a:srgbClr>
                  </a:outerShdw>
                </a:effectLst>
                <a:ea typeface="ＭＳ Ｐゴシック" pitchFamily="34" charset="-128"/>
                <a:sym typeface="Osaka" charset="-128"/>
              </a:endParaRPr>
            </a:p>
          </p:txBody>
        </p:sp>
        <p:pic>
          <p:nvPicPr>
            <p:cNvPr id="45" name="Picture 8" descr="http://www.riskmanagementmonitor.com/wp-content/uploads/2010/09/climate-change.jpg"/>
            <p:cNvPicPr>
              <a:picLocks noChangeAspect="1" noChangeArrowheads="1"/>
            </p:cNvPicPr>
            <p:nvPr/>
          </p:nvPicPr>
          <p:blipFill rotWithShape="1">
            <a:blip r:embed="rId6" cstate="screen"/>
            <a:srcRect/>
            <a:stretch/>
          </p:blipFill>
          <p:spPr bwMode="auto">
            <a:xfrm>
              <a:off x="7004618" y="3097049"/>
              <a:ext cx="1976243" cy="2016000"/>
            </a:xfrm>
            <a:prstGeom prst="rect">
              <a:avLst/>
            </a:prstGeom>
            <a:ln>
              <a:noFill/>
            </a:ln>
            <a:effectLst>
              <a:softEdge rad="112500"/>
            </a:effectLst>
          </p:spPr>
        </p:pic>
      </p:grpSp>
      <p:grpSp>
        <p:nvGrpSpPr>
          <p:cNvPr id="5" name="Group 19"/>
          <p:cNvGrpSpPr/>
          <p:nvPr/>
        </p:nvGrpSpPr>
        <p:grpSpPr>
          <a:xfrm>
            <a:off x="4684741" y="2492980"/>
            <a:ext cx="2016000" cy="2685305"/>
            <a:chOff x="4800058" y="2532737"/>
            <a:chExt cx="2016000" cy="2685305"/>
          </a:xfrm>
        </p:grpSpPr>
        <p:sp>
          <p:nvSpPr>
            <p:cNvPr id="47" name="AutoShape 10"/>
            <p:cNvSpPr>
              <a:spLocks noChangeArrowheads="1"/>
            </p:cNvSpPr>
            <p:nvPr/>
          </p:nvSpPr>
          <p:spPr bwMode="auto">
            <a:xfrm>
              <a:off x="4800058" y="2532738"/>
              <a:ext cx="2016000" cy="2664000"/>
            </a:xfrm>
            <a:prstGeom prst="roundRect">
              <a:avLst>
                <a:gd name="adj" fmla="val 5646"/>
              </a:avLst>
            </a:prstGeom>
            <a:solidFill>
              <a:schemeClr val="bg1"/>
            </a:solidFill>
            <a:ln w="12700" algn="ctr">
              <a:noFill/>
              <a:round/>
              <a:headEnd/>
              <a:tailEnd/>
            </a:ln>
            <a:effectLst>
              <a:outerShdw blurRad="254000" dist="38100" dir="2700000" algn="tl" rotWithShape="0">
                <a:srgbClr val="000000">
                  <a:alpha val="43000"/>
                </a:srgbClr>
              </a:outerShdw>
            </a:effectLst>
          </p:spPr>
          <p:txBody>
            <a:bodyPr lIns="0" tIns="0" rIns="0" bIns="0" anchor="ctr"/>
            <a:lstStyle/>
            <a:p>
              <a:pPr marL="92075" indent="-92075">
                <a:lnSpc>
                  <a:spcPct val="130000"/>
                </a:lnSpc>
                <a:buClr>
                  <a:schemeClr val="accent1"/>
                </a:buClr>
                <a:buSzPct val="80000"/>
                <a:buFont typeface="Wingdings 3" pitchFamily="18" charset="2"/>
                <a:buNone/>
              </a:pPr>
              <a:endParaRPr lang="sv-SE" sz="1500" dirty="0"/>
            </a:p>
          </p:txBody>
        </p:sp>
        <p:sp>
          <p:nvSpPr>
            <p:cNvPr id="48" name="Round Same Side Corner Rectangle 28"/>
            <p:cNvSpPr/>
            <p:nvPr/>
          </p:nvSpPr>
          <p:spPr bwMode="auto">
            <a:xfrm>
              <a:off x="4800058" y="2532737"/>
              <a:ext cx="2016000" cy="612000"/>
            </a:xfrm>
            <a:prstGeom prst="round2SameRect">
              <a:avLst/>
            </a:prstGeom>
            <a:gradFill flip="none" rotWithShape="1">
              <a:gsLst>
                <a:gs pos="0">
                  <a:srgbClr val="8ED64C"/>
                </a:gs>
                <a:gs pos="100000">
                  <a:srgbClr val="009900"/>
                </a:gs>
              </a:gsLst>
              <a:lin ang="5400000" scaled="1"/>
              <a:tileRect/>
            </a:gradFill>
            <a:ln w="38100">
              <a:noFill/>
              <a:round/>
              <a:headEnd/>
              <a:tailEnd/>
            </a:ln>
            <a:effectLst/>
            <a:scene3d>
              <a:camera prst="orthographicFront">
                <a:rot lat="0" lon="0" rev="0"/>
              </a:camera>
              <a:lightRig rig="contrasting" dir="t">
                <a:rot lat="0" lon="0" rev="7800000"/>
              </a:lightRig>
            </a:scene3d>
            <a:sp3d>
              <a:bevelT w="139700" h="139700"/>
            </a:sp3d>
          </p:spPr>
          <p:txBody>
            <a:bodyPr tIns="72000" bIns="72000" anchor="ctr"/>
            <a:lstStyle/>
            <a:p>
              <a:pPr algn="ctr" eaLnBrk="0" fontAlgn="auto" hangingPunct="0">
                <a:lnSpc>
                  <a:spcPct val="90000"/>
                </a:lnSpc>
                <a:spcBef>
                  <a:spcPts val="0"/>
                </a:spcBef>
                <a:spcAft>
                  <a:spcPts val="0"/>
                </a:spcAft>
                <a:defRPr/>
              </a:pPr>
              <a:r>
                <a:rPr lang="ru-RU" sz="1500" b="1" kern="0" dirty="0" smtClean="0">
                  <a:solidFill>
                    <a:srgbClr val="FFFFFF"/>
                  </a:solidFill>
                  <a:effectLst>
                    <a:outerShdw blurRad="38100" dist="38100" dir="2700000" algn="tl">
                      <a:srgbClr val="000000">
                        <a:alpha val="43137"/>
                      </a:srgbClr>
                    </a:outerShdw>
                  </a:effectLst>
                  <a:ea typeface="ＭＳ Ｐゴシック" pitchFamily="34" charset="-128"/>
                  <a:sym typeface="Osaka" charset="-128"/>
                </a:rPr>
                <a:t>Изменения климата </a:t>
              </a:r>
              <a:endParaRPr lang="en-GB" sz="1500" b="1" kern="0" dirty="0">
                <a:solidFill>
                  <a:srgbClr val="FFFFFF"/>
                </a:solidFill>
                <a:effectLst>
                  <a:outerShdw blurRad="38100" dist="38100" dir="2700000" algn="tl">
                    <a:srgbClr val="000000">
                      <a:alpha val="43137"/>
                    </a:srgbClr>
                  </a:outerShdw>
                </a:effectLst>
                <a:ea typeface="ＭＳ Ｐゴシック" pitchFamily="34" charset="-128"/>
                <a:sym typeface="Osaka" charset="-128"/>
              </a:endParaRPr>
            </a:p>
          </p:txBody>
        </p:sp>
        <p:pic>
          <p:nvPicPr>
            <p:cNvPr id="49" name="Picture 10" descr="http://www.ilgiornaledelfriuli.net/wp-content/uploads/2011/11/Climate-change.jpg"/>
            <p:cNvPicPr>
              <a:picLocks noChangeAspect="1" noChangeArrowheads="1"/>
            </p:cNvPicPr>
            <p:nvPr/>
          </p:nvPicPr>
          <p:blipFill>
            <a:blip r:embed="rId7" cstate="screen"/>
            <a:srcRect/>
            <a:stretch>
              <a:fillRect/>
            </a:stretch>
          </p:blipFill>
          <p:spPr bwMode="auto">
            <a:xfrm>
              <a:off x="4800058" y="3121039"/>
              <a:ext cx="2008244" cy="2097003"/>
            </a:xfrm>
            <a:prstGeom prst="rect">
              <a:avLst/>
            </a:prstGeom>
            <a:ln>
              <a:noFill/>
            </a:ln>
            <a:effectLst>
              <a:softEdge rad="112500"/>
            </a:effectLst>
          </p:spPr>
        </p:pic>
      </p:grpSp>
      <p:sp>
        <p:nvSpPr>
          <p:cNvPr id="22" name="Date Placeholder 9"/>
          <p:cNvSpPr txBox="1">
            <a:spLocks/>
          </p:cNvSpPr>
          <p:nvPr/>
        </p:nvSpPr>
        <p:spPr>
          <a:xfrm>
            <a:off x="6904590" y="6636611"/>
            <a:ext cx="2016000" cy="144000"/>
          </a:xfrm>
          <a:prstGeom prst="rect">
            <a:avLst/>
          </a:prstGeom>
        </p:spPr>
        <p:txBody>
          <a:bodyPr vert="horz" lIns="36000" tIns="36000" rIns="36000" bIns="36000" rtlCol="0" anchor="ctr"/>
          <a:lstStyle>
            <a:lvl1pPr algn="r">
              <a:defRPr sz="900">
                <a:solidFill>
                  <a:schemeClr val="bg1">
                    <a:lumMod val="50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sv-SE" sz="900" b="0" i="0" u="none" strike="noStrike" kern="1200" cap="none" spc="0" normalizeH="0" baseline="0" noProof="0" dirty="0" smtClean="0">
                <a:ln>
                  <a:noFill/>
                </a:ln>
                <a:solidFill>
                  <a:schemeClr val="bg1">
                    <a:lumMod val="50000"/>
                  </a:schemeClr>
                </a:solidFill>
                <a:effectLst/>
                <a:uLnTx/>
                <a:uFillTx/>
                <a:latin typeface="Arial" charset="0"/>
                <a:ea typeface="+mn-ea"/>
                <a:cs typeface="+mn-cs"/>
              </a:rPr>
              <a:t>C.Lyon/GlobalEnvironment/022013</a:t>
            </a:r>
            <a:endParaRPr kumimoji="0" lang="en-GB" sz="900" b="0" i="0" u="none" strike="noStrike" kern="1200" cap="none" spc="0" normalizeH="0" baseline="0" noProof="0" dirty="0">
              <a:ln>
                <a:noFill/>
              </a:ln>
              <a:solidFill>
                <a:schemeClr val="bg1">
                  <a:lumMod val="50000"/>
                </a:schemeClr>
              </a:solidFill>
              <a:effectLst/>
              <a:uLnTx/>
              <a:uFillTx/>
              <a:latin typeface="Arial" charset="0"/>
              <a:ea typeface="+mn-ea"/>
              <a:cs typeface="+mn-cs"/>
            </a:endParaRPr>
          </a:p>
        </p:txBody>
      </p:sp>
      <p:sp>
        <p:nvSpPr>
          <p:cNvPr id="23" name="Slide Number Placeholder 5"/>
          <p:cNvSpPr>
            <a:spLocks noGrp="1"/>
          </p:cNvSpPr>
          <p:nvPr>
            <p:ph type="sldNum" sz="quarter" idx="12"/>
          </p:nvPr>
        </p:nvSpPr>
        <p:spPr>
          <a:xfrm>
            <a:off x="8766000" y="6630625"/>
            <a:ext cx="360000" cy="144000"/>
          </a:xfrm>
        </p:spPr>
        <p:txBody>
          <a:bodyPr/>
          <a:lstStyle/>
          <a:p>
            <a:r>
              <a:rPr lang="en-GB" dirty="0" smtClean="0"/>
              <a:t>/ </a:t>
            </a:r>
            <a:fld id="{51D75496-C612-4091-9F61-05CA146263B0}" type="slidenum">
              <a:rPr lang="en-GB" smtClean="0"/>
              <a:pPr/>
              <a:t>6</a:t>
            </a:fld>
            <a:endParaRPr lang="en-GB"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0"/>
          <p:cNvSpPr>
            <a:spLocks noGrp="1"/>
          </p:cNvSpPr>
          <p:nvPr>
            <p:ph type="title"/>
          </p:nvPr>
        </p:nvSpPr>
        <p:spPr>
          <a:xfrm>
            <a:off x="1392238" y="144463"/>
            <a:ext cx="7519987" cy="1143000"/>
          </a:xfrm>
        </p:spPr>
        <p:txBody>
          <a:bodyPr/>
          <a:lstStyle/>
          <a:p>
            <a:r>
              <a:rPr lang="ru-RU" smtClean="0"/>
              <a:t>Бизнес «зеленеет»</a:t>
            </a:r>
            <a:endParaRPr lang="en-GB" smtClean="0"/>
          </a:p>
        </p:txBody>
      </p:sp>
      <p:sp>
        <p:nvSpPr>
          <p:cNvPr id="11266" name="Content Placeholder 28"/>
          <p:cNvSpPr>
            <a:spLocks noGrp="1"/>
          </p:cNvSpPr>
          <p:nvPr>
            <p:ph type="body" sz="quarter" idx="15"/>
          </p:nvPr>
        </p:nvSpPr>
        <p:spPr>
          <a:xfrm>
            <a:off x="1392238" y="1311275"/>
            <a:ext cx="7751762" cy="531813"/>
          </a:xfrm>
        </p:spPr>
        <p:txBody>
          <a:bodyPr/>
          <a:lstStyle/>
          <a:p>
            <a:pPr>
              <a:spcBef>
                <a:spcPct val="0"/>
              </a:spcBef>
            </a:pPr>
            <a:r>
              <a:rPr lang="ru-RU" smtClean="0"/>
              <a:t>Экология стремительно входит в бизнес-стратегии</a:t>
            </a:r>
            <a:endParaRPr lang="en-GB" smtClean="0"/>
          </a:p>
        </p:txBody>
      </p:sp>
      <p:pic>
        <p:nvPicPr>
          <p:cNvPr id="11267" name="Picture 1"/>
          <p:cNvPicPr>
            <a:picLocks noChangeArrowheads="1"/>
          </p:cNvPicPr>
          <p:nvPr/>
        </p:nvPicPr>
        <p:blipFill>
          <a:blip r:embed="rId3" cstate="screen"/>
          <a:srcRect/>
          <a:stretch>
            <a:fillRect/>
          </a:stretch>
        </p:blipFill>
        <p:spPr bwMode="auto">
          <a:xfrm>
            <a:off x="4537075" y="3238500"/>
            <a:ext cx="1963738" cy="2054225"/>
          </a:xfrm>
          <a:prstGeom prst="rect">
            <a:avLst/>
          </a:prstGeom>
          <a:noFill/>
          <a:ln w="12700">
            <a:noFill/>
            <a:miter lim="800000"/>
            <a:headEnd/>
            <a:tailEnd/>
          </a:ln>
        </p:spPr>
      </p:pic>
      <p:sp>
        <p:nvSpPr>
          <p:cNvPr id="11268" name="Rectangle 2"/>
          <p:cNvSpPr>
            <a:spLocks/>
          </p:cNvSpPr>
          <p:nvPr/>
        </p:nvSpPr>
        <p:spPr bwMode="auto">
          <a:xfrm flipH="1">
            <a:off x="4987925" y="3551238"/>
            <a:ext cx="1044575" cy="1497012"/>
          </a:xfrm>
          <a:prstGeom prst="rect">
            <a:avLst/>
          </a:prstGeom>
          <a:blipFill dpi="0" rotWithShape="0">
            <a:blip r:embed="rId4" cstate="screen"/>
            <a:srcRect/>
            <a:stretch>
              <a:fillRect/>
            </a:stretch>
          </a:blipFill>
          <a:ln w="19050">
            <a:noFill/>
            <a:miter lim="800000"/>
            <a:headEnd/>
            <a:tailEnd/>
          </a:ln>
        </p:spPr>
        <p:txBody>
          <a:bodyPr lIns="0" tIns="0" rIns="0" bIns="0"/>
          <a:lstStyle/>
          <a:p>
            <a:endParaRPr lang="en-GB"/>
          </a:p>
        </p:txBody>
      </p:sp>
      <p:pic>
        <p:nvPicPr>
          <p:cNvPr id="11269" name="Picture 5"/>
          <p:cNvPicPr>
            <a:picLocks noChangeArrowheads="1"/>
          </p:cNvPicPr>
          <p:nvPr/>
        </p:nvPicPr>
        <p:blipFill>
          <a:blip r:embed="rId5" cstate="screen"/>
          <a:srcRect/>
          <a:stretch>
            <a:fillRect/>
          </a:stretch>
        </p:blipFill>
        <p:spPr bwMode="auto">
          <a:xfrm>
            <a:off x="668338" y="3228975"/>
            <a:ext cx="1992312" cy="2081213"/>
          </a:xfrm>
          <a:prstGeom prst="rect">
            <a:avLst/>
          </a:prstGeom>
          <a:noFill/>
          <a:ln w="12700">
            <a:noFill/>
            <a:miter lim="800000"/>
            <a:headEnd/>
            <a:tailEnd/>
          </a:ln>
        </p:spPr>
      </p:pic>
      <p:pic>
        <p:nvPicPr>
          <p:cNvPr id="11270" name="Picture 6"/>
          <p:cNvPicPr>
            <a:picLocks noChangeArrowheads="1"/>
          </p:cNvPicPr>
          <p:nvPr/>
        </p:nvPicPr>
        <p:blipFill>
          <a:blip r:embed="rId6" cstate="screen"/>
          <a:srcRect/>
          <a:stretch>
            <a:fillRect/>
          </a:stretch>
        </p:blipFill>
        <p:spPr bwMode="auto">
          <a:xfrm>
            <a:off x="831850" y="3546475"/>
            <a:ext cx="1662113" cy="1285875"/>
          </a:xfrm>
          <a:prstGeom prst="rect">
            <a:avLst/>
          </a:prstGeom>
          <a:noFill/>
          <a:ln w="12700">
            <a:noFill/>
            <a:miter lim="800000"/>
            <a:headEnd/>
            <a:tailEnd/>
          </a:ln>
        </p:spPr>
      </p:pic>
      <p:pic>
        <p:nvPicPr>
          <p:cNvPr id="11271" name="Picture 9"/>
          <p:cNvPicPr>
            <a:picLocks noChangeArrowheads="1"/>
          </p:cNvPicPr>
          <p:nvPr/>
        </p:nvPicPr>
        <p:blipFill>
          <a:blip r:embed="rId7" cstate="screen"/>
          <a:srcRect/>
          <a:stretch>
            <a:fillRect/>
          </a:stretch>
        </p:blipFill>
        <p:spPr bwMode="auto">
          <a:xfrm>
            <a:off x="2628900" y="3252788"/>
            <a:ext cx="1955800" cy="2044700"/>
          </a:xfrm>
          <a:prstGeom prst="rect">
            <a:avLst/>
          </a:prstGeom>
          <a:noFill/>
          <a:ln w="12700">
            <a:noFill/>
            <a:miter lim="800000"/>
            <a:headEnd/>
            <a:tailEnd/>
          </a:ln>
        </p:spPr>
      </p:pic>
      <p:pic>
        <p:nvPicPr>
          <p:cNvPr id="11272" name="Picture 13"/>
          <p:cNvPicPr>
            <a:picLocks noChangeArrowheads="1"/>
          </p:cNvPicPr>
          <p:nvPr/>
        </p:nvPicPr>
        <p:blipFill>
          <a:blip r:embed="rId8" cstate="screen"/>
          <a:srcRect/>
          <a:stretch>
            <a:fillRect/>
          </a:stretch>
        </p:blipFill>
        <p:spPr bwMode="auto">
          <a:xfrm>
            <a:off x="6461125" y="3233738"/>
            <a:ext cx="1973263" cy="2062162"/>
          </a:xfrm>
          <a:prstGeom prst="rect">
            <a:avLst/>
          </a:prstGeom>
          <a:noFill/>
          <a:ln w="12700">
            <a:noFill/>
            <a:miter lim="800000"/>
            <a:headEnd/>
            <a:tailEnd/>
          </a:ln>
        </p:spPr>
      </p:pic>
      <p:pic>
        <p:nvPicPr>
          <p:cNvPr id="11273" name="Picture 14"/>
          <p:cNvPicPr>
            <a:picLocks noChangeAspect="1" noChangeArrowheads="1"/>
          </p:cNvPicPr>
          <p:nvPr/>
        </p:nvPicPr>
        <p:blipFill>
          <a:blip r:embed="rId9" cstate="screen"/>
          <a:srcRect/>
          <a:stretch>
            <a:fillRect/>
          </a:stretch>
        </p:blipFill>
        <p:spPr bwMode="auto">
          <a:xfrm>
            <a:off x="6597650" y="3562350"/>
            <a:ext cx="1641475" cy="1354138"/>
          </a:xfrm>
          <a:prstGeom prst="rect">
            <a:avLst/>
          </a:prstGeom>
          <a:noFill/>
          <a:ln w="9525">
            <a:noFill/>
            <a:miter lim="800000"/>
            <a:headEnd/>
            <a:tailEnd/>
          </a:ln>
        </p:spPr>
      </p:pic>
      <p:sp>
        <p:nvSpPr>
          <p:cNvPr id="11274" name="TextBox 59"/>
          <p:cNvSpPr txBox="1">
            <a:spLocks noChangeArrowheads="1"/>
          </p:cNvSpPr>
          <p:nvPr/>
        </p:nvSpPr>
        <p:spPr bwMode="auto">
          <a:xfrm>
            <a:off x="927100" y="2397125"/>
            <a:ext cx="1492250" cy="831850"/>
          </a:xfrm>
          <a:prstGeom prst="rect">
            <a:avLst/>
          </a:prstGeom>
          <a:noFill/>
          <a:ln w="9525">
            <a:noFill/>
            <a:miter lim="800000"/>
            <a:headEnd/>
            <a:tailEnd/>
          </a:ln>
        </p:spPr>
        <p:txBody>
          <a:bodyPr wrap="none">
            <a:spAutoFit/>
          </a:bodyPr>
          <a:lstStyle/>
          <a:p>
            <a:pPr algn="ctr"/>
            <a:r>
              <a:rPr lang="ru-RU" sz="1600"/>
              <a:t>Безопасность</a:t>
            </a:r>
          </a:p>
          <a:p>
            <a:pPr algn="ctr"/>
            <a:r>
              <a:rPr lang="ru-RU" sz="1600"/>
              <a:t>продуктов</a:t>
            </a:r>
          </a:p>
          <a:p>
            <a:pPr algn="ctr"/>
            <a:r>
              <a:rPr lang="ru-RU" sz="1600"/>
              <a:t>питания</a:t>
            </a:r>
            <a:endParaRPr lang="en-US" sz="1600"/>
          </a:p>
        </p:txBody>
      </p:sp>
      <p:sp>
        <p:nvSpPr>
          <p:cNvPr id="11275" name="TextBox 60"/>
          <p:cNvSpPr txBox="1">
            <a:spLocks noChangeArrowheads="1"/>
          </p:cNvSpPr>
          <p:nvPr/>
        </p:nvSpPr>
        <p:spPr bwMode="auto">
          <a:xfrm>
            <a:off x="2609850" y="2397125"/>
            <a:ext cx="1978025" cy="584200"/>
          </a:xfrm>
          <a:prstGeom prst="rect">
            <a:avLst/>
          </a:prstGeom>
          <a:noFill/>
          <a:ln w="9525">
            <a:noFill/>
            <a:miter lim="800000"/>
            <a:headEnd/>
            <a:tailEnd/>
          </a:ln>
        </p:spPr>
        <p:txBody>
          <a:bodyPr wrap="none">
            <a:spAutoFit/>
          </a:bodyPr>
          <a:lstStyle/>
          <a:p>
            <a:pPr algn="ctr"/>
            <a:r>
              <a:rPr lang="ru-RU" sz="1600"/>
              <a:t>Функциональность</a:t>
            </a:r>
          </a:p>
          <a:p>
            <a:pPr algn="ctr"/>
            <a:r>
              <a:rPr lang="ru-RU" sz="1600"/>
              <a:t>Многообразие</a:t>
            </a:r>
            <a:endParaRPr lang="en-US" sz="1600"/>
          </a:p>
        </p:txBody>
      </p:sp>
      <p:sp>
        <p:nvSpPr>
          <p:cNvPr id="11276" name="TextBox 61"/>
          <p:cNvSpPr txBox="1">
            <a:spLocks noChangeArrowheads="1"/>
          </p:cNvSpPr>
          <p:nvPr/>
        </p:nvSpPr>
        <p:spPr bwMode="auto">
          <a:xfrm>
            <a:off x="4716463" y="2397125"/>
            <a:ext cx="1597025" cy="584200"/>
          </a:xfrm>
          <a:prstGeom prst="rect">
            <a:avLst/>
          </a:prstGeom>
          <a:noFill/>
          <a:ln w="9525">
            <a:noFill/>
            <a:miter lim="800000"/>
            <a:headEnd/>
            <a:tailEnd/>
          </a:ln>
        </p:spPr>
        <p:txBody>
          <a:bodyPr wrap="none">
            <a:spAutoFit/>
          </a:bodyPr>
          <a:lstStyle/>
          <a:p>
            <a:pPr algn="ctr"/>
            <a:r>
              <a:rPr lang="ru-RU" sz="1600"/>
              <a:t>Экологичность</a:t>
            </a:r>
          </a:p>
          <a:p>
            <a:pPr algn="ctr"/>
            <a:r>
              <a:rPr lang="ru-RU" sz="1600"/>
              <a:t>упаковки</a:t>
            </a:r>
            <a:endParaRPr lang="en-US" sz="1600"/>
          </a:p>
        </p:txBody>
      </p:sp>
      <p:sp>
        <p:nvSpPr>
          <p:cNvPr id="11277" name="TextBox 62"/>
          <p:cNvSpPr txBox="1">
            <a:spLocks noChangeArrowheads="1"/>
          </p:cNvSpPr>
          <p:nvPr/>
        </p:nvSpPr>
        <p:spPr bwMode="auto">
          <a:xfrm>
            <a:off x="6675438" y="2395538"/>
            <a:ext cx="1487487" cy="831850"/>
          </a:xfrm>
          <a:prstGeom prst="rect">
            <a:avLst/>
          </a:prstGeom>
          <a:noFill/>
          <a:ln w="9525">
            <a:noFill/>
            <a:miter lim="800000"/>
            <a:headEnd/>
            <a:tailEnd/>
          </a:ln>
        </p:spPr>
        <p:txBody>
          <a:bodyPr wrap="none">
            <a:spAutoFit/>
          </a:bodyPr>
          <a:lstStyle/>
          <a:p>
            <a:pPr algn="ctr"/>
            <a:r>
              <a:rPr lang="ru-RU" sz="1600"/>
              <a:t>Снижение </a:t>
            </a:r>
          </a:p>
          <a:p>
            <a:pPr algn="ctr"/>
            <a:r>
              <a:rPr lang="ru-RU" sz="1600"/>
              <a:t>стоимости</a:t>
            </a:r>
          </a:p>
          <a:p>
            <a:pPr algn="ctr"/>
            <a:r>
              <a:rPr lang="ru-RU" sz="1600"/>
              <a:t>производства</a:t>
            </a:r>
            <a:endParaRPr lang="en-US" sz="16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0"/>
          <p:cNvSpPr>
            <a:spLocks noGrp="1"/>
          </p:cNvSpPr>
          <p:nvPr>
            <p:ph type="title"/>
          </p:nvPr>
        </p:nvSpPr>
        <p:spPr>
          <a:xfrm>
            <a:off x="1392238" y="144463"/>
            <a:ext cx="7519987" cy="782637"/>
          </a:xfrm>
        </p:spPr>
        <p:txBody>
          <a:bodyPr/>
          <a:lstStyle/>
          <a:p>
            <a:r>
              <a:rPr lang="ru-RU" dirty="0" err="1" smtClean="0"/>
              <a:t>Экологичность</a:t>
            </a:r>
            <a:r>
              <a:rPr lang="ru-RU" dirty="0" smtClean="0"/>
              <a:t> картонной упаковки</a:t>
            </a:r>
            <a:endParaRPr lang="en-GB" dirty="0" smtClean="0"/>
          </a:p>
        </p:txBody>
      </p:sp>
      <p:sp>
        <p:nvSpPr>
          <p:cNvPr id="13314" name="Content Placeholder 28"/>
          <p:cNvSpPr>
            <a:spLocks noGrp="1"/>
          </p:cNvSpPr>
          <p:nvPr>
            <p:ph type="body" sz="quarter" idx="15"/>
          </p:nvPr>
        </p:nvSpPr>
        <p:spPr>
          <a:xfrm>
            <a:off x="1493838" y="904875"/>
            <a:ext cx="7237412" cy="531813"/>
          </a:xfrm>
        </p:spPr>
        <p:txBody>
          <a:bodyPr/>
          <a:lstStyle/>
          <a:p>
            <a:pPr>
              <a:spcBef>
                <a:spcPct val="0"/>
              </a:spcBef>
            </a:pPr>
            <a:r>
              <a:rPr lang="ru-RU" dirty="0" smtClean="0"/>
              <a:t>на всех этапах «жизненного цикла»</a:t>
            </a:r>
            <a:endParaRPr lang="en-GB" dirty="0" smtClean="0"/>
          </a:p>
        </p:txBody>
      </p:sp>
      <p:sp>
        <p:nvSpPr>
          <p:cNvPr id="13315" name="AutoShape 2"/>
          <p:cNvSpPr>
            <a:spLocks noChangeArrowheads="1"/>
          </p:cNvSpPr>
          <p:nvPr/>
        </p:nvSpPr>
        <p:spPr bwMode="auto">
          <a:xfrm rot="5400000">
            <a:off x="3280569" y="1167607"/>
            <a:ext cx="4740275" cy="4745037"/>
          </a:xfrm>
          <a:custGeom>
            <a:avLst/>
            <a:gdLst>
              <a:gd name="T0" fmla="*/ 4623190 w 21600"/>
              <a:gd name="T1" fmla="*/ 3108649 h 21600"/>
              <a:gd name="T2" fmla="*/ 1052052 w 21600"/>
              <a:gd name="T3" fmla="*/ 694986 h 21600"/>
              <a:gd name="T4" fmla="*/ 4170242 w 21600"/>
              <a:gd name="T5" fmla="*/ 2960775 h 21600"/>
              <a:gd name="T6" fmla="*/ -482136 w 21600"/>
              <a:gd name="T7" fmla="*/ 3175445 h 21600"/>
              <a:gd name="T8" fmla="*/ 92828 w 21600"/>
              <a:gd name="T9" fmla="*/ 2149556 h 21600"/>
              <a:gd name="T10" fmla="*/ 1117448 w 21600"/>
              <a:gd name="T11" fmla="*/ 272545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492" y="13134"/>
                </a:moveTo>
                <a:cubicBezTo>
                  <a:pt x="3539" y="16857"/>
                  <a:pt x="6933" y="19429"/>
                  <a:pt x="10800" y="19429"/>
                </a:cubicBezTo>
                <a:cubicBezTo>
                  <a:pt x="15565" y="19429"/>
                  <a:pt x="19429" y="15565"/>
                  <a:pt x="19429" y="10800"/>
                </a:cubicBezTo>
                <a:cubicBezTo>
                  <a:pt x="19429" y="6034"/>
                  <a:pt x="15565" y="2171"/>
                  <a:pt x="10800" y="2171"/>
                </a:cubicBezTo>
                <a:cubicBezTo>
                  <a:pt x="8865" y="2170"/>
                  <a:pt x="6986" y="2821"/>
                  <a:pt x="5465" y="4017"/>
                </a:cubicBezTo>
                <a:lnTo>
                  <a:pt x="4123" y="2310"/>
                </a:lnTo>
                <a:cubicBezTo>
                  <a:pt x="6027" y="813"/>
                  <a:pt x="8378" y="-1"/>
                  <a:pt x="10800" y="0"/>
                </a:cubicBezTo>
                <a:cubicBezTo>
                  <a:pt x="16764" y="0"/>
                  <a:pt x="21600" y="4835"/>
                  <a:pt x="21600" y="10800"/>
                </a:cubicBezTo>
                <a:cubicBezTo>
                  <a:pt x="21600" y="16764"/>
                  <a:pt x="16764" y="21600"/>
                  <a:pt x="10800" y="21600"/>
                </a:cubicBezTo>
                <a:cubicBezTo>
                  <a:pt x="5960" y="21600"/>
                  <a:pt x="1712" y="18380"/>
                  <a:pt x="402" y="13722"/>
                </a:cubicBezTo>
                <a:lnTo>
                  <a:pt x="-2197" y="14452"/>
                </a:lnTo>
                <a:lnTo>
                  <a:pt x="423" y="9783"/>
                </a:lnTo>
                <a:lnTo>
                  <a:pt x="5092" y="12404"/>
                </a:lnTo>
                <a:lnTo>
                  <a:pt x="2492" y="13134"/>
                </a:lnTo>
                <a:close/>
              </a:path>
            </a:pathLst>
          </a:custGeom>
          <a:gradFill rotWithShape="1">
            <a:gsLst>
              <a:gs pos="0">
                <a:srgbClr val="D6E9F9"/>
              </a:gs>
              <a:gs pos="100000">
                <a:srgbClr val="94C6F0"/>
              </a:gs>
            </a:gsLst>
            <a:lin ang="2700000" scaled="1"/>
          </a:gradFill>
          <a:ln w="9525">
            <a:round/>
            <a:headEnd/>
            <a:tailEnd/>
          </a:ln>
          <a:scene3d>
            <a:camera prst="legacyPerspectiveTop">
              <a:rot lat="16199997" lon="0" rev="0"/>
            </a:camera>
            <a:lightRig rig="legacyFlat2" dir="t"/>
          </a:scene3d>
          <a:sp3d extrusionH="11100" prstMaterial="legacyMatte">
            <a:bevelT w="13500" h="13500" prst="angle"/>
            <a:bevelB w="13500" h="13500" prst="angle"/>
            <a:extrusionClr>
              <a:srgbClr val="94C6F0"/>
            </a:extrusionClr>
          </a:sp3d>
        </p:spPr>
        <p:txBody>
          <a:bodyPr wrap="none" anchor="ctr">
            <a:flatTx/>
          </a:bodyPr>
          <a:lstStyle/>
          <a:p>
            <a:endParaRPr lang="en-GB"/>
          </a:p>
        </p:txBody>
      </p:sp>
      <p:grpSp>
        <p:nvGrpSpPr>
          <p:cNvPr id="13316" name="Group 3"/>
          <p:cNvGrpSpPr>
            <a:grpSpLocks/>
          </p:cNvGrpSpPr>
          <p:nvPr/>
        </p:nvGrpSpPr>
        <p:grpSpPr bwMode="auto">
          <a:xfrm>
            <a:off x="5913438" y="1223963"/>
            <a:ext cx="1976437" cy="2112962"/>
            <a:chOff x="2366" y="855"/>
            <a:chExt cx="1076" cy="985"/>
          </a:xfrm>
        </p:grpSpPr>
        <p:sp>
          <p:nvSpPr>
            <p:cNvPr id="13352" name="Oval 4"/>
            <p:cNvSpPr>
              <a:spLocks noChangeArrowheads="1"/>
            </p:cNvSpPr>
            <p:nvPr/>
          </p:nvSpPr>
          <p:spPr bwMode="auto">
            <a:xfrm>
              <a:off x="2366" y="1272"/>
              <a:ext cx="1076" cy="568"/>
            </a:xfrm>
            <a:prstGeom prst="ellipse">
              <a:avLst/>
            </a:prstGeom>
            <a:gradFill rotWithShape="1">
              <a:gsLst>
                <a:gs pos="0">
                  <a:srgbClr val="000000">
                    <a:alpha val="49001"/>
                  </a:srgbClr>
                </a:gs>
                <a:gs pos="100000">
                  <a:srgbClr val="000000">
                    <a:alpha val="0"/>
                  </a:srgbClr>
                </a:gs>
              </a:gsLst>
              <a:path path="shape">
                <a:fillToRect l="50000" t="50000" r="50000" b="50000"/>
              </a:path>
            </a:gradFill>
            <a:ln w="9525">
              <a:noFill/>
              <a:round/>
              <a:headEnd/>
              <a:tailEnd/>
            </a:ln>
          </p:spPr>
          <p:txBody>
            <a:bodyPr wrap="none" anchor="ctr"/>
            <a:lstStyle/>
            <a:p>
              <a:endParaRPr lang="en-GB"/>
            </a:p>
          </p:txBody>
        </p:sp>
        <p:pic>
          <p:nvPicPr>
            <p:cNvPr id="13353" name="Picture 5" descr="Ko"/>
            <p:cNvPicPr>
              <a:picLocks noChangeAspect="1" noChangeArrowheads="1"/>
            </p:cNvPicPr>
            <p:nvPr/>
          </p:nvPicPr>
          <p:blipFill>
            <a:blip r:embed="rId3" cstate="screen"/>
            <a:srcRect/>
            <a:stretch>
              <a:fillRect/>
            </a:stretch>
          </p:blipFill>
          <p:spPr bwMode="auto">
            <a:xfrm>
              <a:off x="2545" y="855"/>
              <a:ext cx="784" cy="877"/>
            </a:xfrm>
            <a:prstGeom prst="rect">
              <a:avLst/>
            </a:prstGeom>
            <a:noFill/>
            <a:ln w="9525">
              <a:noFill/>
              <a:miter lim="800000"/>
              <a:headEnd/>
              <a:tailEnd/>
            </a:ln>
          </p:spPr>
        </p:pic>
      </p:grpSp>
      <p:grpSp>
        <p:nvGrpSpPr>
          <p:cNvPr id="13317" name="Group 6"/>
          <p:cNvGrpSpPr>
            <a:grpSpLocks/>
          </p:cNvGrpSpPr>
          <p:nvPr/>
        </p:nvGrpSpPr>
        <p:grpSpPr bwMode="auto">
          <a:xfrm>
            <a:off x="6561138" y="3024188"/>
            <a:ext cx="2170112" cy="1195387"/>
            <a:chOff x="3074" y="1382"/>
            <a:chExt cx="1076" cy="595"/>
          </a:xfrm>
        </p:grpSpPr>
        <p:sp>
          <p:nvSpPr>
            <p:cNvPr id="13350" name="Oval 7"/>
            <p:cNvSpPr>
              <a:spLocks noChangeArrowheads="1"/>
            </p:cNvSpPr>
            <p:nvPr/>
          </p:nvSpPr>
          <p:spPr bwMode="auto">
            <a:xfrm>
              <a:off x="3074" y="1409"/>
              <a:ext cx="1076" cy="568"/>
            </a:xfrm>
            <a:prstGeom prst="ellipse">
              <a:avLst/>
            </a:prstGeom>
            <a:gradFill rotWithShape="1">
              <a:gsLst>
                <a:gs pos="0">
                  <a:srgbClr val="000000">
                    <a:alpha val="49001"/>
                  </a:srgbClr>
                </a:gs>
                <a:gs pos="100000">
                  <a:srgbClr val="000000">
                    <a:alpha val="0"/>
                  </a:srgbClr>
                </a:gs>
              </a:gsLst>
              <a:path path="shape">
                <a:fillToRect l="50000" t="50000" r="50000" b="50000"/>
              </a:path>
            </a:gradFill>
            <a:ln w="9525">
              <a:noFill/>
              <a:round/>
              <a:headEnd/>
              <a:tailEnd/>
            </a:ln>
          </p:spPr>
          <p:txBody>
            <a:bodyPr wrap="none" anchor="ctr"/>
            <a:lstStyle/>
            <a:p>
              <a:endParaRPr lang="en-GB"/>
            </a:p>
          </p:txBody>
        </p:sp>
        <p:pic>
          <p:nvPicPr>
            <p:cNvPr id="13351" name="Picture 8" descr="Mjölkbil"/>
            <p:cNvPicPr>
              <a:picLocks noChangeAspect="1" noChangeArrowheads="1"/>
            </p:cNvPicPr>
            <p:nvPr/>
          </p:nvPicPr>
          <p:blipFill>
            <a:blip r:embed="rId4" cstate="screen"/>
            <a:srcRect/>
            <a:stretch>
              <a:fillRect/>
            </a:stretch>
          </p:blipFill>
          <p:spPr bwMode="auto">
            <a:xfrm>
              <a:off x="3254" y="1382"/>
              <a:ext cx="716" cy="478"/>
            </a:xfrm>
            <a:prstGeom prst="rect">
              <a:avLst/>
            </a:prstGeom>
            <a:noFill/>
            <a:ln w="9525">
              <a:noFill/>
              <a:miter lim="800000"/>
              <a:headEnd/>
              <a:tailEnd/>
            </a:ln>
          </p:spPr>
        </p:pic>
      </p:grpSp>
      <p:grpSp>
        <p:nvGrpSpPr>
          <p:cNvPr id="13318" name="Group 10"/>
          <p:cNvGrpSpPr>
            <a:grpSpLocks/>
          </p:cNvGrpSpPr>
          <p:nvPr/>
        </p:nvGrpSpPr>
        <p:grpSpPr bwMode="auto">
          <a:xfrm>
            <a:off x="3441700" y="1901825"/>
            <a:ext cx="1982788" cy="1485900"/>
            <a:chOff x="721" y="1472"/>
            <a:chExt cx="1076" cy="809"/>
          </a:xfrm>
        </p:grpSpPr>
        <p:sp>
          <p:nvSpPr>
            <p:cNvPr id="13348" name="Oval 11"/>
            <p:cNvSpPr>
              <a:spLocks noChangeArrowheads="1"/>
            </p:cNvSpPr>
            <p:nvPr/>
          </p:nvSpPr>
          <p:spPr bwMode="auto">
            <a:xfrm>
              <a:off x="721" y="1713"/>
              <a:ext cx="1076" cy="568"/>
            </a:xfrm>
            <a:prstGeom prst="ellipse">
              <a:avLst/>
            </a:prstGeom>
            <a:gradFill rotWithShape="1">
              <a:gsLst>
                <a:gs pos="0">
                  <a:srgbClr val="000000">
                    <a:alpha val="49001"/>
                  </a:srgbClr>
                </a:gs>
                <a:gs pos="100000">
                  <a:srgbClr val="000000">
                    <a:alpha val="0"/>
                  </a:srgbClr>
                </a:gs>
              </a:gsLst>
              <a:path path="shape">
                <a:fillToRect l="50000" t="50000" r="50000" b="50000"/>
              </a:path>
            </a:gradFill>
            <a:ln w="9525">
              <a:noFill/>
              <a:round/>
              <a:headEnd/>
              <a:tailEnd/>
            </a:ln>
          </p:spPr>
          <p:txBody>
            <a:bodyPr wrap="none" anchor="ctr"/>
            <a:lstStyle/>
            <a:p>
              <a:endParaRPr lang="en-GB"/>
            </a:p>
          </p:txBody>
        </p:sp>
        <p:pic>
          <p:nvPicPr>
            <p:cNvPr id="13349" name="Picture 12" descr="Recycling"/>
            <p:cNvPicPr>
              <a:picLocks noChangeAspect="1" noChangeArrowheads="1"/>
            </p:cNvPicPr>
            <p:nvPr/>
          </p:nvPicPr>
          <p:blipFill>
            <a:blip r:embed="rId5" cstate="screen"/>
            <a:srcRect/>
            <a:stretch>
              <a:fillRect/>
            </a:stretch>
          </p:blipFill>
          <p:spPr bwMode="auto">
            <a:xfrm>
              <a:off x="901" y="1472"/>
              <a:ext cx="716" cy="680"/>
            </a:xfrm>
            <a:prstGeom prst="rect">
              <a:avLst/>
            </a:prstGeom>
            <a:noFill/>
            <a:ln w="9525">
              <a:noFill/>
              <a:miter lim="800000"/>
              <a:headEnd/>
              <a:tailEnd/>
            </a:ln>
          </p:spPr>
        </p:pic>
      </p:grpSp>
      <p:grpSp>
        <p:nvGrpSpPr>
          <p:cNvPr id="13319" name="Group 13"/>
          <p:cNvGrpSpPr>
            <a:grpSpLocks/>
          </p:cNvGrpSpPr>
          <p:nvPr/>
        </p:nvGrpSpPr>
        <p:grpSpPr bwMode="auto">
          <a:xfrm>
            <a:off x="2524125" y="2895600"/>
            <a:ext cx="2246313" cy="1465263"/>
            <a:chOff x="635" y="2109"/>
            <a:chExt cx="1076" cy="702"/>
          </a:xfrm>
        </p:grpSpPr>
        <p:sp>
          <p:nvSpPr>
            <p:cNvPr id="13346" name="Oval 14"/>
            <p:cNvSpPr>
              <a:spLocks noChangeArrowheads="1"/>
            </p:cNvSpPr>
            <p:nvPr/>
          </p:nvSpPr>
          <p:spPr bwMode="auto">
            <a:xfrm>
              <a:off x="635" y="2243"/>
              <a:ext cx="1076" cy="568"/>
            </a:xfrm>
            <a:prstGeom prst="ellipse">
              <a:avLst/>
            </a:prstGeom>
            <a:gradFill rotWithShape="1">
              <a:gsLst>
                <a:gs pos="0">
                  <a:srgbClr val="000000">
                    <a:alpha val="49001"/>
                  </a:srgbClr>
                </a:gs>
                <a:gs pos="100000">
                  <a:srgbClr val="000000">
                    <a:alpha val="0"/>
                  </a:srgbClr>
                </a:gs>
              </a:gsLst>
              <a:path path="shape">
                <a:fillToRect l="50000" t="50000" r="50000" b="50000"/>
              </a:path>
            </a:gradFill>
            <a:ln w="9525">
              <a:noFill/>
              <a:round/>
              <a:headEnd/>
              <a:tailEnd/>
            </a:ln>
          </p:spPr>
          <p:txBody>
            <a:bodyPr wrap="none" anchor="ctr"/>
            <a:lstStyle/>
            <a:p>
              <a:endParaRPr lang="en-GB"/>
            </a:p>
          </p:txBody>
        </p:sp>
        <p:pic>
          <p:nvPicPr>
            <p:cNvPr id="13347" name="Picture 15" descr="Consumer"/>
            <p:cNvPicPr>
              <a:picLocks noChangeAspect="1" noChangeArrowheads="1"/>
            </p:cNvPicPr>
            <p:nvPr/>
          </p:nvPicPr>
          <p:blipFill>
            <a:blip r:embed="rId6" cstate="screen"/>
            <a:srcRect/>
            <a:stretch>
              <a:fillRect/>
            </a:stretch>
          </p:blipFill>
          <p:spPr bwMode="auto">
            <a:xfrm>
              <a:off x="815" y="2109"/>
              <a:ext cx="716" cy="587"/>
            </a:xfrm>
            <a:prstGeom prst="rect">
              <a:avLst/>
            </a:prstGeom>
            <a:noFill/>
            <a:ln w="9525">
              <a:noFill/>
              <a:miter lim="800000"/>
              <a:headEnd/>
              <a:tailEnd/>
            </a:ln>
          </p:spPr>
        </p:pic>
      </p:grpSp>
      <p:grpSp>
        <p:nvGrpSpPr>
          <p:cNvPr id="13320" name="Group 16"/>
          <p:cNvGrpSpPr>
            <a:grpSpLocks/>
          </p:cNvGrpSpPr>
          <p:nvPr/>
        </p:nvGrpSpPr>
        <p:grpSpPr bwMode="auto">
          <a:xfrm>
            <a:off x="3038475" y="4006850"/>
            <a:ext cx="2325688" cy="1231900"/>
            <a:chOff x="1664" y="2951"/>
            <a:chExt cx="1462" cy="774"/>
          </a:xfrm>
        </p:grpSpPr>
        <p:sp>
          <p:nvSpPr>
            <p:cNvPr id="13344" name="Oval 17"/>
            <p:cNvSpPr>
              <a:spLocks noChangeArrowheads="1"/>
            </p:cNvSpPr>
            <p:nvPr/>
          </p:nvSpPr>
          <p:spPr bwMode="auto">
            <a:xfrm>
              <a:off x="1664" y="2953"/>
              <a:ext cx="1462" cy="772"/>
            </a:xfrm>
            <a:prstGeom prst="ellipse">
              <a:avLst/>
            </a:prstGeom>
            <a:gradFill rotWithShape="1">
              <a:gsLst>
                <a:gs pos="0">
                  <a:srgbClr val="000000">
                    <a:alpha val="49001"/>
                  </a:srgbClr>
                </a:gs>
                <a:gs pos="100000">
                  <a:srgbClr val="000000">
                    <a:alpha val="0"/>
                  </a:srgbClr>
                </a:gs>
              </a:gsLst>
              <a:path path="shape">
                <a:fillToRect l="50000" t="50000" r="50000" b="50000"/>
              </a:path>
            </a:gradFill>
            <a:ln w="9525">
              <a:noFill/>
              <a:round/>
              <a:headEnd/>
              <a:tailEnd/>
            </a:ln>
          </p:spPr>
          <p:txBody>
            <a:bodyPr wrap="none" anchor="ctr"/>
            <a:lstStyle/>
            <a:p>
              <a:endParaRPr lang="en-GB"/>
            </a:p>
          </p:txBody>
        </p:sp>
        <p:pic>
          <p:nvPicPr>
            <p:cNvPr id="13345" name="Picture 18" descr="Supermarket"/>
            <p:cNvPicPr>
              <a:picLocks noChangeAspect="1" noChangeArrowheads="1"/>
            </p:cNvPicPr>
            <p:nvPr/>
          </p:nvPicPr>
          <p:blipFill>
            <a:blip r:embed="rId7" cstate="screen">
              <a:lum bright="6000"/>
            </a:blip>
            <a:srcRect/>
            <a:stretch>
              <a:fillRect/>
            </a:stretch>
          </p:blipFill>
          <p:spPr bwMode="auto">
            <a:xfrm>
              <a:off x="1904" y="2951"/>
              <a:ext cx="969" cy="622"/>
            </a:xfrm>
            <a:prstGeom prst="rect">
              <a:avLst/>
            </a:prstGeom>
            <a:noFill/>
            <a:ln w="9525">
              <a:noFill/>
              <a:miter lim="800000"/>
              <a:headEnd/>
              <a:tailEnd/>
            </a:ln>
          </p:spPr>
        </p:pic>
      </p:grpSp>
      <p:grpSp>
        <p:nvGrpSpPr>
          <p:cNvPr id="13321" name="Group 19"/>
          <p:cNvGrpSpPr>
            <a:grpSpLocks/>
          </p:cNvGrpSpPr>
          <p:nvPr/>
        </p:nvGrpSpPr>
        <p:grpSpPr bwMode="auto">
          <a:xfrm>
            <a:off x="5989638" y="3910013"/>
            <a:ext cx="2322512" cy="1225550"/>
            <a:chOff x="3646" y="1699"/>
            <a:chExt cx="1076" cy="568"/>
          </a:xfrm>
        </p:grpSpPr>
        <p:sp>
          <p:nvSpPr>
            <p:cNvPr id="13342" name="Oval 20"/>
            <p:cNvSpPr>
              <a:spLocks noChangeArrowheads="1"/>
            </p:cNvSpPr>
            <p:nvPr/>
          </p:nvSpPr>
          <p:spPr bwMode="auto">
            <a:xfrm>
              <a:off x="3646" y="1699"/>
              <a:ext cx="1076" cy="568"/>
            </a:xfrm>
            <a:prstGeom prst="ellipse">
              <a:avLst/>
            </a:prstGeom>
            <a:gradFill rotWithShape="1">
              <a:gsLst>
                <a:gs pos="0">
                  <a:srgbClr val="000000">
                    <a:alpha val="49001"/>
                  </a:srgbClr>
                </a:gs>
                <a:gs pos="100000">
                  <a:srgbClr val="000000">
                    <a:alpha val="0"/>
                  </a:srgbClr>
                </a:gs>
              </a:gsLst>
              <a:path path="shape">
                <a:fillToRect l="50000" t="50000" r="50000" b="50000"/>
              </a:path>
            </a:gradFill>
            <a:ln w="9525">
              <a:noFill/>
              <a:round/>
              <a:headEnd/>
              <a:tailEnd/>
            </a:ln>
          </p:spPr>
          <p:txBody>
            <a:bodyPr wrap="none" anchor="ctr"/>
            <a:lstStyle/>
            <a:p>
              <a:endParaRPr lang="en-GB"/>
            </a:p>
          </p:txBody>
        </p:sp>
        <p:pic>
          <p:nvPicPr>
            <p:cNvPr id="13343" name="Picture 21" descr="Therm Lacta"/>
            <p:cNvPicPr>
              <a:picLocks noChangeAspect="1" noChangeArrowheads="1"/>
            </p:cNvPicPr>
            <p:nvPr/>
          </p:nvPicPr>
          <p:blipFill>
            <a:blip r:embed="rId8" cstate="screen"/>
            <a:srcRect/>
            <a:stretch>
              <a:fillRect/>
            </a:stretch>
          </p:blipFill>
          <p:spPr bwMode="auto">
            <a:xfrm>
              <a:off x="3826" y="1703"/>
              <a:ext cx="716" cy="457"/>
            </a:xfrm>
            <a:prstGeom prst="rect">
              <a:avLst/>
            </a:prstGeom>
            <a:noFill/>
            <a:ln w="9525">
              <a:noFill/>
              <a:miter lim="800000"/>
              <a:headEnd/>
              <a:tailEnd/>
            </a:ln>
          </p:spPr>
        </p:pic>
      </p:grpSp>
      <p:grpSp>
        <p:nvGrpSpPr>
          <p:cNvPr id="13322" name="Group 22"/>
          <p:cNvGrpSpPr>
            <a:grpSpLocks/>
          </p:cNvGrpSpPr>
          <p:nvPr/>
        </p:nvGrpSpPr>
        <p:grpSpPr bwMode="auto">
          <a:xfrm>
            <a:off x="4605338" y="4008438"/>
            <a:ext cx="2322512" cy="1476375"/>
            <a:chOff x="3691" y="2127"/>
            <a:chExt cx="1076" cy="684"/>
          </a:xfrm>
        </p:grpSpPr>
        <p:sp>
          <p:nvSpPr>
            <p:cNvPr id="13340" name="Oval 23"/>
            <p:cNvSpPr>
              <a:spLocks noChangeArrowheads="1"/>
            </p:cNvSpPr>
            <p:nvPr/>
          </p:nvSpPr>
          <p:spPr bwMode="auto">
            <a:xfrm>
              <a:off x="3691" y="2243"/>
              <a:ext cx="1076" cy="568"/>
            </a:xfrm>
            <a:prstGeom prst="ellipse">
              <a:avLst/>
            </a:prstGeom>
            <a:gradFill rotWithShape="1">
              <a:gsLst>
                <a:gs pos="0">
                  <a:srgbClr val="000000">
                    <a:alpha val="49001"/>
                  </a:srgbClr>
                </a:gs>
                <a:gs pos="100000">
                  <a:srgbClr val="000000">
                    <a:alpha val="0"/>
                  </a:srgbClr>
                </a:gs>
              </a:gsLst>
              <a:path path="shape">
                <a:fillToRect l="50000" t="50000" r="50000" b="50000"/>
              </a:path>
            </a:gradFill>
            <a:ln w="9525">
              <a:noFill/>
              <a:round/>
              <a:headEnd/>
              <a:tailEnd/>
            </a:ln>
          </p:spPr>
          <p:txBody>
            <a:bodyPr wrap="none" anchor="ctr"/>
            <a:lstStyle/>
            <a:p>
              <a:endParaRPr lang="en-GB"/>
            </a:p>
          </p:txBody>
        </p:sp>
        <p:pic>
          <p:nvPicPr>
            <p:cNvPr id="13341" name="Picture 24" descr="A3 Speed"/>
            <p:cNvPicPr>
              <a:picLocks noChangeAspect="1" noChangeArrowheads="1"/>
            </p:cNvPicPr>
            <p:nvPr/>
          </p:nvPicPr>
          <p:blipFill>
            <a:blip r:embed="rId9" cstate="screen"/>
            <a:srcRect/>
            <a:stretch>
              <a:fillRect/>
            </a:stretch>
          </p:blipFill>
          <p:spPr bwMode="auto">
            <a:xfrm>
              <a:off x="3871" y="2127"/>
              <a:ext cx="716" cy="612"/>
            </a:xfrm>
            <a:prstGeom prst="rect">
              <a:avLst/>
            </a:prstGeom>
            <a:noFill/>
            <a:ln w="9525">
              <a:noFill/>
              <a:miter lim="800000"/>
              <a:headEnd/>
              <a:tailEnd/>
            </a:ln>
          </p:spPr>
        </p:pic>
      </p:grpSp>
      <p:sp>
        <p:nvSpPr>
          <p:cNvPr id="13323" name="AutoShape 30"/>
          <p:cNvSpPr>
            <a:spLocks noChangeArrowheads="1"/>
          </p:cNvSpPr>
          <p:nvPr/>
        </p:nvSpPr>
        <p:spPr bwMode="auto">
          <a:xfrm rot="8829797">
            <a:off x="3890963" y="5368925"/>
            <a:ext cx="1682750" cy="412750"/>
          </a:xfrm>
          <a:prstGeom prst="leftArrow">
            <a:avLst>
              <a:gd name="adj1" fmla="val 62991"/>
              <a:gd name="adj2" fmla="val 61041"/>
            </a:avLst>
          </a:prstGeom>
          <a:solidFill>
            <a:srgbClr val="3E5FC2"/>
          </a:solidFill>
          <a:ln w="9525">
            <a:noFill/>
            <a:miter lim="800000"/>
            <a:headEnd/>
            <a:tailEnd/>
          </a:ln>
        </p:spPr>
        <p:txBody>
          <a:bodyPr wrap="none" anchor="ctr"/>
          <a:lstStyle/>
          <a:p>
            <a:endParaRPr lang="en-GB"/>
          </a:p>
        </p:txBody>
      </p:sp>
      <p:grpSp>
        <p:nvGrpSpPr>
          <p:cNvPr id="13324" name="Group 31"/>
          <p:cNvGrpSpPr>
            <a:grpSpLocks/>
          </p:cNvGrpSpPr>
          <p:nvPr/>
        </p:nvGrpSpPr>
        <p:grpSpPr bwMode="auto">
          <a:xfrm>
            <a:off x="3889375" y="5072063"/>
            <a:ext cx="1400175" cy="1071562"/>
            <a:chOff x="4055" y="2779"/>
            <a:chExt cx="1076" cy="823"/>
          </a:xfrm>
        </p:grpSpPr>
        <p:sp>
          <p:nvSpPr>
            <p:cNvPr id="13338" name="Oval 32"/>
            <p:cNvSpPr>
              <a:spLocks noChangeArrowheads="1"/>
            </p:cNvSpPr>
            <p:nvPr/>
          </p:nvSpPr>
          <p:spPr bwMode="auto">
            <a:xfrm>
              <a:off x="4055" y="3034"/>
              <a:ext cx="1076" cy="568"/>
            </a:xfrm>
            <a:prstGeom prst="ellipse">
              <a:avLst/>
            </a:prstGeom>
            <a:gradFill rotWithShape="1">
              <a:gsLst>
                <a:gs pos="0">
                  <a:srgbClr val="000000">
                    <a:alpha val="49001"/>
                  </a:srgbClr>
                </a:gs>
                <a:gs pos="100000">
                  <a:srgbClr val="000000">
                    <a:alpha val="0"/>
                  </a:srgbClr>
                </a:gs>
              </a:gsLst>
              <a:path path="shape">
                <a:fillToRect l="50000" t="50000" r="50000" b="50000"/>
              </a:path>
            </a:gradFill>
            <a:ln w="9525">
              <a:noFill/>
              <a:round/>
              <a:headEnd/>
              <a:tailEnd/>
            </a:ln>
          </p:spPr>
          <p:txBody>
            <a:bodyPr wrap="none" anchor="ctr"/>
            <a:lstStyle/>
            <a:p>
              <a:endParaRPr lang="en-GB"/>
            </a:p>
          </p:txBody>
        </p:sp>
        <p:pic>
          <p:nvPicPr>
            <p:cNvPr id="13339" name="Picture 33" descr="Papper"/>
            <p:cNvPicPr>
              <a:picLocks noChangeAspect="1" noChangeArrowheads="1"/>
            </p:cNvPicPr>
            <p:nvPr/>
          </p:nvPicPr>
          <p:blipFill>
            <a:blip r:embed="rId10" cstate="screen"/>
            <a:srcRect/>
            <a:stretch>
              <a:fillRect/>
            </a:stretch>
          </p:blipFill>
          <p:spPr bwMode="auto">
            <a:xfrm>
              <a:off x="4236" y="2779"/>
              <a:ext cx="714" cy="695"/>
            </a:xfrm>
            <a:prstGeom prst="rect">
              <a:avLst/>
            </a:prstGeom>
            <a:noFill/>
            <a:ln w="9525">
              <a:noFill/>
              <a:miter lim="800000"/>
              <a:headEnd/>
              <a:tailEnd/>
            </a:ln>
          </p:spPr>
        </p:pic>
      </p:grpSp>
      <p:grpSp>
        <p:nvGrpSpPr>
          <p:cNvPr id="13325" name="Group 34"/>
          <p:cNvGrpSpPr>
            <a:grpSpLocks/>
          </p:cNvGrpSpPr>
          <p:nvPr/>
        </p:nvGrpSpPr>
        <p:grpSpPr bwMode="auto">
          <a:xfrm>
            <a:off x="3100388" y="5232400"/>
            <a:ext cx="1398587" cy="1382713"/>
            <a:chOff x="4533" y="3133"/>
            <a:chExt cx="1076" cy="1062"/>
          </a:xfrm>
        </p:grpSpPr>
        <p:sp>
          <p:nvSpPr>
            <p:cNvPr id="13336" name="Oval 35"/>
            <p:cNvSpPr>
              <a:spLocks noChangeArrowheads="1"/>
            </p:cNvSpPr>
            <p:nvPr/>
          </p:nvSpPr>
          <p:spPr bwMode="auto">
            <a:xfrm>
              <a:off x="4533" y="3627"/>
              <a:ext cx="1076" cy="568"/>
            </a:xfrm>
            <a:prstGeom prst="ellipse">
              <a:avLst/>
            </a:prstGeom>
            <a:gradFill rotWithShape="1">
              <a:gsLst>
                <a:gs pos="0">
                  <a:srgbClr val="000000">
                    <a:alpha val="49001"/>
                  </a:srgbClr>
                </a:gs>
                <a:gs pos="100000">
                  <a:srgbClr val="000000">
                    <a:alpha val="0"/>
                  </a:srgbClr>
                </a:gs>
              </a:gsLst>
              <a:path path="shape">
                <a:fillToRect l="50000" t="50000" r="50000" b="50000"/>
              </a:path>
            </a:gradFill>
            <a:ln w="9525">
              <a:noFill/>
              <a:round/>
              <a:headEnd/>
              <a:tailEnd/>
            </a:ln>
          </p:spPr>
          <p:txBody>
            <a:bodyPr wrap="none" anchor="ctr"/>
            <a:lstStyle/>
            <a:p>
              <a:endParaRPr lang="en-GB"/>
            </a:p>
          </p:txBody>
        </p:sp>
        <p:pic>
          <p:nvPicPr>
            <p:cNvPr id="13337" name="Picture 36" descr="Skog"/>
            <p:cNvPicPr>
              <a:picLocks noChangeAspect="1" noChangeArrowheads="1"/>
            </p:cNvPicPr>
            <p:nvPr/>
          </p:nvPicPr>
          <p:blipFill>
            <a:blip r:embed="rId11" cstate="screen"/>
            <a:srcRect/>
            <a:stretch>
              <a:fillRect/>
            </a:stretch>
          </p:blipFill>
          <p:spPr bwMode="auto">
            <a:xfrm>
              <a:off x="4682" y="3133"/>
              <a:ext cx="778" cy="942"/>
            </a:xfrm>
            <a:prstGeom prst="rect">
              <a:avLst/>
            </a:prstGeom>
            <a:noFill/>
            <a:ln w="9525">
              <a:noFill/>
              <a:miter lim="800000"/>
              <a:headEnd/>
              <a:tailEnd/>
            </a:ln>
          </p:spPr>
        </p:pic>
      </p:grpSp>
      <p:sp>
        <p:nvSpPr>
          <p:cNvPr id="49" name="Text Box 4"/>
          <p:cNvSpPr txBox="1">
            <a:spLocks noChangeArrowheads="1"/>
          </p:cNvSpPr>
          <p:nvPr/>
        </p:nvSpPr>
        <p:spPr bwMode="auto">
          <a:xfrm>
            <a:off x="2852738" y="2295525"/>
            <a:ext cx="977900" cy="184150"/>
          </a:xfrm>
          <a:prstGeom prst="rect">
            <a:avLst/>
          </a:prstGeom>
          <a:noFill/>
          <a:ln w="12700" algn="ctr">
            <a:noFill/>
            <a:miter lim="800000"/>
            <a:headEnd/>
            <a:tailEnd/>
          </a:ln>
        </p:spPr>
        <p:txBody>
          <a:bodyPr wrap="none" lIns="0" tIns="0" rIns="0" bIns="0">
            <a:spAutoFit/>
          </a:bodyPr>
          <a:lstStyle/>
          <a:p>
            <a:pPr eaLnBrk="0" hangingPunct="0"/>
            <a:r>
              <a:rPr lang="ru-RU" sz="1200" b="1">
                <a:solidFill>
                  <a:srgbClr val="520000"/>
                </a:solidFill>
                <a:cs typeface="Arial" pitchFamily="34" charset="0"/>
              </a:rPr>
              <a:t>Переработка</a:t>
            </a:r>
            <a:endParaRPr lang="en-US" sz="1200" b="1">
              <a:solidFill>
                <a:srgbClr val="520000"/>
              </a:solidFill>
              <a:cs typeface="Arial" pitchFamily="34" charset="0"/>
            </a:endParaRPr>
          </a:p>
        </p:txBody>
      </p:sp>
      <p:sp>
        <p:nvSpPr>
          <p:cNvPr id="13327" name="Text Box 5"/>
          <p:cNvSpPr txBox="1">
            <a:spLocks noChangeArrowheads="1"/>
          </p:cNvSpPr>
          <p:nvPr/>
        </p:nvSpPr>
        <p:spPr bwMode="auto">
          <a:xfrm>
            <a:off x="6680200" y="5048250"/>
            <a:ext cx="1641475" cy="169863"/>
          </a:xfrm>
          <a:prstGeom prst="rect">
            <a:avLst/>
          </a:prstGeom>
          <a:noFill/>
          <a:ln w="12700">
            <a:noFill/>
            <a:miter lim="800000"/>
            <a:headEnd/>
            <a:tailEnd/>
          </a:ln>
        </p:spPr>
        <p:txBody>
          <a:bodyPr wrap="none" lIns="0" tIns="0" rIns="0" bIns="0">
            <a:spAutoFit/>
          </a:bodyPr>
          <a:lstStyle/>
          <a:p>
            <a:pPr eaLnBrk="0" hangingPunct="0"/>
            <a:r>
              <a:rPr lang="ru-RU" sz="1200" b="1">
                <a:solidFill>
                  <a:srgbClr val="FF9900"/>
                </a:solidFill>
                <a:cs typeface="Arial" pitchFamily="34" charset="0"/>
              </a:rPr>
              <a:t>Пищевые предприятия</a:t>
            </a:r>
            <a:endParaRPr lang="en-US" sz="1200" b="1">
              <a:solidFill>
                <a:srgbClr val="FF9900"/>
              </a:solidFill>
              <a:cs typeface="Arial" pitchFamily="34" charset="0"/>
            </a:endParaRPr>
          </a:p>
        </p:txBody>
      </p:sp>
      <p:sp>
        <p:nvSpPr>
          <p:cNvPr id="13328" name="Text Box 7"/>
          <p:cNvSpPr txBox="1">
            <a:spLocks noChangeArrowheads="1"/>
          </p:cNvSpPr>
          <p:nvPr/>
        </p:nvSpPr>
        <p:spPr bwMode="auto">
          <a:xfrm>
            <a:off x="5157788" y="5764213"/>
            <a:ext cx="3278187" cy="169862"/>
          </a:xfrm>
          <a:prstGeom prst="rect">
            <a:avLst/>
          </a:prstGeom>
          <a:noFill/>
          <a:ln w="12700">
            <a:noFill/>
            <a:miter lim="800000"/>
            <a:headEnd/>
            <a:tailEnd/>
          </a:ln>
        </p:spPr>
        <p:txBody>
          <a:bodyPr lIns="0" tIns="0" rIns="0" bIns="0">
            <a:spAutoFit/>
          </a:bodyPr>
          <a:lstStyle/>
          <a:p>
            <a:pPr eaLnBrk="0" hangingPunct="0"/>
            <a:r>
              <a:rPr lang="ru-RU" sz="1200" b="1">
                <a:solidFill>
                  <a:schemeClr val="tx2"/>
                </a:solidFill>
                <a:cs typeface="Arial" pitchFamily="34" charset="0"/>
              </a:rPr>
              <a:t>Производство упаковочного </a:t>
            </a:r>
            <a:r>
              <a:rPr lang="en-US" sz="1200" b="1">
                <a:solidFill>
                  <a:schemeClr val="tx2"/>
                </a:solidFill>
                <a:cs typeface="Arial" pitchFamily="34" charset="0"/>
              </a:rPr>
              <a:t> </a:t>
            </a:r>
            <a:r>
              <a:rPr lang="ru-RU" sz="1200" b="1">
                <a:solidFill>
                  <a:schemeClr val="tx2"/>
                </a:solidFill>
                <a:cs typeface="Arial" pitchFamily="34" charset="0"/>
              </a:rPr>
              <a:t>материала</a:t>
            </a:r>
            <a:endParaRPr lang="en-US" sz="1200" b="1">
              <a:solidFill>
                <a:schemeClr val="tx2"/>
              </a:solidFill>
              <a:cs typeface="Arial" pitchFamily="34" charset="0"/>
            </a:endParaRPr>
          </a:p>
        </p:txBody>
      </p:sp>
      <p:sp>
        <p:nvSpPr>
          <p:cNvPr id="13329" name="Text Box 8"/>
          <p:cNvSpPr txBox="1">
            <a:spLocks noChangeArrowheads="1"/>
          </p:cNvSpPr>
          <p:nvPr/>
        </p:nvSpPr>
        <p:spPr bwMode="auto">
          <a:xfrm>
            <a:off x="7667625" y="2400300"/>
            <a:ext cx="473075" cy="169863"/>
          </a:xfrm>
          <a:prstGeom prst="rect">
            <a:avLst/>
          </a:prstGeom>
          <a:noFill/>
          <a:ln w="12700">
            <a:noFill/>
            <a:miter lim="800000"/>
            <a:headEnd/>
            <a:tailEnd/>
          </a:ln>
        </p:spPr>
        <p:txBody>
          <a:bodyPr wrap="none" lIns="0" tIns="0" rIns="0" bIns="0">
            <a:spAutoFit/>
          </a:bodyPr>
          <a:lstStyle/>
          <a:p>
            <a:pPr eaLnBrk="0" hangingPunct="0"/>
            <a:r>
              <a:rPr lang="ru-RU" sz="1200" b="1">
                <a:solidFill>
                  <a:srgbClr val="669900"/>
                </a:solidFill>
                <a:cs typeface="Arial" pitchFamily="34" charset="0"/>
              </a:rPr>
              <a:t>Сырье</a:t>
            </a:r>
            <a:endParaRPr lang="en-US" sz="1200" b="1">
              <a:solidFill>
                <a:srgbClr val="669900"/>
              </a:solidFill>
              <a:cs typeface="Arial" pitchFamily="34" charset="0"/>
            </a:endParaRPr>
          </a:p>
        </p:txBody>
      </p:sp>
      <p:sp>
        <p:nvSpPr>
          <p:cNvPr id="53" name="Text Box 9"/>
          <p:cNvSpPr txBox="1">
            <a:spLocks noChangeArrowheads="1"/>
          </p:cNvSpPr>
          <p:nvPr/>
        </p:nvSpPr>
        <p:spPr bwMode="auto">
          <a:xfrm>
            <a:off x="2716213" y="2847975"/>
            <a:ext cx="392112" cy="184150"/>
          </a:xfrm>
          <a:prstGeom prst="rect">
            <a:avLst/>
          </a:prstGeom>
          <a:noFill/>
          <a:ln w="12700" algn="ctr">
            <a:noFill/>
            <a:miter lim="800000"/>
            <a:headEnd/>
            <a:tailEnd/>
          </a:ln>
        </p:spPr>
        <p:txBody>
          <a:bodyPr wrap="none" lIns="0" tIns="0" rIns="0" bIns="0">
            <a:spAutoFit/>
          </a:bodyPr>
          <a:lstStyle/>
          <a:p>
            <a:pPr eaLnBrk="0" hangingPunct="0"/>
            <a:r>
              <a:rPr lang="ru-RU" sz="1200" b="1">
                <a:solidFill>
                  <a:srgbClr val="FF2F2F"/>
                </a:solidFill>
                <a:cs typeface="Arial" pitchFamily="34" charset="0"/>
              </a:rPr>
              <a:t>Сбор</a:t>
            </a:r>
            <a:endParaRPr lang="en-US" sz="1200" b="1">
              <a:solidFill>
                <a:srgbClr val="FF2F2F"/>
              </a:solidFill>
              <a:cs typeface="Arial" pitchFamily="34" charset="0"/>
            </a:endParaRPr>
          </a:p>
        </p:txBody>
      </p:sp>
      <p:sp>
        <p:nvSpPr>
          <p:cNvPr id="13331" name="Text Box 11"/>
          <p:cNvSpPr txBox="1">
            <a:spLocks noChangeArrowheads="1"/>
          </p:cNvSpPr>
          <p:nvPr/>
        </p:nvSpPr>
        <p:spPr bwMode="auto">
          <a:xfrm>
            <a:off x="4460875" y="6213475"/>
            <a:ext cx="3082925" cy="169863"/>
          </a:xfrm>
          <a:prstGeom prst="rect">
            <a:avLst/>
          </a:prstGeom>
          <a:noFill/>
          <a:ln w="12700">
            <a:noFill/>
            <a:miter lim="800000"/>
            <a:headEnd/>
            <a:tailEnd/>
          </a:ln>
        </p:spPr>
        <p:txBody>
          <a:bodyPr lIns="0" tIns="0" rIns="0" bIns="0">
            <a:spAutoFit/>
          </a:bodyPr>
          <a:lstStyle/>
          <a:p>
            <a:pPr eaLnBrk="0" hangingPunct="0"/>
            <a:r>
              <a:rPr lang="ru-RU" sz="1200" b="1">
                <a:solidFill>
                  <a:srgbClr val="669900"/>
                </a:solidFill>
                <a:cs typeface="Arial" pitchFamily="34" charset="0"/>
              </a:rPr>
              <a:t>Производство картон-основы</a:t>
            </a:r>
            <a:endParaRPr lang="en-US" sz="1200" b="1">
              <a:solidFill>
                <a:srgbClr val="669900"/>
              </a:solidFill>
              <a:cs typeface="Arial" pitchFamily="34" charset="0"/>
            </a:endParaRPr>
          </a:p>
        </p:txBody>
      </p:sp>
      <p:sp>
        <p:nvSpPr>
          <p:cNvPr id="13332" name="Text Box 12"/>
          <p:cNvSpPr txBox="1">
            <a:spLocks noChangeArrowheads="1"/>
          </p:cNvSpPr>
          <p:nvPr/>
        </p:nvSpPr>
        <p:spPr bwMode="auto">
          <a:xfrm>
            <a:off x="2560638" y="4716463"/>
            <a:ext cx="655637" cy="169862"/>
          </a:xfrm>
          <a:prstGeom prst="rect">
            <a:avLst/>
          </a:prstGeom>
          <a:noFill/>
          <a:ln w="12700">
            <a:noFill/>
            <a:miter lim="800000"/>
            <a:headEnd/>
            <a:tailEnd/>
          </a:ln>
        </p:spPr>
        <p:txBody>
          <a:bodyPr wrap="none" lIns="0" tIns="0" rIns="0" bIns="0">
            <a:spAutoFit/>
          </a:bodyPr>
          <a:lstStyle/>
          <a:p>
            <a:pPr eaLnBrk="0" hangingPunct="0"/>
            <a:r>
              <a:rPr lang="ru-RU" sz="1200" b="1">
                <a:solidFill>
                  <a:srgbClr val="FF9900"/>
                </a:solidFill>
                <a:cs typeface="Arial" pitchFamily="34" charset="0"/>
              </a:rPr>
              <a:t>Торговля</a:t>
            </a:r>
            <a:endParaRPr lang="en-US" sz="1200" b="1">
              <a:solidFill>
                <a:srgbClr val="FF9900"/>
              </a:solidFill>
              <a:cs typeface="Arial" pitchFamily="34" charset="0"/>
            </a:endParaRPr>
          </a:p>
        </p:txBody>
      </p:sp>
      <p:sp>
        <p:nvSpPr>
          <p:cNvPr id="13333" name="Text Box 8"/>
          <p:cNvSpPr txBox="1">
            <a:spLocks noChangeArrowheads="1"/>
          </p:cNvSpPr>
          <p:nvPr/>
        </p:nvSpPr>
        <p:spPr bwMode="auto">
          <a:xfrm>
            <a:off x="8051800" y="2925763"/>
            <a:ext cx="720725" cy="171450"/>
          </a:xfrm>
          <a:prstGeom prst="rect">
            <a:avLst/>
          </a:prstGeom>
          <a:noFill/>
          <a:ln w="12700">
            <a:noFill/>
            <a:miter lim="800000"/>
            <a:headEnd/>
            <a:tailEnd/>
          </a:ln>
        </p:spPr>
        <p:txBody>
          <a:bodyPr wrap="none" lIns="0" tIns="0" rIns="0" bIns="0">
            <a:spAutoFit/>
          </a:bodyPr>
          <a:lstStyle/>
          <a:p>
            <a:pPr eaLnBrk="0" hangingPunct="0"/>
            <a:r>
              <a:rPr lang="ru-RU" sz="1200" b="1">
                <a:solidFill>
                  <a:srgbClr val="669900"/>
                </a:solidFill>
                <a:cs typeface="Arial" pitchFamily="34" charset="0"/>
              </a:rPr>
              <a:t>Логистика</a:t>
            </a:r>
            <a:endParaRPr lang="en-US" sz="1200" b="1">
              <a:solidFill>
                <a:srgbClr val="669900"/>
              </a:solidFill>
              <a:cs typeface="Arial" pitchFamily="34" charset="0"/>
            </a:endParaRPr>
          </a:p>
        </p:txBody>
      </p:sp>
      <p:sp>
        <p:nvSpPr>
          <p:cNvPr id="13334" name="Text Box 11"/>
          <p:cNvSpPr txBox="1">
            <a:spLocks noChangeArrowheads="1"/>
          </p:cNvSpPr>
          <p:nvPr/>
        </p:nvSpPr>
        <p:spPr bwMode="auto">
          <a:xfrm>
            <a:off x="557213" y="6216650"/>
            <a:ext cx="3082925" cy="169863"/>
          </a:xfrm>
          <a:prstGeom prst="rect">
            <a:avLst/>
          </a:prstGeom>
          <a:noFill/>
          <a:ln w="12700">
            <a:noFill/>
            <a:miter lim="800000"/>
            <a:headEnd/>
            <a:tailEnd/>
          </a:ln>
        </p:spPr>
        <p:txBody>
          <a:bodyPr lIns="0" tIns="0" rIns="0" bIns="0">
            <a:spAutoFit/>
          </a:bodyPr>
          <a:lstStyle/>
          <a:p>
            <a:pPr eaLnBrk="0" hangingPunct="0"/>
            <a:r>
              <a:rPr lang="ru-RU" sz="1200" b="1">
                <a:solidFill>
                  <a:srgbClr val="669900"/>
                </a:solidFill>
                <a:cs typeface="Arial" pitchFamily="34" charset="0"/>
              </a:rPr>
              <a:t>Сырье, источники, поставщики</a:t>
            </a:r>
            <a:endParaRPr lang="en-US" sz="1200" b="1">
              <a:solidFill>
                <a:srgbClr val="669900"/>
              </a:solidFill>
              <a:cs typeface="Arial" pitchFamily="34" charset="0"/>
            </a:endParaRPr>
          </a:p>
        </p:txBody>
      </p:sp>
      <p:sp>
        <p:nvSpPr>
          <p:cNvPr id="13335" name="Text Box 4"/>
          <p:cNvSpPr txBox="1">
            <a:spLocks noChangeArrowheads="1"/>
          </p:cNvSpPr>
          <p:nvPr/>
        </p:nvSpPr>
        <p:spPr bwMode="auto">
          <a:xfrm>
            <a:off x="1839913" y="3771900"/>
            <a:ext cx="920750" cy="171450"/>
          </a:xfrm>
          <a:prstGeom prst="rect">
            <a:avLst/>
          </a:prstGeom>
          <a:noFill/>
          <a:ln w="12700">
            <a:noFill/>
            <a:miter lim="800000"/>
            <a:headEnd/>
            <a:tailEnd/>
          </a:ln>
        </p:spPr>
        <p:txBody>
          <a:bodyPr wrap="none" lIns="0" tIns="0" rIns="0" bIns="0">
            <a:spAutoFit/>
          </a:bodyPr>
          <a:lstStyle/>
          <a:p>
            <a:pPr eaLnBrk="0" hangingPunct="0"/>
            <a:r>
              <a:rPr lang="ru-RU" sz="1200" b="1">
                <a:solidFill>
                  <a:srgbClr val="FF6699"/>
                </a:solidFill>
                <a:cs typeface="Arial" pitchFamily="34" charset="0"/>
              </a:rPr>
              <a:t>Потребители</a:t>
            </a:r>
            <a:endParaRPr lang="en-US" sz="1200" b="1">
              <a:solidFill>
                <a:srgbClr val="FF6699"/>
              </a:solidFill>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7"/>
          <p:cNvPicPr>
            <a:picLocks noChangeAspect="1"/>
          </p:cNvPicPr>
          <p:nvPr/>
        </p:nvPicPr>
        <p:blipFill>
          <a:blip r:embed="rId3" cstate="screen"/>
          <a:srcRect/>
          <a:stretch>
            <a:fillRect/>
          </a:stretch>
        </p:blipFill>
        <p:spPr bwMode="auto">
          <a:xfrm>
            <a:off x="0" y="5373688"/>
            <a:ext cx="9144000" cy="1495425"/>
          </a:xfrm>
          <a:prstGeom prst="rect">
            <a:avLst/>
          </a:prstGeom>
          <a:noFill/>
          <a:ln w="9525">
            <a:noFill/>
            <a:miter lim="800000"/>
            <a:headEnd/>
            <a:tailEnd/>
          </a:ln>
        </p:spPr>
      </p:pic>
      <p:pic>
        <p:nvPicPr>
          <p:cNvPr id="14338" name="Picture 2"/>
          <p:cNvPicPr>
            <a:picLocks noChangeAspect="1"/>
          </p:cNvPicPr>
          <p:nvPr/>
        </p:nvPicPr>
        <p:blipFill>
          <a:blip r:embed="rId4" cstate="screen"/>
          <a:srcRect/>
          <a:stretch>
            <a:fillRect/>
          </a:stretch>
        </p:blipFill>
        <p:spPr bwMode="auto">
          <a:xfrm>
            <a:off x="228294" y="1916382"/>
            <a:ext cx="8915706" cy="1136568"/>
          </a:xfrm>
          <a:prstGeom prst="rect">
            <a:avLst/>
          </a:prstGeom>
          <a:noFill/>
          <a:ln w="9525">
            <a:noFill/>
            <a:miter lim="800000"/>
            <a:headEnd/>
            <a:tailEnd/>
          </a:ln>
        </p:spPr>
      </p:pic>
      <p:sp>
        <p:nvSpPr>
          <p:cNvPr id="14339" name="TextBox 3"/>
          <p:cNvSpPr txBox="1">
            <a:spLocks noChangeArrowheads="1"/>
          </p:cNvSpPr>
          <p:nvPr/>
        </p:nvSpPr>
        <p:spPr bwMode="auto">
          <a:xfrm>
            <a:off x="1887538" y="2149434"/>
            <a:ext cx="5023901" cy="646331"/>
          </a:xfrm>
          <a:prstGeom prst="rect">
            <a:avLst/>
          </a:prstGeom>
          <a:noFill/>
          <a:ln w="9525">
            <a:noFill/>
            <a:miter lim="800000"/>
            <a:headEnd/>
            <a:tailEnd/>
          </a:ln>
        </p:spPr>
        <p:txBody>
          <a:bodyPr wrap="square">
            <a:spAutoFit/>
          </a:bodyPr>
          <a:lstStyle/>
          <a:p>
            <a:r>
              <a:rPr lang="ru-RU" dirty="0">
                <a:solidFill>
                  <a:schemeClr val="bg1"/>
                </a:solidFill>
                <a:latin typeface="Lucida Grande" pitchFamily="2" charset="0"/>
                <a:sym typeface="Lucida Grande" pitchFamily="2" charset="0"/>
              </a:rPr>
              <a:t>Снижение </a:t>
            </a:r>
            <a:r>
              <a:rPr lang="en-US" dirty="0" err="1">
                <a:solidFill>
                  <a:schemeClr val="bg1"/>
                </a:solidFill>
                <a:latin typeface="Lucida Grande" pitchFamily="2" charset="0"/>
                <a:sym typeface="Lucida Grande" pitchFamily="2" charset="0"/>
              </a:rPr>
              <a:t>воздействия</a:t>
            </a:r>
            <a:r>
              <a:rPr lang="en-US" dirty="0">
                <a:solidFill>
                  <a:schemeClr val="bg1"/>
                </a:solidFill>
                <a:latin typeface="Lucida Grande" pitchFamily="2" charset="0"/>
                <a:sym typeface="Lucida Grande" pitchFamily="2" charset="0"/>
              </a:rPr>
              <a:t> </a:t>
            </a:r>
            <a:r>
              <a:rPr lang="en-US" dirty="0" err="1">
                <a:solidFill>
                  <a:schemeClr val="bg1"/>
                </a:solidFill>
                <a:latin typeface="Lucida Grande" pitchFamily="2" charset="0"/>
                <a:sym typeface="Lucida Grande" pitchFamily="2" charset="0"/>
              </a:rPr>
              <a:t>на</a:t>
            </a:r>
            <a:r>
              <a:rPr lang="en-US" dirty="0">
                <a:solidFill>
                  <a:schemeClr val="bg1"/>
                </a:solidFill>
                <a:latin typeface="Lucida Grande" pitchFamily="2" charset="0"/>
                <a:sym typeface="Lucida Grande" pitchFamily="2" charset="0"/>
              </a:rPr>
              <a:t> </a:t>
            </a:r>
            <a:r>
              <a:rPr lang="en-US" dirty="0" err="1">
                <a:solidFill>
                  <a:schemeClr val="bg1"/>
                </a:solidFill>
                <a:latin typeface="Lucida Grande" pitchFamily="2" charset="0"/>
                <a:sym typeface="Lucida Grande" pitchFamily="2" charset="0"/>
              </a:rPr>
              <a:t>окружающую</a:t>
            </a:r>
            <a:r>
              <a:rPr lang="en-US" dirty="0">
                <a:solidFill>
                  <a:schemeClr val="bg1"/>
                </a:solidFill>
                <a:latin typeface="Lucida Grande" pitchFamily="2" charset="0"/>
                <a:sym typeface="Lucida Grande" pitchFamily="2" charset="0"/>
              </a:rPr>
              <a:t> </a:t>
            </a:r>
            <a:r>
              <a:rPr lang="en-US" dirty="0" err="1">
                <a:solidFill>
                  <a:schemeClr val="bg1"/>
                </a:solidFill>
                <a:latin typeface="Lucida Grande" pitchFamily="2" charset="0"/>
                <a:sym typeface="Lucida Grande" pitchFamily="2" charset="0"/>
              </a:rPr>
              <a:t>среду</a:t>
            </a:r>
            <a:endParaRPr lang="en-GB" dirty="0">
              <a:solidFill>
                <a:schemeClr val="bg1"/>
              </a:solidFill>
            </a:endParaRPr>
          </a:p>
        </p:txBody>
      </p:sp>
      <p:pic>
        <p:nvPicPr>
          <p:cNvPr id="14340" name="Picture 17"/>
          <p:cNvPicPr>
            <a:picLocks noChangeAspect="1"/>
          </p:cNvPicPr>
          <p:nvPr/>
        </p:nvPicPr>
        <p:blipFill>
          <a:blip r:embed="rId4" cstate="screen"/>
          <a:srcRect/>
          <a:stretch>
            <a:fillRect/>
          </a:stretch>
        </p:blipFill>
        <p:spPr bwMode="auto">
          <a:xfrm>
            <a:off x="561975" y="3221038"/>
            <a:ext cx="8243888" cy="1270309"/>
          </a:xfrm>
          <a:prstGeom prst="rect">
            <a:avLst/>
          </a:prstGeom>
          <a:noFill/>
          <a:ln w="9525">
            <a:noFill/>
            <a:miter lim="800000"/>
            <a:headEnd/>
            <a:tailEnd/>
          </a:ln>
        </p:spPr>
      </p:pic>
      <p:sp>
        <p:nvSpPr>
          <p:cNvPr id="14341" name="TextBox 18"/>
          <p:cNvSpPr txBox="1">
            <a:spLocks noChangeArrowheads="1"/>
          </p:cNvSpPr>
          <p:nvPr/>
        </p:nvSpPr>
        <p:spPr bwMode="auto">
          <a:xfrm>
            <a:off x="1377950" y="3425825"/>
            <a:ext cx="5830372" cy="646331"/>
          </a:xfrm>
          <a:prstGeom prst="rect">
            <a:avLst/>
          </a:prstGeom>
          <a:noFill/>
          <a:ln w="9525">
            <a:noFill/>
            <a:miter lim="800000"/>
            <a:headEnd/>
            <a:tailEnd/>
          </a:ln>
        </p:spPr>
        <p:txBody>
          <a:bodyPr wrap="square">
            <a:spAutoFit/>
          </a:bodyPr>
          <a:lstStyle/>
          <a:p>
            <a:pPr algn="ctr"/>
            <a:r>
              <a:rPr lang="ru-RU" dirty="0">
                <a:solidFill>
                  <a:srgbClr val="FFFFFF"/>
                </a:solidFill>
                <a:latin typeface="Lucida Grande" pitchFamily="2" charset="0"/>
                <a:sym typeface="Lucida Grande" pitchFamily="2" charset="0"/>
              </a:rPr>
              <a:t>Э</a:t>
            </a:r>
            <a:r>
              <a:rPr lang="en-US" dirty="0" err="1">
                <a:solidFill>
                  <a:srgbClr val="FFFFFF"/>
                </a:solidFill>
                <a:latin typeface="Lucida Grande" pitchFamily="2" charset="0"/>
                <a:sym typeface="Lucida Grande" pitchFamily="2" charset="0"/>
              </a:rPr>
              <a:t>кологически</a:t>
            </a:r>
            <a:r>
              <a:rPr lang="en-US" dirty="0">
                <a:solidFill>
                  <a:srgbClr val="FFFFFF"/>
                </a:solidFill>
                <a:latin typeface="Lucida Grande" pitchFamily="2" charset="0"/>
                <a:sym typeface="Lucida Grande" pitchFamily="2" charset="0"/>
              </a:rPr>
              <a:t> </a:t>
            </a:r>
            <a:r>
              <a:rPr lang="en-US" dirty="0" err="1">
                <a:solidFill>
                  <a:srgbClr val="FFFFFF"/>
                </a:solidFill>
                <a:latin typeface="Lucida Grande" pitchFamily="2" charset="0"/>
                <a:sym typeface="Lucida Grande" pitchFamily="2" charset="0"/>
              </a:rPr>
              <a:t>эффективны</a:t>
            </a:r>
            <a:r>
              <a:rPr lang="ru-RU" dirty="0">
                <a:solidFill>
                  <a:srgbClr val="FFFFFF"/>
                </a:solidFill>
                <a:latin typeface="Lucida Grande" pitchFamily="2" charset="0"/>
                <a:sym typeface="Lucida Grande" pitchFamily="2" charset="0"/>
              </a:rPr>
              <a:t>е</a:t>
            </a:r>
            <a:r>
              <a:rPr lang="en-US" dirty="0">
                <a:solidFill>
                  <a:srgbClr val="FFFFFF"/>
                </a:solidFill>
                <a:latin typeface="Lucida Grande" pitchFamily="2" charset="0"/>
                <a:sym typeface="Lucida Grande" pitchFamily="2" charset="0"/>
              </a:rPr>
              <a:t> </a:t>
            </a:r>
            <a:r>
              <a:rPr lang="en-US" dirty="0" err="1">
                <a:solidFill>
                  <a:srgbClr val="FFFFFF"/>
                </a:solidFill>
                <a:latin typeface="Lucida Grande" pitchFamily="2" charset="0"/>
                <a:sym typeface="Lucida Grande" pitchFamily="2" charset="0"/>
              </a:rPr>
              <a:t>инновационны</a:t>
            </a:r>
            <a:r>
              <a:rPr lang="ru-RU" dirty="0">
                <a:solidFill>
                  <a:srgbClr val="FFFFFF"/>
                </a:solidFill>
                <a:latin typeface="Lucida Grande" pitchFamily="2" charset="0"/>
                <a:sym typeface="Lucida Grande" pitchFamily="2" charset="0"/>
              </a:rPr>
              <a:t>е</a:t>
            </a:r>
            <a:r>
              <a:rPr lang="en-US" dirty="0">
                <a:solidFill>
                  <a:srgbClr val="FFFFFF"/>
                </a:solidFill>
                <a:latin typeface="Lucida Grande" pitchFamily="2" charset="0"/>
                <a:sym typeface="Lucida Grande" pitchFamily="2" charset="0"/>
              </a:rPr>
              <a:t> </a:t>
            </a:r>
            <a:r>
              <a:rPr lang="en-US" dirty="0" err="1">
                <a:solidFill>
                  <a:srgbClr val="FFFFFF"/>
                </a:solidFill>
                <a:latin typeface="Lucida Grande" pitchFamily="2" charset="0"/>
                <a:sym typeface="Lucida Grande" pitchFamily="2" charset="0"/>
              </a:rPr>
              <a:t>продукт</a:t>
            </a:r>
            <a:r>
              <a:rPr lang="ru-RU" dirty="0" err="1">
                <a:solidFill>
                  <a:srgbClr val="FFFFFF"/>
                </a:solidFill>
                <a:latin typeface="Lucida Grande" pitchFamily="2" charset="0"/>
                <a:sym typeface="Lucida Grande" pitchFamily="2" charset="0"/>
              </a:rPr>
              <a:t>ы</a:t>
            </a:r>
            <a:endParaRPr lang="en-GB" dirty="0">
              <a:solidFill>
                <a:srgbClr val="FFFFFF"/>
              </a:solidFill>
            </a:endParaRPr>
          </a:p>
        </p:txBody>
      </p:sp>
      <p:pic>
        <p:nvPicPr>
          <p:cNvPr id="14342" name="Picture 19"/>
          <p:cNvPicPr>
            <a:picLocks noChangeAspect="1"/>
          </p:cNvPicPr>
          <p:nvPr/>
        </p:nvPicPr>
        <p:blipFill>
          <a:blip r:embed="rId4" cstate="screen"/>
          <a:srcRect/>
          <a:stretch>
            <a:fillRect/>
          </a:stretch>
        </p:blipFill>
        <p:spPr bwMode="auto">
          <a:xfrm>
            <a:off x="630753" y="4521922"/>
            <a:ext cx="8243888" cy="1427616"/>
          </a:xfrm>
          <a:prstGeom prst="rect">
            <a:avLst/>
          </a:prstGeom>
          <a:noFill/>
          <a:ln w="9525">
            <a:noFill/>
            <a:miter lim="800000"/>
            <a:headEnd/>
            <a:tailEnd/>
          </a:ln>
        </p:spPr>
      </p:pic>
      <p:sp>
        <p:nvSpPr>
          <p:cNvPr id="14343" name="TextBox 20"/>
          <p:cNvSpPr txBox="1">
            <a:spLocks noChangeArrowheads="1"/>
          </p:cNvSpPr>
          <p:nvPr/>
        </p:nvSpPr>
        <p:spPr bwMode="auto">
          <a:xfrm>
            <a:off x="1075439" y="4871687"/>
            <a:ext cx="6667273" cy="646331"/>
          </a:xfrm>
          <a:prstGeom prst="rect">
            <a:avLst/>
          </a:prstGeom>
          <a:noFill/>
          <a:ln w="9525">
            <a:noFill/>
            <a:miter lim="800000"/>
            <a:headEnd/>
            <a:tailEnd/>
          </a:ln>
        </p:spPr>
        <p:txBody>
          <a:bodyPr wrap="square">
            <a:spAutoFit/>
          </a:bodyPr>
          <a:lstStyle/>
          <a:p>
            <a:pPr algn="ctr"/>
            <a:r>
              <a:rPr lang="ru-RU" dirty="0">
                <a:solidFill>
                  <a:srgbClr val="FFFFFF"/>
                </a:solidFill>
                <a:latin typeface="Lucida Grande" pitchFamily="2" charset="0"/>
                <a:sym typeface="Lucida Grande" pitchFamily="2" charset="0"/>
              </a:rPr>
              <a:t>П</a:t>
            </a:r>
            <a:r>
              <a:rPr lang="en-US" dirty="0" err="1">
                <a:solidFill>
                  <a:srgbClr val="FFFFFF"/>
                </a:solidFill>
                <a:latin typeface="Lucida Grande" pitchFamily="2" charset="0"/>
                <a:sym typeface="Lucida Grande" pitchFamily="2" charset="0"/>
              </a:rPr>
              <a:t>ереработк</a:t>
            </a:r>
            <a:r>
              <a:rPr lang="ru-RU" dirty="0">
                <a:solidFill>
                  <a:srgbClr val="FFFFFF"/>
                </a:solidFill>
                <a:latin typeface="Lucida Grande" pitchFamily="2" charset="0"/>
                <a:sym typeface="Lucida Grande" pitchFamily="2" charset="0"/>
              </a:rPr>
              <a:t>а</a:t>
            </a:r>
            <a:r>
              <a:rPr lang="en-US" dirty="0">
                <a:solidFill>
                  <a:srgbClr val="FFFFFF"/>
                </a:solidFill>
                <a:latin typeface="Lucida Grande" pitchFamily="2" charset="0"/>
                <a:sym typeface="Lucida Grande" pitchFamily="2" charset="0"/>
              </a:rPr>
              <a:t> </a:t>
            </a:r>
            <a:r>
              <a:rPr lang="en-US" dirty="0" err="1">
                <a:solidFill>
                  <a:srgbClr val="FFFFFF"/>
                </a:solidFill>
                <a:latin typeface="Lucida Grande" pitchFamily="2" charset="0"/>
                <a:sym typeface="Lucida Grande" pitchFamily="2" charset="0"/>
              </a:rPr>
              <a:t>потребительских</a:t>
            </a:r>
            <a:r>
              <a:rPr lang="en-US" dirty="0">
                <a:solidFill>
                  <a:srgbClr val="FFFFFF"/>
                </a:solidFill>
                <a:latin typeface="Lucida Grande" pitchFamily="2" charset="0"/>
                <a:sym typeface="Lucida Grande" pitchFamily="2" charset="0"/>
              </a:rPr>
              <a:t> </a:t>
            </a:r>
            <a:r>
              <a:rPr lang="en-US" dirty="0" err="1">
                <a:solidFill>
                  <a:srgbClr val="FFFFFF"/>
                </a:solidFill>
                <a:latin typeface="Lucida Grande" pitchFamily="2" charset="0"/>
                <a:sym typeface="Lucida Grande" pitchFamily="2" charset="0"/>
              </a:rPr>
              <a:t>отходов</a:t>
            </a:r>
            <a:r>
              <a:rPr lang="en-US" dirty="0">
                <a:solidFill>
                  <a:srgbClr val="FFFFFF"/>
                </a:solidFill>
                <a:latin typeface="Lucida Grande" pitchFamily="2" charset="0"/>
                <a:sym typeface="Lucida Grande" pitchFamily="2" charset="0"/>
              </a:rPr>
              <a:t> </a:t>
            </a:r>
            <a:r>
              <a:rPr lang="en-US" dirty="0" err="1">
                <a:solidFill>
                  <a:srgbClr val="FFFFFF"/>
                </a:solidFill>
                <a:latin typeface="Lucida Grande" pitchFamily="2" charset="0"/>
                <a:sym typeface="Lucida Grande" pitchFamily="2" charset="0"/>
              </a:rPr>
              <a:t>картонной</a:t>
            </a:r>
            <a:r>
              <a:rPr lang="en-US" dirty="0">
                <a:solidFill>
                  <a:srgbClr val="FFFFFF"/>
                </a:solidFill>
                <a:latin typeface="Lucida Grande" pitchFamily="2" charset="0"/>
                <a:sym typeface="Lucida Grande" pitchFamily="2" charset="0"/>
              </a:rPr>
              <a:t> </a:t>
            </a:r>
            <a:r>
              <a:rPr lang="en-US" dirty="0" err="1">
                <a:solidFill>
                  <a:srgbClr val="FFFFFF"/>
                </a:solidFill>
                <a:latin typeface="Lucida Grande" pitchFamily="2" charset="0"/>
                <a:sym typeface="Lucida Grande" pitchFamily="2" charset="0"/>
              </a:rPr>
              <a:t>упаковки</a:t>
            </a:r>
            <a:endParaRPr lang="en-GB" dirty="0">
              <a:solidFill>
                <a:srgbClr val="FFFFFF"/>
              </a:solidFill>
            </a:endParaRPr>
          </a:p>
        </p:txBody>
      </p:sp>
      <p:sp>
        <p:nvSpPr>
          <p:cNvPr id="14344" name="Title 10"/>
          <p:cNvSpPr>
            <a:spLocks noGrp="1"/>
          </p:cNvSpPr>
          <p:nvPr>
            <p:ph type="title"/>
          </p:nvPr>
        </p:nvSpPr>
        <p:spPr>
          <a:xfrm>
            <a:off x="1392238" y="144463"/>
            <a:ext cx="7519987" cy="1143000"/>
          </a:xfrm>
        </p:spPr>
        <p:txBody>
          <a:bodyPr/>
          <a:lstStyle/>
          <a:p>
            <a:r>
              <a:rPr lang="ru-RU" smtClean="0"/>
              <a:t>Экологическая стратегия Тетра Пак</a:t>
            </a:r>
            <a:endParaRPr lang="en-GB" smtClean="0"/>
          </a:p>
        </p:txBody>
      </p:sp>
      <p:sp>
        <p:nvSpPr>
          <p:cNvPr id="15" name="Oval 14"/>
          <p:cNvSpPr/>
          <p:nvPr/>
        </p:nvSpPr>
        <p:spPr>
          <a:xfrm>
            <a:off x="4338057" y="1536503"/>
            <a:ext cx="586249" cy="586249"/>
          </a:xfrm>
          <a:prstGeom prst="ellipse">
            <a:avLst/>
          </a:prstGeom>
          <a:gradFill flip="none" rotWithShape="1">
            <a:gsLst>
              <a:gs pos="0">
                <a:schemeClr val="accent2"/>
              </a:gs>
              <a:gs pos="100000">
                <a:srgbClr val="FF0000"/>
              </a:gs>
            </a:gsLst>
            <a:lin ang="5400000" scaled="0"/>
            <a:tileRect/>
          </a:gra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ru-RU" sz="2400" dirty="0"/>
              <a:t>1</a:t>
            </a:r>
            <a:endParaRPr lang="en-GB" sz="2400" dirty="0"/>
          </a:p>
        </p:txBody>
      </p:sp>
      <p:sp>
        <p:nvSpPr>
          <p:cNvPr id="16" name="Oval 15"/>
          <p:cNvSpPr/>
          <p:nvPr/>
        </p:nvSpPr>
        <p:spPr>
          <a:xfrm>
            <a:off x="4349067" y="2851658"/>
            <a:ext cx="586249" cy="586249"/>
          </a:xfrm>
          <a:prstGeom prst="ellipse">
            <a:avLst/>
          </a:prstGeom>
          <a:gradFill flip="none" rotWithShape="1">
            <a:gsLst>
              <a:gs pos="0">
                <a:schemeClr val="accent2"/>
              </a:gs>
              <a:gs pos="100000">
                <a:srgbClr val="FF0000"/>
              </a:gs>
            </a:gsLst>
            <a:lin ang="5400000" scaled="0"/>
            <a:tileRect/>
          </a:gra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ru-RU" sz="2400" dirty="0"/>
              <a:t>2</a:t>
            </a:r>
            <a:endParaRPr lang="en-GB" sz="2400" dirty="0"/>
          </a:p>
        </p:txBody>
      </p:sp>
      <p:sp>
        <p:nvSpPr>
          <p:cNvPr id="17" name="Oval 16"/>
          <p:cNvSpPr/>
          <p:nvPr/>
        </p:nvSpPr>
        <p:spPr>
          <a:xfrm>
            <a:off x="4349068" y="4143013"/>
            <a:ext cx="586249" cy="586249"/>
          </a:xfrm>
          <a:prstGeom prst="ellipse">
            <a:avLst/>
          </a:prstGeom>
          <a:gradFill flip="none" rotWithShape="1">
            <a:gsLst>
              <a:gs pos="0">
                <a:schemeClr val="accent2"/>
              </a:gs>
              <a:gs pos="100000">
                <a:srgbClr val="FF0000"/>
              </a:gs>
            </a:gsLst>
            <a:lin ang="5400000" scaled="0"/>
            <a:tileRect/>
          </a:gra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ru-RU" sz="2400" dirty="0"/>
              <a:t>3</a:t>
            </a:r>
            <a:endParaRPr lang="en-GB" sz="2400" dirty="0"/>
          </a:p>
        </p:txBody>
      </p:sp>
      <p:sp>
        <p:nvSpPr>
          <p:cNvPr id="14354" name="Text Placeholder 1"/>
          <p:cNvSpPr>
            <a:spLocks noGrp="1"/>
          </p:cNvSpPr>
          <p:nvPr>
            <p:ph type="body" sz="quarter" idx="15"/>
          </p:nvPr>
        </p:nvSpPr>
        <p:spPr>
          <a:xfrm>
            <a:off x="1392238" y="1311275"/>
            <a:ext cx="7237412" cy="531813"/>
          </a:xfrm>
        </p:spPr>
        <p:txBody>
          <a:bodyPr/>
          <a:lstStyle/>
          <a:p>
            <a:pPr>
              <a:spcBef>
                <a:spcPct val="0"/>
              </a:spcBef>
            </a:pPr>
            <a:endParaRPr 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A Tetra Pak Colour">
      <a:dk1>
        <a:srgbClr val="000099"/>
      </a:dk1>
      <a:lt1>
        <a:srgbClr val="FFFFFF"/>
      </a:lt1>
      <a:dk2>
        <a:srgbClr val="3E5FC2"/>
      </a:dk2>
      <a:lt2>
        <a:srgbClr val="000099"/>
      </a:lt2>
      <a:accent1>
        <a:srgbClr val="3E5FC2"/>
      </a:accent1>
      <a:accent2>
        <a:srgbClr val="FF7D17"/>
      </a:accent2>
      <a:accent3>
        <a:srgbClr val="4FA74B"/>
      </a:accent3>
      <a:accent4>
        <a:srgbClr val="FF0000"/>
      </a:accent4>
      <a:accent5>
        <a:srgbClr val="94C6F0"/>
      </a:accent5>
      <a:accent6>
        <a:srgbClr val="A40000"/>
      </a:accent6>
      <a:hlink>
        <a:srgbClr val="000099"/>
      </a:hlink>
      <a:folHlink>
        <a:srgbClr val="3E5FC2"/>
      </a:folHlink>
    </a:clrScheme>
    <a:fontScheme name="Tetra Pak - Heading and Body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traPak_GreenDivider">
  <a:themeElements>
    <a:clrScheme name="Tetra Pak Color Scheme">
      <a:dk1>
        <a:srgbClr val="000099"/>
      </a:dk1>
      <a:lt1>
        <a:srgbClr val="FFFFFF"/>
      </a:lt1>
      <a:dk2>
        <a:srgbClr val="3E5FC2"/>
      </a:dk2>
      <a:lt2>
        <a:srgbClr val="000099"/>
      </a:lt2>
      <a:accent1>
        <a:srgbClr val="3E5FC2"/>
      </a:accent1>
      <a:accent2>
        <a:srgbClr val="FF7D17"/>
      </a:accent2>
      <a:accent3>
        <a:srgbClr val="4FA74B"/>
      </a:accent3>
      <a:accent4>
        <a:srgbClr val="FF0000"/>
      </a:accent4>
      <a:accent5>
        <a:srgbClr val="8DA7D7"/>
      </a:accent5>
      <a:accent6>
        <a:srgbClr val="A40000"/>
      </a:accent6>
      <a:hlink>
        <a:srgbClr val="000099"/>
      </a:hlink>
      <a:folHlink>
        <a:srgbClr val="3E5FC2"/>
      </a:folHlink>
    </a:clrScheme>
    <a:fontScheme name="TetraPa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SC TM PowerPoint Presentatio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a:themeElements>
    <a:clrScheme name="1_default 1">
      <a:dk1>
        <a:srgbClr val="000099"/>
      </a:dk1>
      <a:lt1>
        <a:srgbClr val="FFFFFF"/>
      </a:lt1>
      <a:dk2>
        <a:srgbClr val="3E5FC2"/>
      </a:dk2>
      <a:lt2>
        <a:srgbClr val="969696"/>
      </a:lt2>
      <a:accent1>
        <a:srgbClr val="94C1F0"/>
      </a:accent1>
      <a:accent2>
        <a:srgbClr val="B5D9FA"/>
      </a:accent2>
      <a:accent3>
        <a:srgbClr val="FFFFFF"/>
      </a:accent3>
      <a:accent4>
        <a:srgbClr val="000082"/>
      </a:accent4>
      <a:accent5>
        <a:srgbClr val="C8DDF6"/>
      </a:accent5>
      <a:accent6>
        <a:srgbClr val="A4C4E3"/>
      </a:accent6>
      <a:hlink>
        <a:srgbClr val="1C1C1C"/>
      </a:hlink>
      <a:folHlink>
        <a:srgbClr val="FF0000"/>
      </a:folHlink>
    </a:clrScheme>
    <a:fontScheme name="1_default">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1">
        <a:dk1>
          <a:srgbClr val="000099"/>
        </a:dk1>
        <a:lt1>
          <a:srgbClr val="FFFFFF"/>
        </a:lt1>
        <a:dk2>
          <a:srgbClr val="3E5FC2"/>
        </a:dk2>
        <a:lt2>
          <a:srgbClr val="969696"/>
        </a:lt2>
        <a:accent1>
          <a:srgbClr val="94C1F0"/>
        </a:accent1>
        <a:accent2>
          <a:srgbClr val="B5D9FA"/>
        </a:accent2>
        <a:accent3>
          <a:srgbClr val="FFFFFF"/>
        </a:accent3>
        <a:accent4>
          <a:srgbClr val="000082"/>
        </a:accent4>
        <a:accent5>
          <a:srgbClr val="C8DDF6"/>
        </a:accent5>
        <a:accent6>
          <a:srgbClr val="A4C4E3"/>
        </a:accent6>
        <a:hlink>
          <a:srgbClr val="1C1C1C"/>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B Colors">
    <a:dk1>
      <a:srgbClr val="000000"/>
    </a:dk1>
    <a:lt1>
      <a:sysClr val="window" lastClr="FFFFFF"/>
    </a:lt1>
    <a:dk2>
      <a:srgbClr val="FDB924"/>
    </a:dk2>
    <a:lt2>
      <a:srgbClr val="EC881D"/>
    </a:lt2>
    <a:accent1>
      <a:srgbClr val="B2BB1E"/>
    </a:accent1>
    <a:accent2>
      <a:srgbClr val="6D8D24"/>
    </a:accent2>
    <a:accent3>
      <a:srgbClr val="5091CD"/>
    </a:accent3>
    <a:accent4>
      <a:srgbClr val="19398A"/>
    </a:accent4>
    <a:accent5>
      <a:srgbClr val="C2D1D4"/>
    </a:accent5>
    <a:accent6>
      <a:srgbClr val="537177"/>
    </a:accent6>
    <a:hlink>
      <a:srgbClr val="DBD8BD"/>
    </a:hlink>
    <a:folHlink>
      <a:srgbClr val="847E47"/>
    </a:folHlink>
  </a:clrScheme>
  <a:fontScheme name="Millward Brown">
    <a:majorFont>
      <a:latin typeface="Georgia"/>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B Colors">
    <a:dk1>
      <a:srgbClr val="000000"/>
    </a:dk1>
    <a:lt1>
      <a:sysClr val="window" lastClr="FFFFFF"/>
    </a:lt1>
    <a:dk2>
      <a:srgbClr val="FDB924"/>
    </a:dk2>
    <a:lt2>
      <a:srgbClr val="EC881D"/>
    </a:lt2>
    <a:accent1>
      <a:srgbClr val="B2BB1E"/>
    </a:accent1>
    <a:accent2>
      <a:srgbClr val="6D8D24"/>
    </a:accent2>
    <a:accent3>
      <a:srgbClr val="5091CD"/>
    </a:accent3>
    <a:accent4>
      <a:srgbClr val="19398A"/>
    </a:accent4>
    <a:accent5>
      <a:srgbClr val="C2D1D4"/>
    </a:accent5>
    <a:accent6>
      <a:srgbClr val="537177"/>
    </a:accent6>
    <a:hlink>
      <a:srgbClr val="DBD8BD"/>
    </a:hlink>
    <a:folHlink>
      <a:srgbClr val="847E47"/>
    </a:folHlink>
  </a:clrScheme>
  <a:fontScheme name="Millward Brown">
    <a:majorFont>
      <a:latin typeface="Georgia"/>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2502</TotalTime>
  <Words>3897</Words>
  <Application>Microsoft Office PowerPoint</Application>
  <PresentationFormat>On-screen Show (4:3)</PresentationFormat>
  <Paragraphs>686</Paragraphs>
  <Slides>57</Slides>
  <Notes>46</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57</vt:i4>
      </vt:variant>
    </vt:vector>
  </HeadingPairs>
  <TitlesOfParts>
    <vt:vector size="62" baseType="lpstr">
      <vt:lpstr>Blank</vt:lpstr>
      <vt:lpstr>TetraPak_GreenDivider</vt:lpstr>
      <vt:lpstr>FSC TM PowerPoint Presentation</vt:lpstr>
      <vt:lpstr>1_default</vt:lpstr>
      <vt:lpstr>Chart</vt:lpstr>
      <vt:lpstr>Компания Тетра Пак:  политика экологической и социальной ответственности</vt:lpstr>
      <vt:lpstr>Slide 2</vt:lpstr>
      <vt:lpstr>Экологическая ответственность –  это естественно для Тетра Пак</vt:lpstr>
      <vt:lpstr>Наша стратегия в области экологии нацелена на обеспечение конкурентоспособности в долгосрочной перспективе </vt:lpstr>
      <vt:lpstr>Глобальные экологические вызовы</vt:lpstr>
      <vt:lpstr>Растущее влияние экологии на бизнес </vt:lpstr>
      <vt:lpstr>Бизнес «зеленеет»</vt:lpstr>
      <vt:lpstr>Экологичность картонной упаковки</vt:lpstr>
      <vt:lpstr>Экологическая стратегия Тетра Пак</vt:lpstr>
      <vt:lpstr>Экологическая стратегия Тетра Пак</vt:lpstr>
      <vt:lpstr>Глобальные угрозы</vt:lpstr>
      <vt:lpstr>Slide 12</vt:lpstr>
      <vt:lpstr>Slide 13</vt:lpstr>
      <vt:lpstr>Slide 14</vt:lpstr>
      <vt:lpstr>Slide 15</vt:lpstr>
      <vt:lpstr>Slide 16</vt:lpstr>
      <vt:lpstr>Slide 17</vt:lpstr>
      <vt:lpstr>Картон из ответственных источников</vt:lpstr>
      <vt:lpstr> Продукты в FSC-сертифицированной упаковке </vt:lpstr>
      <vt:lpstr>Минимизация воздействия</vt:lpstr>
      <vt:lpstr>Цель 2020 в области выбросов СО2</vt:lpstr>
      <vt:lpstr>Цели по уменьшению углеродного следа 2005 – 2010: -13% выбросов CO2e</vt:lpstr>
      <vt:lpstr>Собственная эко-эффективность</vt:lpstr>
      <vt:lpstr>Slide 24</vt:lpstr>
      <vt:lpstr>Эко-эффективность заказчиков</vt:lpstr>
      <vt:lpstr>Экологическая стратегия Тетра Пак</vt:lpstr>
      <vt:lpstr>Экологические инновации</vt:lpstr>
      <vt:lpstr>Био – полимерные крышечки изготовленные из сахарного тростника</vt:lpstr>
      <vt:lpstr>Экологическая стратегия Тетра Пак</vt:lpstr>
      <vt:lpstr>Рисайклинг – растущая отрасль</vt:lpstr>
      <vt:lpstr>Стратегические цели 2020</vt:lpstr>
      <vt:lpstr>Как это работает?</vt:lpstr>
      <vt:lpstr>Slide 33</vt:lpstr>
      <vt:lpstr>Slide 34</vt:lpstr>
      <vt:lpstr>Изделия из полиалюминия</vt:lpstr>
      <vt:lpstr>Slide 36</vt:lpstr>
      <vt:lpstr>Партнерство</vt:lpstr>
      <vt:lpstr>Упаковка сдавайся  </vt:lpstr>
      <vt:lpstr>Slide 39</vt:lpstr>
      <vt:lpstr>Будь Чемпионом Киев Одесса Харьков Днепропетровск Львов</vt:lpstr>
      <vt:lpstr>«Пробег с верой в сердце»</vt:lpstr>
      <vt:lpstr>«Пробег с верой в сердце»</vt:lpstr>
      <vt:lpstr>Внутреняя коммуникация</vt:lpstr>
      <vt:lpstr>«ЛЕСНЫЕ ИСТОРИИ»</vt:lpstr>
      <vt:lpstr>«ЛЕСНЫЕ ИСТОРИИ»</vt:lpstr>
      <vt:lpstr>«Возобновим леса вместе» Ежегодная акция</vt:lpstr>
      <vt:lpstr>Программа зеленого офиса </vt:lpstr>
      <vt:lpstr>Час земли</vt:lpstr>
      <vt:lpstr>Slide 49</vt:lpstr>
      <vt:lpstr>Контактная информация</vt:lpstr>
      <vt:lpstr>Экологический отчет 2013 </vt:lpstr>
      <vt:lpstr>Потребители выбирают активности, которые могут что-то изменить  </vt:lpstr>
      <vt:lpstr>Что мешает людям покупать экологически безопасные продукты?  </vt:lpstr>
      <vt:lpstr>Какие аспекты экологической деятельности  являются наиболее важными? </vt:lpstr>
      <vt:lpstr>Какую экологическую инициативу компании считают наиболее значимой?</vt:lpstr>
      <vt:lpstr>Люди доверяют эко-маркировке?   </vt:lpstr>
      <vt:lpstr>Slide 57</vt:lpstr>
    </vt:vector>
  </TitlesOfParts>
  <Company>Tetra Pak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Basic Master Template</dc:subject>
  <dc:creator>rumobarsukoa</dc:creator>
  <dc:description>Owner: Brand Communications
Created: February 2008
Last update: 2011 11 25</dc:description>
  <cp:lastModifiedBy>Anna Tarantsova</cp:lastModifiedBy>
  <cp:revision>290</cp:revision>
  <cp:lastPrinted>2012-05-18T14:07:08Z</cp:lastPrinted>
  <dcterms:created xsi:type="dcterms:W3CDTF">2012-05-04T13:37:52Z</dcterms:created>
  <dcterms:modified xsi:type="dcterms:W3CDTF">2014-10-09T09:22:51Z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TetraPakTemplate">
    <vt:bool>true</vt:bool>
  </property>
</Properties>
</file>