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0EDC19-007F-4B2D-B9A6-7876A97B1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7086974-067D-4978-9999-DDB3CA539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BB039-B5A1-4410-9D1B-E5756B58154C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10530A3-3F9F-4BED-A5AC-AACA81B18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E9214C7-8DA1-4EF8-9C9D-609379999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8C6D1E-7137-4A5D-8C57-E089FC69AA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9133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66816C-4C16-41E8-A809-9C0ACE062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7242C3-3C41-4CA0-B4AB-95D7FA228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D53100-B280-4EEB-AC68-EE480797C0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BB039-B5A1-4410-9D1B-E5756B58154C}" type="datetimeFigureOut">
              <a:rPr lang="ru-UA" smtClean="0"/>
              <a:t>19.10.2021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09F239-D201-42C4-8960-925F2AB65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508027-6227-470D-825B-3AA8190CC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C6D1E-7137-4A5D-8C57-E089FC69AA8A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12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4E40C607-85EF-481A-A010-C40609AC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4C41B85-244A-4B85-9940-66F81DA537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3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7C14E64-C0BB-4687-910D-0F7DEC17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</a:pPr>
            <a: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РІЗНОВИДИ ПЛІВОК </a:t>
            </a:r>
            <a:b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ДЛЯ МУЛЬЧУВАННЯ</a:t>
            </a:r>
            <a:endParaRPr lang="uk-UA" sz="2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1FB6D7-EBC9-4C37-B980-8148E7819F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996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1AD9AB0E-F72A-482A-A752-CD0291C83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БУД</a:t>
            </a:r>
            <a:r>
              <a:rPr lang="en-US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ВЕЛЬН</a:t>
            </a:r>
            <a:r>
              <a:rPr lang="en-US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ПЛ</a:t>
            </a:r>
            <a:r>
              <a:rPr lang="en-US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ВКИ</a:t>
            </a:r>
            <a:endParaRPr lang="uk-UA" sz="2800" b="1" dirty="0">
              <a:solidFill>
                <a:srgbClr val="86B1B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A8D46D-37F8-46EA-AFE8-B2D6251CE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54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E0552629-48A8-46C1-A0CA-C1B37472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ВИДИ БУД</a:t>
            </a:r>
            <a:r>
              <a:rPr lang="en-US" sz="20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0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ВЕЛЬНИХ ПЛ</a:t>
            </a:r>
            <a:r>
              <a:rPr lang="en-US" sz="20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000" b="1">
                <a:solidFill>
                  <a:srgbClr val="86B1B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ВОК</a:t>
            </a:r>
            <a:endParaRPr lang="uk-UA" sz="2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133CA6E-2AEE-4153-943C-E87E4DDD4D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887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557A452-74F5-4311-92DD-4A81464A9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ПРОМИСЛОВ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ПАКУВАЛЬН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ПЛ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ВКИ</a:t>
            </a:r>
            <a:endParaRPr lang="uk-UA" sz="2800" b="1" dirty="0">
              <a:solidFill>
                <a:schemeClr val="accent5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0CFB77-08C1-424E-996A-51D58FD5D40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816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5DD08A8-66F4-411F-8A4A-AC09D0141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П’ЯТИШАРОВІ ПРОМИСЛОВ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ПАКУВАЛЬН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ПЛ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ВКИ</a:t>
            </a:r>
            <a:endParaRPr lang="uk-UA" sz="2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EFEC03-8693-4BFB-A981-D4DF82A4FC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25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61391CF6-B7B6-44FD-BD80-F2AB10186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STRETCH HOOD</a:t>
            </a:r>
            <a:endParaRPr lang="uk-UA" sz="2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2EEDAE-23C9-48C6-B92A-C4C5438E6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9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C62D239-7D18-42C3-9343-73A8D68F9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CB803E-73C4-464D-A926-8AD007B916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44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8586FA3-945F-44F8-AE08-735963722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</a:t>
            </a:r>
            <a:r>
              <a:rPr lang="en-US" sz="28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ЕТИЛЕНОВ</a:t>
            </a:r>
            <a:r>
              <a:rPr lang="en-US" sz="28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ТРУБИ</a:t>
            </a:r>
            <a:endParaRPr lang="uk-UA" sz="28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6A183AD-940D-483E-8AC9-FBADBBE24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64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9324179-9AA9-4D34-A273-77151668C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ВИДИ </a:t>
            </a:r>
            <a:r>
              <a:rPr lang="uk-UA" sz="20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</a:t>
            </a:r>
            <a:r>
              <a:rPr lang="en-US" sz="20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0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ЕТИЛЕНОВ</a:t>
            </a:r>
            <a:r>
              <a:rPr lang="ru-RU" sz="20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ИХ</a:t>
            </a:r>
            <a:r>
              <a:rPr lang="uk-UA" sz="2000" b="1">
                <a:solidFill>
                  <a:schemeClr val="accent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ТРУБ</a:t>
            </a:r>
            <a:endParaRPr lang="uk-UA" sz="2000" b="1" dirty="0">
              <a:solidFill>
                <a:schemeClr val="accent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8BE00C-78D9-4848-9C05-77797119EE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874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09566FE-E3AD-4587-8502-450D4F316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294F28-91D2-42DA-B2C2-22A51653CF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6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A8587E7B-9A88-4881-A609-F765783E4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2C320F-5E05-4423-9F78-A6A7E64872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40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21C182E-113C-4289-A307-5AA329CE8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1600" b="1" spc="7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ДЯКУЄМО ЗА УВАГУ!</a:t>
            </a:r>
            <a:endParaRPr lang="uk-UA" sz="1600" b="1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87F1E3F-CC9B-4CDE-9106-56471F0540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015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CD57643-A262-434C-A953-26F7388BD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spc="7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Екологічна політика</a:t>
            </a:r>
            <a:endParaRPr lang="uk-UA" sz="3200" b="1" spc="7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7E335C3-D87D-44E4-A31D-058979A1CCB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469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04115260-DD2E-4719-A249-5EE8A6EE6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6A9D5F-7D6B-4F23-970D-D77181A23E0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4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0E92102-EE66-4FE5-AB00-768778EC9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НАША ПРОДУКЦ</a:t>
            </a:r>
            <a:r>
              <a:rPr lang="en-US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4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Я</a:t>
            </a:r>
            <a:endParaRPr lang="uk-UA" sz="24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31AA01-C4DB-408D-A327-21F6B6AB07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78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4EECD36-072D-4FF0-93DF-DA59BDE4E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ПОЛ</a:t>
            </a:r>
            <a:r>
              <a:rPr lang="en-US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ЕТИЛЕНОВ</a:t>
            </a:r>
            <a:r>
              <a:rPr lang="en-US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ПЛ</a:t>
            </a:r>
            <a:r>
              <a:rPr lang="en-US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uk-UA" sz="28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ВКИ</a:t>
            </a:r>
            <a:endParaRPr lang="uk-UA" sz="28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AE52A29-9F8B-4321-9557-F60D6B20F9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05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38D4628-ADAC-4202-881E-FF2DA5904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ru-RU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БАГАТОШАРОВ</a:t>
            </a:r>
            <a: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І ПРОФЕСІЙНІ </a:t>
            </a:r>
            <a:b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ТЕПЛИЧНІ ПЛІВКИ</a:t>
            </a:r>
            <a:endParaRPr lang="uk-UA" sz="2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2DC940-75E3-4AA1-B60C-0FAC1C2105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26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94EC4513-329A-4FEE-9F08-307152955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200" b="1" spc="50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ПЛІВКИ ДЛЯ МУЛЬЧУВАННЯ</a:t>
            </a:r>
            <a:endParaRPr lang="uk-UA" sz="2200" b="1" spc="50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EDD2642-BFA7-41C2-A00D-D066B5ABD7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55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A8B96A2-CF09-4629-ADE6-045BCEDE9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000" b="1">
                <a:solidFill>
                  <a:srgbClr val="92D05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РІЗНОВИДИ ПЛІВОК ДЛЯ МУЛЬЧУВАННЯ</a:t>
            </a:r>
            <a:endParaRPr lang="uk-UA" sz="2000" b="1" dirty="0">
              <a:solidFill>
                <a:srgbClr val="92D05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4D12A3-5EFC-4952-9D88-69E801C544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660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</Words>
  <Application>Microsoft Office PowerPoint</Application>
  <PresentationFormat>Широкоэкранный</PresentationFormat>
  <Paragraphs>15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Verdana</vt:lpstr>
      <vt:lpstr>Тема Office</vt:lpstr>
      <vt:lpstr>Презентация PowerPoint</vt:lpstr>
      <vt:lpstr>Презентация PowerPoint</vt:lpstr>
      <vt:lpstr>Екологічна політика</vt:lpstr>
      <vt:lpstr>Презентация PowerPoint</vt:lpstr>
      <vt:lpstr>НАША ПРОДУКЦIЯ</vt:lpstr>
      <vt:lpstr>ПОЛIЕТИЛЕНОВI ПЛIВКИ</vt:lpstr>
      <vt:lpstr>БАГАТОШАРОВІ ПРОФЕСІЙНІ  ТЕПЛИЧНІ ПЛІВКИ</vt:lpstr>
      <vt:lpstr>ПЛІВКИ ДЛЯ МУЛЬЧУВАННЯ</vt:lpstr>
      <vt:lpstr>РІЗНОВИДИ ПЛІВОК ДЛЯ МУЛЬЧУВАННЯ</vt:lpstr>
      <vt:lpstr>РІЗНОВИДИ ПЛІВОК  ДЛЯ МУЛЬЧУВАННЯ</vt:lpstr>
      <vt:lpstr>БУДIВЕЛЬНI ПЛIВКИ</vt:lpstr>
      <vt:lpstr>ВИДИ БУДIВЕЛЬНИХ ПЛIВОК</vt:lpstr>
      <vt:lpstr>ПРОМИСЛОВI ПАКУВАЛЬНI ПЛIВКИ</vt:lpstr>
      <vt:lpstr>П’ЯТИШАРОВІ ПРОМИСЛОВI ПАКУВАЛЬНI ПЛIВКИ</vt:lpstr>
      <vt:lpstr>STRETCH HOOD</vt:lpstr>
      <vt:lpstr>Презентация PowerPoint</vt:lpstr>
      <vt:lpstr>ПОЛIЕТИЛЕНОВI ТРУБИ</vt:lpstr>
      <vt:lpstr>ВИДИ ПОЛIЕТИЛЕНОВИХ ТРУБ</vt:lpstr>
      <vt:lpstr>Презентация PowerPoint</vt:lpstr>
      <vt:lpstr>ДЯКУЄМО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Єфимова Оксана Петрівна</dc:creator>
  <cp:lastModifiedBy>Svetlana Berzina</cp:lastModifiedBy>
  <cp:revision>1</cp:revision>
  <dcterms:created xsi:type="dcterms:W3CDTF">2021-10-18T20:42:02Z</dcterms:created>
  <dcterms:modified xsi:type="dcterms:W3CDTF">2021-10-19T13:05:09Z</dcterms:modified>
</cp:coreProperties>
</file>