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94" r:id="rId4"/>
    <p:sldId id="311" r:id="rId5"/>
    <p:sldId id="308" r:id="rId6"/>
    <p:sldId id="312" r:id="rId7"/>
    <p:sldId id="315" r:id="rId8"/>
    <p:sldId id="297" r:id="rId9"/>
    <p:sldId id="322" r:id="rId10"/>
    <p:sldId id="314" r:id="rId11"/>
    <p:sldId id="319" r:id="rId12"/>
    <p:sldId id="317" r:id="rId13"/>
    <p:sldId id="318" r:id="rId14"/>
    <p:sldId id="320" r:id="rId15"/>
    <p:sldId id="321" r:id="rId16"/>
    <p:sldId id="259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n@it.nubip.edu.ua" initials="k" lastIdx="1" clrIdx="0">
    <p:extLst>
      <p:ext uri="{19B8F6BF-5375-455C-9EA6-DF929625EA0E}">
        <p15:presenceInfo xmlns:p15="http://schemas.microsoft.com/office/powerpoint/2012/main" userId="59e7e1441d1bb2f7" providerId="Windows Live"/>
      </p:ext>
    </p:extLst>
  </p:cmAuthor>
  <p:cmAuthor id="2" name="Pavlo" initials="P" lastIdx="1" clrIdx="1">
    <p:extLst>
      <p:ext uri="{19B8F6BF-5375-455C-9EA6-DF929625EA0E}">
        <p15:presenceInfo xmlns:p15="http://schemas.microsoft.com/office/powerpoint/2012/main" userId="Pav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C4D"/>
    <a:srgbClr val="C3FDE3"/>
    <a:srgbClr val="99FF99"/>
    <a:srgbClr val="E25B00"/>
    <a:srgbClr val="B1280D"/>
    <a:srgbClr val="CE4E14"/>
    <a:srgbClr val="CF5B13"/>
    <a:srgbClr val="D44B0E"/>
    <a:srgbClr val="DE420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3" autoAdjust="0"/>
    <p:restoredTop sz="94650"/>
  </p:normalViewPr>
  <p:slideViewPr>
    <p:cSldViewPr snapToGrid="0" snapToObjects="1">
      <p:cViewPr varScale="1">
        <p:scale>
          <a:sx n="102" d="100"/>
          <a:sy n="102" d="100"/>
        </p:scale>
        <p:origin x="1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67868340284015"/>
          <c:y val="4.9744467488434779E-2"/>
          <c:w val="0.90721741584795379"/>
          <c:h val="0.8029066882650904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CoC!$A$2:$A$10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CoC!$B$2:$B$10</c:f>
              <c:numCache>
                <c:formatCode>General</c:formatCode>
                <c:ptCount val="9"/>
                <c:pt idx="0">
                  <c:v>3</c:v>
                </c:pt>
                <c:pt idx="1">
                  <c:v>8</c:v>
                </c:pt>
                <c:pt idx="2">
                  <c:v>19</c:v>
                </c:pt>
                <c:pt idx="3">
                  <c:v>28</c:v>
                </c:pt>
                <c:pt idx="4">
                  <c:v>45</c:v>
                </c:pt>
                <c:pt idx="5">
                  <c:v>59</c:v>
                </c:pt>
                <c:pt idx="6">
                  <c:v>101</c:v>
                </c:pt>
                <c:pt idx="7">
                  <c:v>198</c:v>
                </c:pt>
                <c:pt idx="8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FA-408F-B984-25F62102B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75328"/>
        <c:axId val="43877504"/>
      </c:lineChart>
      <c:catAx>
        <c:axId val="438753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3877504"/>
        <c:crosses val="autoZero"/>
        <c:auto val="0"/>
        <c:lblAlgn val="ctr"/>
        <c:lblOffset val="100"/>
        <c:noMultiLvlLbl val="0"/>
      </c:catAx>
      <c:valAx>
        <c:axId val="43877504"/>
        <c:scaling>
          <c:orientation val="minMax"/>
          <c:max val="2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38753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8-4A61-A25D-5201AD7ED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8-4A61-A25D-5201AD7ED3A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D8-4A61-A25D-5201AD7ED3A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D8-4A61-A25D-5201AD7ED3A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D8-4A61-A25D-5201AD7ED3A8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D8-4A61-A25D-5201AD7ED3A8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ED8-4A61-A25D-5201AD7ED3A8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ED8-4A61-A25D-5201AD7ED3A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ED8-4A61-A25D-5201AD7ED3A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ED8-4A61-A25D-5201AD7ED3A8}"/>
              </c:ext>
            </c:extLst>
          </c:dPt>
          <c:dPt>
            <c:idx val="2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ED8-4A61-A25D-5201AD7ED3A8}"/>
              </c:ext>
            </c:extLst>
          </c:dPt>
          <c:cat>
            <c:strRef>
              <c:f>Аркуш1!$A$2:$A$28</c:f>
              <c:strCache>
                <c:ptCount val="27"/>
                <c:pt idx="0">
                  <c:v>W1 Неокорована деревина </c:v>
                </c:pt>
                <c:pt idx="1">
                  <c:v>W2 Деревинне вугілля</c:v>
                </c:pt>
                <c:pt idx="2">
                  <c:v>W3 Деревина у вигляді тріски або деревних часток</c:v>
                </c:pt>
                <c:pt idx="3">
                  <c:v>W4 Просочена деревина</c:v>
                </c:pt>
                <c:pt idx="4">
                  <c:v>W5 Щільна деревина</c:v>
                </c:pt>
                <c:pt idx="5">
                  <c:v>W6 Пиломатеріали</c:v>
                </c:pt>
                <c:pt idx="6">
                  <c:v>W7 Шпон</c:v>
                </c:pt>
                <c:pt idx="7">
                  <c:v>W8 Деревинні плити</c:v>
                </c:pt>
                <c:pt idx="8">
                  <c:v>W9 Деревинно-композиційні матеріали</c:v>
                </c:pt>
                <c:pt idx="9">
                  <c:v>W10 Дерев'яне пакування та схожі продукти</c:v>
                </c:pt>
                <c:pt idx="10">
                  <c:v>W11 Будівельні матеріали з деревини</c:v>
                </c:pt>
                <c:pt idx="11">
                  <c:v>W12 Меблі для приміщень</c:v>
                </c:pt>
                <c:pt idx="12">
                  <c:v>W13 Меблі для зовнішнього використання</c:v>
                </c:pt>
                <c:pt idx="13">
                  <c:v>W15 Вироби для рекреації</c:v>
                </c:pt>
                <c:pt idx="14">
                  <c:v>W16 Домогосподарські вироби</c:v>
                </c:pt>
                <c:pt idx="15">
                  <c:v>W18 Інші продукти з деревини</c:v>
                </c:pt>
                <c:pt idx="16">
                  <c:v>W19 Інша деревна продукція, ніде більше не класифікована</c:v>
                </c:pt>
                <c:pt idx="17">
                  <c:v>P1 Деревинна целюлозна маса</c:v>
                </c:pt>
                <c:pt idx="18">
                  <c:v>P2 Папір</c:v>
                </c:pt>
                <c:pt idx="19">
                  <c:v>P3 Картон</c:v>
                </c:pt>
                <c:pt idx="20">
                  <c:v>P4 Гофрований папір та картон</c:v>
                </c:pt>
                <c:pt idx="21">
                  <c:v>P5 Пакування та обгортка з паперу</c:v>
                </c:pt>
                <c:pt idx="22">
                  <c:v>P6 Домогосподарські і санітарні вироби з целюлози та паперу</c:v>
                </c:pt>
                <c:pt idx="23">
                  <c:v>P7 Паперове канцелярське приладдя з друком або без нього</c:v>
                </c:pt>
                <c:pt idx="24">
                  <c:v>P8 Друковані матеріали</c:v>
                </c:pt>
                <c:pt idx="25">
                  <c:v>P9 Бобіни, котушки, рулони тощо</c:v>
                </c:pt>
                <c:pt idx="26">
                  <c:v>P10 Інша продукція целюлознопаперової промисловості</c:v>
                </c:pt>
              </c:strCache>
            </c:strRef>
          </c:cat>
          <c:val>
            <c:numRef>
              <c:f>Аркуш1!$B$2:$B$28</c:f>
              <c:numCache>
                <c:formatCode>General</c:formatCode>
                <c:ptCount val="27"/>
                <c:pt idx="0">
                  <c:v>164</c:v>
                </c:pt>
                <c:pt idx="1">
                  <c:v>35</c:v>
                </c:pt>
                <c:pt idx="2">
                  <c:v>115</c:v>
                </c:pt>
                <c:pt idx="3">
                  <c:v>10</c:v>
                </c:pt>
                <c:pt idx="4">
                  <c:v>147</c:v>
                </c:pt>
                <c:pt idx="5">
                  <c:v>109</c:v>
                </c:pt>
                <c:pt idx="6">
                  <c:v>41</c:v>
                </c:pt>
                <c:pt idx="7">
                  <c:v>30</c:v>
                </c:pt>
                <c:pt idx="8">
                  <c:v>52</c:v>
                </c:pt>
                <c:pt idx="9">
                  <c:v>27</c:v>
                </c:pt>
                <c:pt idx="10">
                  <c:v>63</c:v>
                </c:pt>
                <c:pt idx="11">
                  <c:v>50</c:v>
                </c:pt>
                <c:pt idx="12">
                  <c:v>14</c:v>
                </c:pt>
                <c:pt idx="13">
                  <c:v>6</c:v>
                </c:pt>
                <c:pt idx="14">
                  <c:v>25</c:v>
                </c:pt>
                <c:pt idx="15">
                  <c:v>16</c:v>
                </c:pt>
                <c:pt idx="16">
                  <c:v>12</c:v>
                </c:pt>
                <c:pt idx="17">
                  <c:v>2</c:v>
                </c:pt>
                <c:pt idx="18">
                  <c:v>8</c:v>
                </c:pt>
                <c:pt idx="19">
                  <c:v>8</c:v>
                </c:pt>
                <c:pt idx="20">
                  <c:v>12</c:v>
                </c:pt>
                <c:pt idx="21">
                  <c:v>17</c:v>
                </c:pt>
                <c:pt idx="22">
                  <c:v>3</c:v>
                </c:pt>
                <c:pt idx="23">
                  <c:v>3</c:v>
                </c:pt>
                <c:pt idx="24">
                  <c:v>8</c:v>
                </c:pt>
                <c:pt idx="25">
                  <c:v>1</c:v>
                </c:pt>
                <c:pt idx="2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ED8-4A61-A25D-5201AD7ED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9166304"/>
        <c:axId val="659170896"/>
      </c:barChart>
      <c:catAx>
        <c:axId val="659166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59170896"/>
        <c:crosses val="autoZero"/>
        <c:auto val="1"/>
        <c:lblAlgn val="ctr"/>
        <c:lblOffset val="100"/>
        <c:noMultiLvlLbl val="0"/>
      </c:catAx>
      <c:valAx>
        <c:axId val="6591708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Утримувачі</a:t>
                </a:r>
                <a:r>
                  <a:rPr lang="ru-RU" baseline="0"/>
                  <a:t> сертифікатів </a:t>
                </a:r>
                <a:r>
                  <a:rPr lang="en-US" baseline="0"/>
                  <a:t>FSC</a:t>
                </a:r>
                <a:endParaRPr lang="uk-UA"/>
              </a:p>
            </c:rich>
          </c:tx>
          <c:layout>
            <c:manualLayout>
              <c:xMode val="edge"/>
              <c:yMode val="edge"/>
              <c:x val="0.59859604813549261"/>
              <c:y val="2.05128205128205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5916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1FCDF-0C39-4422-B2CE-0CFF24F23CF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EBE0F12-5A5E-4918-B551-C2306B54A60D}" type="pres">
      <dgm:prSet presAssocID="{8971FCDF-0C39-4422-B2CE-0CFF24F23C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F0CD8506-158B-44B1-8E47-449F113DC086}" type="pres">
      <dgm:prSet presAssocID="{8971FCDF-0C39-4422-B2CE-0CFF24F23CF0}" presName="Name1" presStyleCnt="0"/>
      <dgm:spPr/>
    </dgm:pt>
    <dgm:pt modelId="{5EA635DD-3CA3-4589-8DD6-53230CBBAE52}" type="pres">
      <dgm:prSet presAssocID="{8971FCDF-0C39-4422-B2CE-0CFF24F23CF0}" presName="cycle" presStyleCnt="0"/>
      <dgm:spPr/>
    </dgm:pt>
    <dgm:pt modelId="{A3A41E9F-BD46-4798-95E2-786BA90EC213}" type="pres">
      <dgm:prSet presAssocID="{8971FCDF-0C39-4422-B2CE-0CFF24F23CF0}" presName="srcNode" presStyleLbl="node1" presStyleIdx="0" presStyleCnt="0"/>
      <dgm:spPr/>
    </dgm:pt>
    <dgm:pt modelId="{FCA50495-C962-44D2-8E49-8EBE0ED3A523}" type="pres">
      <dgm:prSet presAssocID="{8971FCDF-0C39-4422-B2CE-0CFF24F23CF0}" presName="conn" presStyleLbl="parChTrans1D2" presStyleIdx="0" presStyleCnt="1"/>
      <dgm:spPr/>
    </dgm:pt>
    <dgm:pt modelId="{5224B370-AFB7-48CA-AF7D-8FC73CC9EDA0}" type="pres">
      <dgm:prSet presAssocID="{8971FCDF-0C39-4422-B2CE-0CFF24F23CF0}" presName="extraNode" presStyleLbl="node1" presStyleIdx="0" presStyleCnt="0"/>
      <dgm:spPr/>
    </dgm:pt>
    <dgm:pt modelId="{1A88598B-D13B-4341-940F-6AAECCBD365E}" type="pres">
      <dgm:prSet presAssocID="{8971FCDF-0C39-4422-B2CE-0CFF24F23CF0}" presName="dstNode" presStyleLbl="node1" presStyleIdx="0" presStyleCnt="0"/>
      <dgm:spPr/>
    </dgm:pt>
  </dgm:ptLst>
  <dgm:cxnLst>
    <dgm:cxn modelId="{4458002E-AEFC-4010-9BD1-694FD8531BCD}" type="presOf" srcId="{8971FCDF-0C39-4422-B2CE-0CFF24F23CF0}" destId="{6EBE0F12-5A5E-4918-B551-C2306B54A60D}" srcOrd="0" destOrd="0" presId="urn:microsoft.com/office/officeart/2008/layout/VerticalCurvedList"/>
    <dgm:cxn modelId="{E649D967-BF53-413C-8F96-3798A37709A3}" type="presParOf" srcId="{6EBE0F12-5A5E-4918-B551-C2306B54A60D}" destId="{F0CD8506-158B-44B1-8E47-449F113DC086}" srcOrd="0" destOrd="0" presId="urn:microsoft.com/office/officeart/2008/layout/VerticalCurvedList"/>
    <dgm:cxn modelId="{911D7784-048A-467F-ACAC-69DC84331F9D}" type="presParOf" srcId="{F0CD8506-158B-44B1-8E47-449F113DC086}" destId="{5EA635DD-3CA3-4589-8DD6-53230CBBAE52}" srcOrd="0" destOrd="0" presId="urn:microsoft.com/office/officeart/2008/layout/VerticalCurvedList"/>
    <dgm:cxn modelId="{311F870F-8657-409A-AF24-2388677C4AF7}" type="presParOf" srcId="{5EA635DD-3CA3-4589-8DD6-53230CBBAE52}" destId="{A3A41E9F-BD46-4798-95E2-786BA90EC213}" srcOrd="0" destOrd="0" presId="urn:microsoft.com/office/officeart/2008/layout/VerticalCurvedList"/>
    <dgm:cxn modelId="{229DC135-0A38-4BCB-A964-A76B30D59EDC}" type="presParOf" srcId="{5EA635DD-3CA3-4589-8DD6-53230CBBAE52}" destId="{FCA50495-C962-44D2-8E49-8EBE0ED3A523}" srcOrd="1" destOrd="0" presId="urn:microsoft.com/office/officeart/2008/layout/VerticalCurvedList"/>
    <dgm:cxn modelId="{C8189E52-280C-4643-A053-974554C36B70}" type="presParOf" srcId="{5EA635DD-3CA3-4589-8DD6-53230CBBAE52}" destId="{5224B370-AFB7-48CA-AF7D-8FC73CC9EDA0}" srcOrd="2" destOrd="0" presId="urn:microsoft.com/office/officeart/2008/layout/VerticalCurvedList"/>
    <dgm:cxn modelId="{1134B18F-7414-48FB-A8E7-58680916DC5E}" type="presParOf" srcId="{5EA635DD-3CA3-4589-8DD6-53230CBBAE52}" destId="{1A88598B-D13B-4341-940F-6AAECCBD365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B6346-E670-43D4-96E1-ECA6AB22E46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3BC887-8E6F-45C7-8FF5-D37A86C7224A}">
      <dgm:prSet phldrT="[Текст]" custT="1"/>
      <dgm:spPr>
        <a:solidFill>
          <a:schemeClr val="accent6">
            <a:lumMod val="75000"/>
            <a:alpha val="57000"/>
          </a:schemeClr>
        </a:solidFill>
      </dgm:spPr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FSC </a:t>
          </a:r>
          <a:r>
            <a:rPr lang="uk-UA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СТАНДАРТ СИСТЕМИ ВЕДЕННЯ ЛІСОВОГО ГОСПОДАРСТВА 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7BC8FB6-ADF8-439E-B5D7-501E9310E171}" type="parTrans" cxnId="{4044CEE0-170D-4856-A648-B9FFAD1344C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119B62-F890-4971-A7D8-CF190C776C3F}" type="sibTrans" cxnId="{4044CEE0-170D-4856-A648-B9FFAD1344C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856E82-C628-4131-835B-6DC2B55874F0}">
      <dgm:prSet phldrT="[Текст]" custT="1"/>
      <dgm:spPr>
        <a:solidFill>
          <a:srgbClr val="92D050">
            <a:alpha val="73000"/>
          </a:srgbClr>
        </a:solidFill>
      </dgm:spPr>
      <dgm:t>
        <a:bodyPr/>
        <a:lstStyle/>
        <a:p>
          <a:r>
            <a:rPr lang="uk-UA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ПРИНЦИП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B4F7BF-CBBA-40A6-B9A3-49B511850C65}" type="parTrans" cxnId="{98AFBCB0-5893-4722-8728-195E6958BAF7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DD3E3E-C951-4E43-B78C-4A3ED7C82002}" type="sibTrans" cxnId="{98AFBCB0-5893-4722-8728-195E6958BAF7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CF37F2-7F84-40CC-AF4E-668CD9402F0E}">
      <dgm:prSet phldrT="[Текст]" custT="1"/>
      <dgm:spPr>
        <a:solidFill>
          <a:srgbClr val="92D050">
            <a:alpha val="73000"/>
          </a:srgbClr>
        </a:solidFill>
      </dgm:spPr>
      <dgm:t>
        <a:bodyPr/>
        <a:lstStyle/>
        <a:p>
          <a:r>
            <a:rPr lang="uk-UA" sz="1400" b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КРИТЕРІЙ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12EF8E-450D-4E69-8C73-784B624DE980}" type="parTrans" cxnId="{DE657092-4133-4E3E-AF9D-050B75680FC3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2979AF-EC53-4AE2-BFEA-537DB5795393}" type="sibTrans" cxnId="{DE657092-4133-4E3E-AF9D-050B75680FC3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4E63F4-C124-42F8-A359-A729F0882FB4}">
      <dgm:prSet phldrT="[Текст]" custT="1"/>
      <dgm:spPr>
        <a:solidFill>
          <a:schemeClr val="accent5">
            <a:hueOff val="0"/>
            <a:satOff val="0"/>
            <a:lumOff val="0"/>
            <a:alpha val="78000"/>
          </a:schemeClr>
        </a:solidFill>
      </dgm:spPr>
      <dgm:t>
        <a:bodyPr/>
        <a:lstStyle/>
        <a:p>
          <a:r>
            <a:rPr lang="uk-UA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ІНДИКАТОР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F388B6E-03A1-4350-8F0F-53A9DF58E125}" type="parTrans" cxnId="{6767E713-D95B-417E-8EE8-FE61297BC2A2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B23C21-5869-446F-AD35-AE499F2238BF}" type="sibTrans" cxnId="{6767E713-D95B-417E-8EE8-FE61297BC2A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A97286-5937-4292-B59C-91B2E9CD9D82}">
      <dgm:prSet phldrT="[Текст]" custT="1"/>
      <dgm:spPr>
        <a:solidFill>
          <a:srgbClr val="7030A0">
            <a:alpha val="70000"/>
          </a:srgbClr>
        </a:solidFill>
      </dgm:spPr>
      <dgm:t>
        <a:bodyPr/>
        <a:lstStyle/>
        <a:p>
          <a:r>
            <a:rPr lang="uk-UA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ВЕРИФІКАТОР</a:t>
          </a:r>
          <a:endParaRPr lang="ru-RU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DCA0B3-5B8B-4E3C-BD30-0E2A4FAD4490}" type="parTrans" cxnId="{0C93A08E-1517-4868-8D2E-6426AB0BF1F4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E8331B-D840-4D24-8F35-E9ADAD269FE1}" type="sibTrans" cxnId="{0C93A08E-1517-4868-8D2E-6426AB0BF1F4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8611EC-659C-4BDB-9445-53F2FD1D51A5}" type="pres">
      <dgm:prSet presAssocID="{4C7B6346-E670-43D4-96E1-ECA6AB22E4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B72CB-7E2A-4055-A3C7-A53735FCCD38}" type="pres">
      <dgm:prSet presAssocID="{F83BC887-8E6F-45C7-8FF5-D37A86C7224A}" presName="root1" presStyleCnt="0"/>
      <dgm:spPr/>
      <dgm:t>
        <a:bodyPr/>
        <a:lstStyle/>
        <a:p>
          <a:endParaRPr lang="ru-RU"/>
        </a:p>
      </dgm:t>
    </dgm:pt>
    <dgm:pt modelId="{ABB749B3-0609-4B32-8038-484091E86D93}" type="pres">
      <dgm:prSet presAssocID="{F83BC887-8E6F-45C7-8FF5-D37A86C722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AB307-2F04-4B9C-9057-3C155D38D0BF}" type="pres">
      <dgm:prSet presAssocID="{F83BC887-8E6F-45C7-8FF5-D37A86C7224A}" presName="level2hierChild" presStyleCnt="0"/>
      <dgm:spPr/>
      <dgm:t>
        <a:bodyPr/>
        <a:lstStyle/>
        <a:p>
          <a:endParaRPr lang="ru-RU"/>
        </a:p>
      </dgm:t>
    </dgm:pt>
    <dgm:pt modelId="{ED47E0DA-933C-472F-BCAF-55BB30A02673}" type="pres">
      <dgm:prSet presAssocID="{F5B4F7BF-CBBA-40A6-B9A3-49B511850C6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686E084-88BB-4B17-B213-0DB57B8E4294}" type="pres">
      <dgm:prSet presAssocID="{F5B4F7BF-CBBA-40A6-B9A3-49B511850C6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787911D-DEB7-4593-B9CE-723E40F85FE5}" type="pres">
      <dgm:prSet presAssocID="{5D856E82-C628-4131-835B-6DC2B55874F0}" presName="root2" presStyleCnt="0"/>
      <dgm:spPr/>
      <dgm:t>
        <a:bodyPr/>
        <a:lstStyle/>
        <a:p>
          <a:endParaRPr lang="ru-RU"/>
        </a:p>
      </dgm:t>
    </dgm:pt>
    <dgm:pt modelId="{6F6858C6-6DD3-429B-A9E5-9FADDF941175}" type="pres">
      <dgm:prSet presAssocID="{5D856E82-C628-4131-835B-6DC2B55874F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303E30-3019-4A46-A1CA-AB35746B26C5}" type="pres">
      <dgm:prSet presAssocID="{5D856E82-C628-4131-835B-6DC2B55874F0}" presName="level3hierChild" presStyleCnt="0"/>
      <dgm:spPr/>
      <dgm:t>
        <a:bodyPr/>
        <a:lstStyle/>
        <a:p>
          <a:endParaRPr lang="ru-RU"/>
        </a:p>
      </dgm:t>
    </dgm:pt>
    <dgm:pt modelId="{4FC38A38-31F7-4550-A400-2E11BC90CB4E}" type="pres">
      <dgm:prSet presAssocID="{B012EF8E-450D-4E69-8C73-784B624DE980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EC1C38A-6C3A-4AEC-82B7-C1EF95048035}" type="pres">
      <dgm:prSet presAssocID="{B012EF8E-450D-4E69-8C73-784B624DE98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6D81E86-A536-4EDB-9CD8-9AB9E5DC6CD4}" type="pres">
      <dgm:prSet presAssocID="{9FCF37F2-7F84-40CC-AF4E-668CD9402F0E}" presName="root2" presStyleCnt="0"/>
      <dgm:spPr/>
      <dgm:t>
        <a:bodyPr/>
        <a:lstStyle/>
        <a:p>
          <a:endParaRPr lang="ru-RU"/>
        </a:p>
      </dgm:t>
    </dgm:pt>
    <dgm:pt modelId="{F97EE093-F7EE-4838-8D37-BC9C6101B86D}" type="pres">
      <dgm:prSet presAssocID="{9FCF37F2-7F84-40CC-AF4E-668CD9402F0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36EBCC-8A4F-43E7-8E4C-76D41DE6B987}" type="pres">
      <dgm:prSet presAssocID="{9FCF37F2-7F84-40CC-AF4E-668CD9402F0E}" presName="level3hierChild" presStyleCnt="0"/>
      <dgm:spPr/>
      <dgm:t>
        <a:bodyPr/>
        <a:lstStyle/>
        <a:p>
          <a:endParaRPr lang="ru-RU"/>
        </a:p>
      </dgm:t>
    </dgm:pt>
    <dgm:pt modelId="{23BFD8CC-EE3C-4F61-BCA3-A2288AC80232}" type="pres">
      <dgm:prSet presAssocID="{6F388B6E-03A1-4350-8F0F-53A9DF58E12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BDC962F-AEAA-46D1-AD66-4EC840D22E99}" type="pres">
      <dgm:prSet presAssocID="{6F388B6E-03A1-4350-8F0F-53A9DF58E12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3EA22D1-01C0-407F-9C3B-348119C8F0DA}" type="pres">
      <dgm:prSet presAssocID="{644E63F4-C124-42F8-A359-A729F0882FB4}" presName="root2" presStyleCnt="0"/>
      <dgm:spPr/>
      <dgm:t>
        <a:bodyPr/>
        <a:lstStyle/>
        <a:p>
          <a:endParaRPr lang="ru-RU"/>
        </a:p>
      </dgm:t>
    </dgm:pt>
    <dgm:pt modelId="{3FEE6B68-43C2-4DE0-A21B-3911FC5E19BA}" type="pres">
      <dgm:prSet presAssocID="{644E63F4-C124-42F8-A359-A729F0882FB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DF8B30-8BAB-49DA-83EF-9630FE9F90BC}" type="pres">
      <dgm:prSet presAssocID="{644E63F4-C124-42F8-A359-A729F0882FB4}" presName="level3hierChild" presStyleCnt="0"/>
      <dgm:spPr/>
      <dgm:t>
        <a:bodyPr/>
        <a:lstStyle/>
        <a:p>
          <a:endParaRPr lang="ru-RU"/>
        </a:p>
      </dgm:t>
    </dgm:pt>
    <dgm:pt modelId="{F062DC1F-AABD-40A3-8956-51F5212029EC}" type="pres">
      <dgm:prSet presAssocID="{A6DCA0B3-5B8B-4E3C-BD30-0E2A4FAD449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8706318-0A23-4879-9758-2C3B249198B5}" type="pres">
      <dgm:prSet presAssocID="{A6DCA0B3-5B8B-4E3C-BD30-0E2A4FAD449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0F7C0D3-BADE-421E-B0CF-E53AC1EF6F6A}" type="pres">
      <dgm:prSet presAssocID="{5BA97286-5937-4292-B59C-91B2E9CD9D82}" presName="root2" presStyleCnt="0"/>
      <dgm:spPr/>
      <dgm:t>
        <a:bodyPr/>
        <a:lstStyle/>
        <a:p>
          <a:endParaRPr lang="ru-RU"/>
        </a:p>
      </dgm:t>
    </dgm:pt>
    <dgm:pt modelId="{E9F27C3C-B805-48C6-9053-3DCA67C84A88}" type="pres">
      <dgm:prSet presAssocID="{5BA97286-5937-4292-B59C-91B2E9CD9D82}" presName="LevelTwoTextNode" presStyleLbl="node2" presStyleIdx="3" presStyleCnt="4" custScaleY="105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3C23F-A634-4A62-8521-D4C674537485}" type="pres">
      <dgm:prSet presAssocID="{5BA97286-5937-4292-B59C-91B2E9CD9D82}" presName="level3hierChild" presStyleCnt="0"/>
      <dgm:spPr/>
      <dgm:t>
        <a:bodyPr/>
        <a:lstStyle/>
        <a:p>
          <a:endParaRPr lang="ru-RU"/>
        </a:p>
      </dgm:t>
    </dgm:pt>
  </dgm:ptLst>
  <dgm:cxnLst>
    <dgm:cxn modelId="{4044CEE0-170D-4856-A648-B9FFAD1344C3}" srcId="{4C7B6346-E670-43D4-96E1-ECA6AB22E468}" destId="{F83BC887-8E6F-45C7-8FF5-D37A86C7224A}" srcOrd="0" destOrd="0" parTransId="{57BC8FB6-ADF8-439E-B5D7-501E9310E171}" sibTransId="{AD119B62-F890-4971-A7D8-CF190C776C3F}"/>
    <dgm:cxn modelId="{F926F07A-64E7-4E88-8799-E019363B9B43}" type="presOf" srcId="{F5B4F7BF-CBBA-40A6-B9A3-49B511850C65}" destId="{ED47E0DA-933C-472F-BCAF-55BB30A02673}" srcOrd="0" destOrd="0" presId="urn:microsoft.com/office/officeart/2008/layout/HorizontalMultiLevelHierarchy"/>
    <dgm:cxn modelId="{F40979DE-C947-4267-B758-7B944D7EDC8F}" type="presOf" srcId="{6F388B6E-03A1-4350-8F0F-53A9DF58E125}" destId="{1BDC962F-AEAA-46D1-AD66-4EC840D22E99}" srcOrd="1" destOrd="0" presId="urn:microsoft.com/office/officeart/2008/layout/HorizontalMultiLevelHierarchy"/>
    <dgm:cxn modelId="{7444134E-5116-430E-9DE0-DD1FC5A1D72D}" type="presOf" srcId="{A6DCA0B3-5B8B-4E3C-BD30-0E2A4FAD4490}" destId="{78706318-0A23-4879-9758-2C3B249198B5}" srcOrd="1" destOrd="0" presId="urn:microsoft.com/office/officeart/2008/layout/HorizontalMultiLevelHierarchy"/>
    <dgm:cxn modelId="{97989329-2094-465A-8C3A-CF777D6DAAB6}" type="presOf" srcId="{B012EF8E-450D-4E69-8C73-784B624DE980}" destId="{4FC38A38-31F7-4550-A400-2E11BC90CB4E}" srcOrd="0" destOrd="0" presId="urn:microsoft.com/office/officeart/2008/layout/HorizontalMultiLevelHierarchy"/>
    <dgm:cxn modelId="{9B2123E2-C2C8-4B97-822A-6715BFEBE516}" type="presOf" srcId="{F83BC887-8E6F-45C7-8FF5-D37A86C7224A}" destId="{ABB749B3-0609-4B32-8038-484091E86D93}" srcOrd="0" destOrd="0" presId="urn:microsoft.com/office/officeart/2008/layout/HorizontalMultiLevelHierarchy"/>
    <dgm:cxn modelId="{DE657092-4133-4E3E-AF9D-050B75680FC3}" srcId="{F83BC887-8E6F-45C7-8FF5-D37A86C7224A}" destId="{9FCF37F2-7F84-40CC-AF4E-668CD9402F0E}" srcOrd="1" destOrd="0" parTransId="{B012EF8E-450D-4E69-8C73-784B624DE980}" sibTransId="{522979AF-EC53-4AE2-BFEA-537DB5795393}"/>
    <dgm:cxn modelId="{F33F00F1-3DB0-4103-8CDF-F6E96252F0DE}" type="presOf" srcId="{644E63F4-C124-42F8-A359-A729F0882FB4}" destId="{3FEE6B68-43C2-4DE0-A21B-3911FC5E19BA}" srcOrd="0" destOrd="0" presId="urn:microsoft.com/office/officeart/2008/layout/HorizontalMultiLevelHierarchy"/>
    <dgm:cxn modelId="{B3624F60-B74C-430D-8EAB-6248EF49B68B}" type="presOf" srcId="{6F388B6E-03A1-4350-8F0F-53A9DF58E125}" destId="{23BFD8CC-EE3C-4F61-BCA3-A2288AC80232}" srcOrd="0" destOrd="0" presId="urn:microsoft.com/office/officeart/2008/layout/HorizontalMultiLevelHierarchy"/>
    <dgm:cxn modelId="{9338276F-5AC7-4193-AE3C-D53B6617C3E3}" type="presOf" srcId="{5D856E82-C628-4131-835B-6DC2B55874F0}" destId="{6F6858C6-6DD3-429B-A9E5-9FADDF941175}" srcOrd="0" destOrd="0" presId="urn:microsoft.com/office/officeart/2008/layout/HorizontalMultiLevelHierarchy"/>
    <dgm:cxn modelId="{6767E713-D95B-417E-8EE8-FE61297BC2A2}" srcId="{F83BC887-8E6F-45C7-8FF5-D37A86C7224A}" destId="{644E63F4-C124-42F8-A359-A729F0882FB4}" srcOrd="2" destOrd="0" parTransId="{6F388B6E-03A1-4350-8F0F-53A9DF58E125}" sibTransId="{FDB23C21-5869-446F-AD35-AE499F2238BF}"/>
    <dgm:cxn modelId="{B6864951-6A96-42C6-B9EE-BB13F366AB6A}" type="presOf" srcId="{F5B4F7BF-CBBA-40A6-B9A3-49B511850C65}" destId="{5686E084-88BB-4B17-B213-0DB57B8E4294}" srcOrd="1" destOrd="0" presId="urn:microsoft.com/office/officeart/2008/layout/HorizontalMultiLevelHierarchy"/>
    <dgm:cxn modelId="{066789AF-BB9B-4A3C-9E80-4F5FFF8AF751}" type="presOf" srcId="{9FCF37F2-7F84-40CC-AF4E-668CD9402F0E}" destId="{F97EE093-F7EE-4838-8D37-BC9C6101B86D}" srcOrd="0" destOrd="0" presId="urn:microsoft.com/office/officeart/2008/layout/HorizontalMultiLevelHierarchy"/>
    <dgm:cxn modelId="{E5602365-E767-4120-BBA4-CE61BD5D2A52}" type="presOf" srcId="{B012EF8E-450D-4E69-8C73-784B624DE980}" destId="{2EC1C38A-6C3A-4AEC-82B7-C1EF95048035}" srcOrd="1" destOrd="0" presId="urn:microsoft.com/office/officeart/2008/layout/HorizontalMultiLevelHierarchy"/>
    <dgm:cxn modelId="{98AFBCB0-5893-4722-8728-195E6958BAF7}" srcId="{F83BC887-8E6F-45C7-8FF5-D37A86C7224A}" destId="{5D856E82-C628-4131-835B-6DC2B55874F0}" srcOrd="0" destOrd="0" parTransId="{F5B4F7BF-CBBA-40A6-B9A3-49B511850C65}" sibTransId="{0EDD3E3E-C951-4E43-B78C-4A3ED7C82002}"/>
    <dgm:cxn modelId="{0C93A08E-1517-4868-8D2E-6426AB0BF1F4}" srcId="{F83BC887-8E6F-45C7-8FF5-D37A86C7224A}" destId="{5BA97286-5937-4292-B59C-91B2E9CD9D82}" srcOrd="3" destOrd="0" parTransId="{A6DCA0B3-5B8B-4E3C-BD30-0E2A4FAD4490}" sibTransId="{AFE8331B-D840-4D24-8F35-E9ADAD269FE1}"/>
    <dgm:cxn modelId="{CA24530A-18C0-4219-9ACB-A2C966520E0C}" type="presOf" srcId="{5BA97286-5937-4292-B59C-91B2E9CD9D82}" destId="{E9F27C3C-B805-48C6-9053-3DCA67C84A88}" srcOrd="0" destOrd="0" presId="urn:microsoft.com/office/officeart/2008/layout/HorizontalMultiLevelHierarchy"/>
    <dgm:cxn modelId="{F524EC62-B7C6-42C1-A297-87DE2AB24FFC}" type="presOf" srcId="{A6DCA0B3-5B8B-4E3C-BD30-0E2A4FAD4490}" destId="{F062DC1F-AABD-40A3-8956-51F5212029EC}" srcOrd="0" destOrd="0" presId="urn:microsoft.com/office/officeart/2008/layout/HorizontalMultiLevelHierarchy"/>
    <dgm:cxn modelId="{1E40CC9E-0F82-4C1E-86E7-2874CD9CBC85}" type="presOf" srcId="{4C7B6346-E670-43D4-96E1-ECA6AB22E468}" destId="{D08611EC-659C-4BDB-9445-53F2FD1D51A5}" srcOrd="0" destOrd="0" presId="urn:microsoft.com/office/officeart/2008/layout/HorizontalMultiLevelHierarchy"/>
    <dgm:cxn modelId="{0EF5F42B-55AD-4D3E-B852-5FEAA0250FBD}" type="presParOf" srcId="{D08611EC-659C-4BDB-9445-53F2FD1D51A5}" destId="{4B3B72CB-7E2A-4055-A3C7-A53735FCCD38}" srcOrd="0" destOrd="0" presId="urn:microsoft.com/office/officeart/2008/layout/HorizontalMultiLevelHierarchy"/>
    <dgm:cxn modelId="{F4449F7F-B874-4F6F-8BF1-9AD1F40EAEE2}" type="presParOf" srcId="{4B3B72CB-7E2A-4055-A3C7-A53735FCCD38}" destId="{ABB749B3-0609-4B32-8038-484091E86D93}" srcOrd="0" destOrd="0" presId="urn:microsoft.com/office/officeart/2008/layout/HorizontalMultiLevelHierarchy"/>
    <dgm:cxn modelId="{80C66631-632E-413C-9C1A-015003C7E49D}" type="presParOf" srcId="{4B3B72CB-7E2A-4055-A3C7-A53735FCCD38}" destId="{3BBAB307-2F04-4B9C-9057-3C155D38D0BF}" srcOrd="1" destOrd="0" presId="urn:microsoft.com/office/officeart/2008/layout/HorizontalMultiLevelHierarchy"/>
    <dgm:cxn modelId="{01F8007A-FC8C-4139-9CEC-F891114FC95C}" type="presParOf" srcId="{3BBAB307-2F04-4B9C-9057-3C155D38D0BF}" destId="{ED47E0DA-933C-472F-BCAF-55BB30A02673}" srcOrd="0" destOrd="0" presId="urn:microsoft.com/office/officeart/2008/layout/HorizontalMultiLevelHierarchy"/>
    <dgm:cxn modelId="{5B56E0D5-1AF1-4DCA-B260-ED8AAEAA142A}" type="presParOf" srcId="{ED47E0DA-933C-472F-BCAF-55BB30A02673}" destId="{5686E084-88BB-4B17-B213-0DB57B8E4294}" srcOrd="0" destOrd="0" presId="urn:microsoft.com/office/officeart/2008/layout/HorizontalMultiLevelHierarchy"/>
    <dgm:cxn modelId="{E369D2E4-787C-4CEA-B8AF-0D247D82ED6F}" type="presParOf" srcId="{3BBAB307-2F04-4B9C-9057-3C155D38D0BF}" destId="{E787911D-DEB7-4593-B9CE-723E40F85FE5}" srcOrd="1" destOrd="0" presId="urn:microsoft.com/office/officeart/2008/layout/HorizontalMultiLevelHierarchy"/>
    <dgm:cxn modelId="{2A2544A3-D93F-44B7-93B0-1C8A0AC3B6A3}" type="presParOf" srcId="{E787911D-DEB7-4593-B9CE-723E40F85FE5}" destId="{6F6858C6-6DD3-429B-A9E5-9FADDF941175}" srcOrd="0" destOrd="0" presId="urn:microsoft.com/office/officeart/2008/layout/HorizontalMultiLevelHierarchy"/>
    <dgm:cxn modelId="{71ADA4F5-955D-4746-A160-5421B7988D7E}" type="presParOf" srcId="{E787911D-DEB7-4593-B9CE-723E40F85FE5}" destId="{64303E30-3019-4A46-A1CA-AB35746B26C5}" srcOrd="1" destOrd="0" presId="urn:microsoft.com/office/officeart/2008/layout/HorizontalMultiLevelHierarchy"/>
    <dgm:cxn modelId="{C0D55F00-B5B3-458E-ACCD-790172A9F071}" type="presParOf" srcId="{3BBAB307-2F04-4B9C-9057-3C155D38D0BF}" destId="{4FC38A38-31F7-4550-A400-2E11BC90CB4E}" srcOrd="2" destOrd="0" presId="urn:microsoft.com/office/officeart/2008/layout/HorizontalMultiLevelHierarchy"/>
    <dgm:cxn modelId="{A0674D59-A24D-453A-BFE8-2AA7028928F6}" type="presParOf" srcId="{4FC38A38-31F7-4550-A400-2E11BC90CB4E}" destId="{2EC1C38A-6C3A-4AEC-82B7-C1EF95048035}" srcOrd="0" destOrd="0" presId="urn:microsoft.com/office/officeart/2008/layout/HorizontalMultiLevelHierarchy"/>
    <dgm:cxn modelId="{EF7FC42B-B61B-4439-93E4-1477DB6996F9}" type="presParOf" srcId="{3BBAB307-2F04-4B9C-9057-3C155D38D0BF}" destId="{86D81E86-A536-4EDB-9CD8-9AB9E5DC6CD4}" srcOrd="3" destOrd="0" presId="urn:microsoft.com/office/officeart/2008/layout/HorizontalMultiLevelHierarchy"/>
    <dgm:cxn modelId="{2FB3E7C2-C3A9-4774-9509-7346FC71A662}" type="presParOf" srcId="{86D81E86-A536-4EDB-9CD8-9AB9E5DC6CD4}" destId="{F97EE093-F7EE-4838-8D37-BC9C6101B86D}" srcOrd="0" destOrd="0" presId="urn:microsoft.com/office/officeart/2008/layout/HorizontalMultiLevelHierarchy"/>
    <dgm:cxn modelId="{B6367495-32F0-4972-82B9-01A43E6630CE}" type="presParOf" srcId="{86D81E86-A536-4EDB-9CD8-9AB9E5DC6CD4}" destId="{AB36EBCC-8A4F-43E7-8E4C-76D41DE6B987}" srcOrd="1" destOrd="0" presId="urn:microsoft.com/office/officeart/2008/layout/HorizontalMultiLevelHierarchy"/>
    <dgm:cxn modelId="{00F0AFC0-D5E4-4F82-AD48-F9D538C93D3C}" type="presParOf" srcId="{3BBAB307-2F04-4B9C-9057-3C155D38D0BF}" destId="{23BFD8CC-EE3C-4F61-BCA3-A2288AC80232}" srcOrd="4" destOrd="0" presId="urn:microsoft.com/office/officeart/2008/layout/HorizontalMultiLevelHierarchy"/>
    <dgm:cxn modelId="{5CC7E9AC-5B71-441E-BC4D-63DE6C2585C0}" type="presParOf" srcId="{23BFD8CC-EE3C-4F61-BCA3-A2288AC80232}" destId="{1BDC962F-AEAA-46D1-AD66-4EC840D22E99}" srcOrd="0" destOrd="0" presId="urn:microsoft.com/office/officeart/2008/layout/HorizontalMultiLevelHierarchy"/>
    <dgm:cxn modelId="{72DBE7D5-B1F0-4304-A5FC-A9AE3640E772}" type="presParOf" srcId="{3BBAB307-2F04-4B9C-9057-3C155D38D0BF}" destId="{43EA22D1-01C0-407F-9C3B-348119C8F0DA}" srcOrd="5" destOrd="0" presId="urn:microsoft.com/office/officeart/2008/layout/HorizontalMultiLevelHierarchy"/>
    <dgm:cxn modelId="{FE1B70F2-447F-4BB6-815A-587C5EB0DC09}" type="presParOf" srcId="{43EA22D1-01C0-407F-9C3B-348119C8F0DA}" destId="{3FEE6B68-43C2-4DE0-A21B-3911FC5E19BA}" srcOrd="0" destOrd="0" presId="urn:microsoft.com/office/officeart/2008/layout/HorizontalMultiLevelHierarchy"/>
    <dgm:cxn modelId="{2E4D6C63-AA8C-4B7B-A24B-41E724913870}" type="presParOf" srcId="{43EA22D1-01C0-407F-9C3B-348119C8F0DA}" destId="{08DF8B30-8BAB-49DA-83EF-9630FE9F90BC}" srcOrd="1" destOrd="0" presId="urn:microsoft.com/office/officeart/2008/layout/HorizontalMultiLevelHierarchy"/>
    <dgm:cxn modelId="{01EF6A64-F07C-4E40-9BDE-6670949F0B41}" type="presParOf" srcId="{3BBAB307-2F04-4B9C-9057-3C155D38D0BF}" destId="{F062DC1F-AABD-40A3-8956-51F5212029EC}" srcOrd="6" destOrd="0" presId="urn:microsoft.com/office/officeart/2008/layout/HorizontalMultiLevelHierarchy"/>
    <dgm:cxn modelId="{2DB9CB31-81A4-43B1-A0A8-932457207886}" type="presParOf" srcId="{F062DC1F-AABD-40A3-8956-51F5212029EC}" destId="{78706318-0A23-4879-9758-2C3B249198B5}" srcOrd="0" destOrd="0" presId="urn:microsoft.com/office/officeart/2008/layout/HorizontalMultiLevelHierarchy"/>
    <dgm:cxn modelId="{51BEC7A0-D2D9-40AA-98B3-1F09AC8A3C18}" type="presParOf" srcId="{3BBAB307-2F04-4B9C-9057-3C155D38D0BF}" destId="{C0F7C0D3-BADE-421E-B0CF-E53AC1EF6F6A}" srcOrd="7" destOrd="0" presId="urn:microsoft.com/office/officeart/2008/layout/HorizontalMultiLevelHierarchy"/>
    <dgm:cxn modelId="{95A6FF8B-FFDD-486A-BA88-FC495F422084}" type="presParOf" srcId="{C0F7C0D3-BADE-421E-B0CF-E53AC1EF6F6A}" destId="{E9F27C3C-B805-48C6-9053-3DCA67C84A88}" srcOrd="0" destOrd="0" presId="urn:microsoft.com/office/officeart/2008/layout/HorizontalMultiLevelHierarchy"/>
    <dgm:cxn modelId="{F285F450-6D03-4A11-BA7B-625338F92DB1}" type="presParOf" srcId="{C0F7C0D3-BADE-421E-B0CF-E53AC1EF6F6A}" destId="{9543C23F-A634-4A62-8521-D4C6745374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2DC1F-AABD-40A3-8956-51F5212029EC}">
      <dsp:nvSpPr>
        <dsp:cNvPr id="0" name=""/>
        <dsp:cNvSpPr/>
      </dsp:nvSpPr>
      <dsp:spPr>
        <a:xfrm>
          <a:off x="1413917" y="1859493"/>
          <a:ext cx="463534" cy="1324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767" y="0"/>
              </a:lnTo>
              <a:lnTo>
                <a:pt x="231767" y="1324889"/>
              </a:lnTo>
              <a:lnTo>
                <a:pt x="463534" y="13248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10593" y="2486847"/>
        <a:ext cx="70181" cy="70181"/>
      </dsp:txXfrm>
    </dsp:sp>
    <dsp:sp modelId="{23BFD8CC-EE3C-4F61-BCA3-A2288AC80232}">
      <dsp:nvSpPr>
        <dsp:cNvPr id="0" name=""/>
        <dsp:cNvSpPr/>
      </dsp:nvSpPr>
      <dsp:spPr>
        <a:xfrm>
          <a:off x="1413917" y="1859493"/>
          <a:ext cx="463534" cy="421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767" y="0"/>
              </a:lnTo>
              <a:lnTo>
                <a:pt x="231767" y="421290"/>
              </a:lnTo>
              <a:lnTo>
                <a:pt x="463534" y="4212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30024" y="2054479"/>
        <a:ext cx="31318" cy="31318"/>
      </dsp:txXfrm>
    </dsp:sp>
    <dsp:sp modelId="{4FC38A38-31F7-4550-A400-2E11BC90CB4E}">
      <dsp:nvSpPr>
        <dsp:cNvPr id="0" name=""/>
        <dsp:cNvSpPr/>
      </dsp:nvSpPr>
      <dsp:spPr>
        <a:xfrm>
          <a:off x="1413917" y="1397524"/>
          <a:ext cx="463534" cy="461969"/>
        </a:xfrm>
        <a:custGeom>
          <a:avLst/>
          <a:gdLst/>
          <a:ahLst/>
          <a:cxnLst/>
          <a:rect l="0" t="0" r="0" b="0"/>
          <a:pathLst>
            <a:path>
              <a:moveTo>
                <a:pt x="0" y="461969"/>
              </a:moveTo>
              <a:lnTo>
                <a:pt x="231767" y="461969"/>
              </a:lnTo>
              <a:lnTo>
                <a:pt x="231767" y="0"/>
              </a:lnTo>
              <a:lnTo>
                <a:pt x="46353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29323" y="1612148"/>
        <a:ext cx="32721" cy="32721"/>
      </dsp:txXfrm>
    </dsp:sp>
    <dsp:sp modelId="{ED47E0DA-933C-472F-BCAF-55BB30A02673}">
      <dsp:nvSpPr>
        <dsp:cNvPr id="0" name=""/>
        <dsp:cNvSpPr/>
      </dsp:nvSpPr>
      <dsp:spPr>
        <a:xfrm>
          <a:off x="1413917" y="514264"/>
          <a:ext cx="463534" cy="1345228"/>
        </a:xfrm>
        <a:custGeom>
          <a:avLst/>
          <a:gdLst/>
          <a:ahLst/>
          <a:cxnLst/>
          <a:rect l="0" t="0" r="0" b="0"/>
          <a:pathLst>
            <a:path>
              <a:moveTo>
                <a:pt x="0" y="1345228"/>
              </a:moveTo>
              <a:lnTo>
                <a:pt x="231767" y="1345228"/>
              </a:lnTo>
              <a:lnTo>
                <a:pt x="231767" y="0"/>
              </a:lnTo>
              <a:lnTo>
                <a:pt x="46353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10113" y="1151307"/>
        <a:ext cx="71142" cy="71142"/>
      </dsp:txXfrm>
    </dsp:sp>
    <dsp:sp modelId="{ABB749B3-0609-4B32-8038-484091E86D93}">
      <dsp:nvSpPr>
        <dsp:cNvPr id="0" name=""/>
        <dsp:cNvSpPr/>
      </dsp:nvSpPr>
      <dsp:spPr>
        <a:xfrm rot="16200000">
          <a:off x="-798880" y="1506189"/>
          <a:ext cx="3718987" cy="706607"/>
        </a:xfrm>
        <a:prstGeom prst="rect">
          <a:avLst/>
        </a:prstGeom>
        <a:solidFill>
          <a:schemeClr val="accent6">
            <a:lumMod val="75000"/>
            <a:alpha val="5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FSC </a:t>
          </a:r>
          <a:r>
            <a:rPr lang="uk-UA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СТАНДАРТ СИСТЕМИ ВЕДЕННЯ ЛІСОВОГО ГОСПОДАРСТВА </a:t>
          </a:r>
          <a:endParaRPr lang="ru-RU" sz="1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-798880" y="1506189"/>
        <a:ext cx="3718987" cy="706607"/>
      </dsp:txXfrm>
    </dsp:sp>
    <dsp:sp modelId="{6F6858C6-6DD3-429B-A9E5-9FADDF941175}">
      <dsp:nvSpPr>
        <dsp:cNvPr id="0" name=""/>
        <dsp:cNvSpPr/>
      </dsp:nvSpPr>
      <dsp:spPr>
        <a:xfrm>
          <a:off x="1877451" y="160960"/>
          <a:ext cx="2317672" cy="706607"/>
        </a:xfrm>
        <a:prstGeom prst="rect">
          <a:avLst/>
        </a:prstGeom>
        <a:solidFill>
          <a:srgbClr val="92D050">
            <a:alpha val="7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ПРИНЦИП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77451" y="160960"/>
        <a:ext cx="2317672" cy="706607"/>
      </dsp:txXfrm>
    </dsp:sp>
    <dsp:sp modelId="{F97EE093-F7EE-4838-8D37-BC9C6101B86D}">
      <dsp:nvSpPr>
        <dsp:cNvPr id="0" name=""/>
        <dsp:cNvSpPr/>
      </dsp:nvSpPr>
      <dsp:spPr>
        <a:xfrm>
          <a:off x="1877451" y="1044220"/>
          <a:ext cx="2317672" cy="706607"/>
        </a:xfrm>
        <a:prstGeom prst="rect">
          <a:avLst/>
        </a:prstGeom>
        <a:solidFill>
          <a:srgbClr val="92D050">
            <a:alpha val="7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КРИТЕРІЙ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77451" y="1044220"/>
        <a:ext cx="2317672" cy="706607"/>
      </dsp:txXfrm>
    </dsp:sp>
    <dsp:sp modelId="{3FEE6B68-43C2-4DE0-A21B-3911FC5E19BA}">
      <dsp:nvSpPr>
        <dsp:cNvPr id="0" name=""/>
        <dsp:cNvSpPr/>
      </dsp:nvSpPr>
      <dsp:spPr>
        <a:xfrm>
          <a:off x="1877451" y="1927479"/>
          <a:ext cx="2317672" cy="706607"/>
        </a:xfrm>
        <a:prstGeom prst="rect">
          <a:avLst/>
        </a:prstGeom>
        <a:solidFill>
          <a:schemeClr val="accent5">
            <a:hueOff val="0"/>
            <a:satOff val="0"/>
            <a:lumOff val="0"/>
            <a:alpha val="7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ІНДИКАТОР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77451" y="1927479"/>
        <a:ext cx="2317672" cy="706607"/>
      </dsp:txXfrm>
    </dsp:sp>
    <dsp:sp modelId="{E9F27C3C-B805-48C6-9053-3DCA67C84A88}">
      <dsp:nvSpPr>
        <dsp:cNvPr id="0" name=""/>
        <dsp:cNvSpPr/>
      </dsp:nvSpPr>
      <dsp:spPr>
        <a:xfrm>
          <a:off x="1877451" y="2810739"/>
          <a:ext cx="2317672" cy="747286"/>
        </a:xfrm>
        <a:prstGeom prst="rect">
          <a:avLst/>
        </a:prstGeom>
        <a:solidFill>
          <a:srgbClr val="7030A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ВЕРИФІКАТОР</a:t>
          </a:r>
          <a:endParaRPr lang="ru-RU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77451" y="2810739"/>
        <a:ext cx="2317672" cy="74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BD687-59E5-DA40-BE7C-E980ACBE6BAA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DF8C-BD27-CE43-8A6D-02C0C447825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13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6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9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6B36-6946-2040-8EF3-62043D9C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EFC05-76FC-5144-909B-688A4B5F3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ED46-B432-BE49-8EBF-8326BDFC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5113-7105-D04B-8811-C7777EEA6EF8}" type="datetime1">
              <a:rPr lang="en-GB" smtClean="0"/>
              <a:t>19/11/2018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AE53-4658-0C47-A9BB-DFC9436F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4DE4B-D5BB-9043-8254-E8197AD8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2D00-B266-464B-8AAE-B7632FF6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F820A-82B8-B945-AF28-6F9FE9298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1137-6FFE-E04C-A4E8-E9F7D7C2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DE83-C77D-874A-84C5-5D8C04D70C53}" type="datetime1">
              <a:rPr lang="en-GB" smtClean="0"/>
              <a:t>19/11/2018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8982-D4EB-8748-99E2-FE9F3C91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EE1A-8DE0-8043-B9AA-12F478F2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A2D75-3ABD-2340-BADB-0203BF072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EC82B-F5B8-154E-B571-AD74395A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0423-A094-5B43-AEDA-F0513E4B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4A06-79A6-914F-8C8F-7BBC30957515}" type="datetime1">
              <a:rPr lang="en-GB" smtClean="0"/>
              <a:t>19/11/2018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32DFB-8336-184E-853A-2B18CDD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312E0-E941-9542-A7B8-3B2A7443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A4F0-D99B-5A48-BCFA-A732C445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7CCB-7962-4545-AE46-E6829FD4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FD7F-D0D7-EE47-AFCD-638D4CD8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A91B-150E-7248-ABC0-26B931FCA532}" type="datetime1">
              <a:rPr lang="en-GB" smtClean="0"/>
              <a:t>19/11/2018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841C-D5BB-E84E-977B-25D6B24D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0158A-E518-B144-9D01-8B8DC27D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A135-3E87-D64E-AE2B-305CC043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4C4BB-4B7F-004C-8230-5448206FF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72D1-4498-194F-92DE-2691ED9A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9AF7-C6E6-2945-8048-13EA5BB73BF7}" type="datetime1">
              <a:rPr lang="en-GB" smtClean="0"/>
              <a:t>19/11/2018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E747D-757A-9F4D-AB75-9B5AC6D6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F37B-A162-3B4E-90E5-87707DEE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8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0C1A-E318-5149-A33F-15B3C14F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C8F9-4B7A-FF4F-AC43-BD8B4454F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2AC4C-A910-B147-910C-60E4E963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ADAA5-E18B-F545-B8F1-CA835C33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5B83-486C-DC46-BB33-646F67B0B7DF}" type="datetime1">
              <a:rPr lang="en-GB" smtClean="0"/>
              <a:t>19/11/2018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57452-42C8-DB4E-BBD7-A527982D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32D66-78D0-8542-AEEF-95CD67B8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A88A-4127-444B-A77C-58813E0D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5FD9-B3E2-404E-BCBB-233D4C08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8612B-06A9-5C4B-814A-4D9F47E0A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BA9BA-8D09-BB4A-98B3-B48ED8BF4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5E5A4-C5F0-6147-AF86-7CFC0471A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1C8FE-CBE2-8C4A-829A-DC605386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B0AF-8685-2F45-980A-CE561D36CF00}" type="datetime1">
              <a:rPr lang="en-GB" smtClean="0"/>
              <a:t>19/11/2018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B0F75-4878-6F4D-B33B-ED9D3C07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3022B-6551-EF40-9A61-6DED81F7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F15E-6423-874E-960B-D4C293FB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6357F-3F97-9247-A75A-06CC9B85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373C-052D-F94D-A0C1-0FC971FF1C54}" type="datetime1">
              <a:rPr lang="en-GB" smtClean="0"/>
              <a:t>19/11/2018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9739A-88C4-FD48-AFD0-CC7B72D0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A382E-952A-594C-AAB9-C00BC4F4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4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CBEA3-438A-EC4B-A707-FE01CE6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503E-6E1B-AE45-AC90-3F4D8301E982}" type="datetime1">
              <a:rPr lang="en-GB" smtClean="0"/>
              <a:t>19/11/2018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392F3-1807-5D4E-BE57-01523289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6B014-CC62-5547-A0ED-41B50F53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6F3B-869A-2A4C-B266-2E3B21B9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62DA-1128-694B-84C8-2CDBD24C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10376-02F7-0D43-BD6A-B8CA4B96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27009-6F60-FC45-A916-223616A2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B5CD-EF31-A949-B5BB-D6440BAA25D8}" type="datetime1">
              <a:rPr lang="en-GB" smtClean="0"/>
              <a:t>19/11/2018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3201D-9259-0747-8E82-B49D5AF7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FA3D-3961-AB43-9824-CE1EFFD6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EBE4-4CA4-8645-A7B0-D77CE46D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A5CA1-AAA9-7241-A919-30365F44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ED9DE-7909-B447-BDE4-32EC73E4A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903FD-F61C-3A41-BE0C-9FBC80B8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5183-365E-A743-BD34-B3ED9DF8E6B6}" type="datetime1">
              <a:rPr lang="en-GB" smtClean="0"/>
              <a:t>19/11/2018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1051B-040D-FB46-811C-2F91CE18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F8914-E2E2-8A45-A0DE-4DBEFBDD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9CB8B-FE9D-B342-9E5C-320A968A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D4E12-44EC-D94E-A69A-915462EA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50A3F-EC0D-764D-96D8-4C3A3355F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E919-47B6-394F-A1D6-7C5903916AD2}" type="datetime1">
              <a:rPr lang="en-GB" smtClean="0"/>
              <a:t>19/11/2018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FBEC4-8E15-9C4A-AF86-5150F0C2D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9D181-EE18-5346-87E5-D57DE0635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5852-B72C-CB4D-980E-E202D86A797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2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CEC3-64BB-434B-B820-F7AE19C63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679" y="2231848"/>
            <a:ext cx="6487942" cy="1175030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solidFill>
                  <a:srgbClr val="285C4D"/>
                </a:solidFill>
                <a:latin typeface="Helvetica" pitchFamily="2" charset="0"/>
              </a:rPr>
              <a:t>Міжнародна схема лісової сертифікації FSC</a:t>
            </a:r>
            <a:endParaRPr lang="uk-UA" sz="3200" dirty="0">
              <a:solidFill>
                <a:srgbClr val="285C4D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E9F285-0E84-584F-8B78-3399670C6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62"/>
          <a:stretch/>
        </p:blipFill>
        <p:spPr>
          <a:xfrm>
            <a:off x="0" y="530490"/>
            <a:ext cx="9144000" cy="9843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87600" y="2231848"/>
            <a:ext cx="0" cy="1768652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237B431-5F56-0B47-BF5C-2AADD3C9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1" y="1970439"/>
            <a:ext cx="2025496" cy="229147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6A31304-DB34-604F-9DB2-A72E0A329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634" y="3643626"/>
            <a:ext cx="6300788" cy="14998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uk-UA" sz="1400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Павло </a:t>
            </a:r>
            <a:r>
              <a:rPr lang="uk-UA" sz="1400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Кравець</a:t>
            </a:r>
            <a:endParaRPr lang="uk-UA" sz="1400" dirty="0" smtClean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uk-UA" sz="1400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Національне представництво FSC в Україні</a:t>
            </a:r>
          </a:p>
          <a:p>
            <a:pPr algn="l">
              <a:spcBef>
                <a:spcPts val="0"/>
              </a:spcBef>
            </a:pPr>
            <a:endParaRPr lang="en-US" sz="1400" dirty="0" smtClean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en-US" sz="1400" dirty="0" smtClean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endParaRPr lang="uk-UA" sz="1400" dirty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1400" i="1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Green Mind, </a:t>
            </a:r>
            <a:r>
              <a:rPr lang="uk-UA" sz="1400" i="1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uk-UA" sz="1400" i="1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i="1" dirty="0" smtClean="0">
                <a:solidFill>
                  <a:srgbClr val="78BE20"/>
                </a:solidFill>
                <a:latin typeface="Arial" pitchFamily="34" charset="0"/>
                <a:cs typeface="Arial" pitchFamily="34" charset="0"/>
              </a:rPr>
              <a:t>листопада 2018 р., м. Київ </a:t>
            </a:r>
            <a:endParaRPr lang="uk-UA" sz="1400" i="1" dirty="0">
              <a:solidFill>
                <a:srgbClr val="78BE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6" y="267651"/>
            <a:ext cx="634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FSC в Україні</a:t>
            </a:r>
          </a:p>
        </p:txBody>
      </p:sp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6" y="773403"/>
            <a:ext cx="8298112" cy="4370097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582099" y="464026"/>
            <a:ext cx="326010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uk-UA" altLang="uk-UA" sz="1700" dirty="0" smtClean="0">
                <a:solidFill>
                  <a:srgbClr val="005C42"/>
                </a:solidFill>
                <a:latin typeface="Helvetica" panose="020B0604020202020204" pitchFamily="34" charset="0"/>
              </a:rPr>
              <a:t>Площа сертифікованих лісів</a:t>
            </a:r>
            <a:endParaRPr lang="uk-UA" altLang="uk-UA" sz="1700" dirty="0" smtClean="0">
              <a:solidFill>
                <a:srgbClr val="005C42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6" y="267651"/>
            <a:ext cx="634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FSC в Україні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644420" y="489649"/>
            <a:ext cx="509917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uk-UA" altLang="uk-UA" sz="1700" dirty="0" smtClean="0">
                <a:solidFill>
                  <a:srgbClr val="005C42"/>
                </a:solidFill>
                <a:latin typeface="Helvetica" panose="020B0604020202020204" pitchFamily="34" charset="0"/>
              </a:rPr>
              <a:t>Розподіл </a:t>
            </a:r>
            <a:r>
              <a:rPr lang="ru-RU" altLang="uk-UA" sz="1700" dirty="0" smtClean="0">
                <a:solidFill>
                  <a:srgbClr val="005C42"/>
                </a:solidFill>
                <a:latin typeface="Helvetica" panose="020B0604020202020204" pitchFamily="34" charset="0"/>
              </a:rPr>
              <a:t>та динам</a:t>
            </a:r>
            <a:r>
              <a:rPr lang="uk-UA" altLang="uk-UA" sz="1700" dirty="0" err="1" smtClean="0">
                <a:solidFill>
                  <a:srgbClr val="005C42"/>
                </a:solidFill>
                <a:latin typeface="Helvetica" panose="020B0604020202020204" pitchFamily="34" charset="0"/>
              </a:rPr>
              <a:t>іка</a:t>
            </a:r>
            <a:r>
              <a:rPr lang="uk-UA" altLang="uk-UA" sz="1700" dirty="0" smtClean="0">
                <a:solidFill>
                  <a:srgbClr val="005C42"/>
                </a:solidFill>
                <a:latin typeface="Helvetica" panose="020B0604020202020204" pitchFamily="34" charset="0"/>
              </a:rPr>
              <a:t> СОС сертифікатів </a:t>
            </a: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863451"/>
              </p:ext>
            </p:extLst>
          </p:nvPr>
        </p:nvGraphicFramePr>
        <p:xfrm>
          <a:off x="5812403" y="984381"/>
          <a:ext cx="2940242" cy="411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" y="984381"/>
            <a:ext cx="5311472" cy="41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5" y="267651"/>
            <a:ext cx="694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Рекомендації зеленої політики закупівель ЄС, що стосуються FSС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07674" y="1073720"/>
            <a:ext cx="789733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Копіювальний та друкарськи</a:t>
            </a: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папір (2008);</a:t>
            </a:r>
          </a:p>
          <a:p>
            <a:pPr marL="285750" indent="-285750" eaLnBrk="1" hangingPunct="1">
              <a:buFontTx/>
              <a:buChar char="-"/>
            </a:pPr>
            <a:endParaRPr lang="uk-UA" alt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офісних будівель, конструювання та менеджмент (2016);</a:t>
            </a:r>
          </a:p>
          <a:p>
            <a:pPr marL="285750" indent="-285750" eaLnBrk="1" hangingPunct="1">
              <a:buFontTx/>
              <a:buChar char="-"/>
            </a:pPr>
            <a:endParaRPr lang="uk-UA" alt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Меблі (2017 – перегляд 2008);</a:t>
            </a:r>
          </a:p>
          <a:p>
            <a:pPr marL="285750" indent="-285750" eaLnBrk="1" hangingPunct="1">
              <a:buFontTx/>
              <a:buChar char="-"/>
            </a:pPr>
            <a:endParaRPr lang="uk-UA" alt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Текстиль (2017).</a:t>
            </a: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7674" y="4583628"/>
            <a:ext cx="7133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http://ec.europa.eu/environment/gpp/eu_gpp_criteria_en.htm</a:t>
            </a:r>
            <a:endParaRPr lang="uk-UA" sz="16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07674" y="3313262"/>
            <a:ext cx="8473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Мають різну ступінь деталізації та відображення, від мінімуму включення до </a:t>
            </a:r>
            <a:r>
              <a:rPr lang="uk-UA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технічних специфікацій</a:t>
            </a:r>
            <a:r>
              <a:rPr lang="uk-UA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вимоги </a:t>
            </a:r>
            <a:r>
              <a:rPr lang="uk-UA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законності</a:t>
            </a:r>
            <a:r>
              <a:rPr lang="uk-UA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походження деревини до додавання до </a:t>
            </a:r>
            <a:r>
              <a:rPr lang="uk-UA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критеріїв відбору </a:t>
            </a:r>
            <a:r>
              <a:rPr lang="uk-UA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підтвердження </a:t>
            </a:r>
            <a:r>
              <a:rPr lang="uk-UA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сталого ведення лісового господарства </a:t>
            </a:r>
            <a:r>
              <a:rPr lang="uk-UA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міжнародні схеми лісової сертифікації, зокрема, FSC.</a:t>
            </a:r>
          </a:p>
        </p:txBody>
      </p:sp>
    </p:spTree>
    <p:extLst>
      <p:ext uri="{BB962C8B-B14F-4D97-AF65-F5344CB8AC3E}">
        <p14:creationId xmlns:p14="http://schemas.microsoft.com/office/powerpoint/2010/main" val="18197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5" y="267651"/>
            <a:ext cx="694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Розподіл сертифікатів FSC за групами продукції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114548"/>
              </p:ext>
            </p:extLst>
          </p:nvPr>
        </p:nvGraphicFramePr>
        <p:xfrm>
          <a:off x="575035" y="667761"/>
          <a:ext cx="7371761" cy="446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82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5" y="267651"/>
            <a:ext cx="694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Висновки і рекомендації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07674" y="776645"/>
            <a:ext cx="829326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 схема лісової сертифікації FSC передбачає незалежне підтвердження законності і сталості джерел походження лісово</a:t>
            </a: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 продукції;</a:t>
            </a:r>
          </a:p>
          <a:p>
            <a:pPr marL="285750" indent="-285750" eaLnBrk="1" hangingPunct="1">
              <a:buFontTx/>
              <a:buChar char="-"/>
            </a:pPr>
            <a:endParaRPr lang="uk-UA" altLang="uk-UA" sz="10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</a:t>
            </a: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частки FSC-сертифікованої продукції прирівнюється до 11,3% усього світового виробництва з деревини;</a:t>
            </a:r>
          </a:p>
          <a:p>
            <a:pPr marL="285750" indent="-285750" eaLnBrk="1" hangingPunct="1">
              <a:buFontTx/>
              <a:buChar char="-"/>
            </a:pPr>
            <a:endParaRPr lang="uk-UA" altLang="uk-UA" sz="10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 міжнародно визнаних стандартів відповідального ведення лісового господарства дозволяє включати FSC до публічних і приватних систем закупівель в усьому світі;</a:t>
            </a:r>
            <a:endParaRPr lang="uk-UA" alt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uk-UA" altLang="uk-UA" sz="10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Україні вже є 348 сертифікатів FSC, з них 64 щодо виробництва меблів. Саме цю групу продукції слід розглядати першочерговою для розширення технічних специфікацій екологічними характеристиками</a:t>
            </a:r>
            <a:r>
              <a:rPr lang="ru-RU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alt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5" y="267651"/>
            <a:ext cx="694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Висновки і рекомендації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07674" y="789719"/>
            <a:ext cx="789733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технічних, якісних характеристик предмета закупівлі з деревини та деревної маси слід включати </a:t>
            </a:r>
            <a:r>
              <a:rPr lang="en-US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законність </a:t>
            </a:r>
            <a:r>
              <a:rPr lang="uk-UA" altLang="uk-UA" sz="1800" b="1" i="1" dirty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сталість джерел походження </a:t>
            </a:r>
            <a:r>
              <a:rPr lang="uk-UA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основі </a:t>
            </a:r>
            <a:r>
              <a:rPr lang="uk-UA" altLang="uk-UA" sz="1800" b="1" i="1" dirty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незалежної верифікації в рамках визнаних міжнародних схем лісової </a:t>
            </a:r>
            <a:r>
              <a:rPr lang="uk-UA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сертифікації</a:t>
            </a:r>
            <a:r>
              <a:rPr lang="en-US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altLang="uk-UA" sz="1800" dirty="0" err="1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верифікатором</a:t>
            </a: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наявність </a:t>
            </a:r>
            <a:r>
              <a:rPr lang="en-US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k-UA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сертифікату визнаних міжнародних схем лісової сертифікації</a:t>
            </a:r>
            <a:r>
              <a:rPr lang="en-US" altLang="uk-UA" sz="1800" b="1" i="1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наприклад </a:t>
            </a:r>
            <a:r>
              <a:rPr lang="en-US" alt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FSC.</a:t>
            </a:r>
            <a:endParaRPr lang="uk-UA" alt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809025" y="603073"/>
            <a:ext cx="0" cy="4046066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5411188" y="2763584"/>
            <a:ext cx="3253309" cy="1753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900" b="1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Forest Stewardship Council</a:t>
            </a:r>
            <a:r>
              <a:rPr lang="en-US" altLang="en-US" sz="900" b="1" baseline="300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®</a:t>
            </a:r>
            <a:r>
              <a:rPr lang="en-US" altLang="en-US" sz="900" b="1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9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FSC</a:t>
            </a:r>
            <a:r>
              <a:rPr lang="en-US" altLang="en-US" sz="900" baseline="300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®</a:t>
            </a:r>
            <a:r>
              <a:rPr lang="en-US" altLang="en-US" sz="9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US" altLang="en-US" sz="9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Ukraine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675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75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Generala</a:t>
            </a:r>
            <a:r>
              <a:rPr lang="en-US" altLang="en-US" sz="675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US" altLang="en-US" sz="675" dirty="0" err="1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Rodymceva</a:t>
            </a:r>
            <a:r>
              <a:rPr lang="en-US" altLang="en-US" sz="675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str. 19, </a:t>
            </a:r>
            <a:r>
              <a:rPr lang="en-US" altLang="en-US" sz="675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03041 Kyiv, Ukraine</a:t>
            </a:r>
            <a:endParaRPr lang="en-US" altLang="en-US" sz="675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75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T +</a:t>
            </a:r>
            <a:r>
              <a:rPr lang="en-US" altLang="en-US" sz="675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38 (044) 22 36 845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FSC </a:t>
            </a:r>
            <a:r>
              <a:rPr lang="en-US" altLang="en-US" sz="6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A.C. All rights reserved </a:t>
            </a:r>
            <a:endParaRPr lang="en-US" altLang="en-US" sz="600" dirty="0" smtClean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FSC</a:t>
            </a:r>
            <a:r>
              <a:rPr lang="en-US" altLang="en-US" sz="600" baseline="300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®</a:t>
            </a:r>
            <a:r>
              <a:rPr lang="en-US" altLang="en-US" sz="600" dirty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 </a:t>
            </a:r>
            <a:r>
              <a:rPr lang="en-US" altLang="en-US" sz="600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F000237 </a:t>
            </a:r>
            <a:endParaRPr lang="en-US" altLang="en-US" sz="600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200" b="1" dirty="0" smtClean="0">
                <a:solidFill>
                  <a:srgbClr val="898989"/>
                </a:solidFill>
                <a:latin typeface="Helvetica" pitchFamily="2" charset="0"/>
                <a:ea typeface="ＭＳ Ｐゴシック" charset="-128"/>
              </a:rPr>
              <a:t>ua.fsc.org</a:t>
            </a:r>
            <a:endParaRPr lang="en-US" altLang="en-US" sz="1200" b="1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675" dirty="0">
              <a:solidFill>
                <a:srgbClr val="898989"/>
              </a:solidFill>
              <a:latin typeface="Helvetica" pitchFamily="2" charset="0"/>
              <a:ea typeface="ＭＳ Ｐゴシック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7E2C4-EA58-8643-9243-B4248BBE4A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516" y="962108"/>
            <a:ext cx="2988968" cy="1329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23C820-8967-7641-BE58-FE2A963FA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603072"/>
            <a:ext cx="4047787" cy="40477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E309E-B5E1-1C4C-9BFA-654584A2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" y="2289976"/>
            <a:ext cx="9144000" cy="2853525"/>
            <a:chOff x="14666" y="3967204"/>
            <a:chExt cx="9143622" cy="2890796"/>
          </a:xfrm>
        </p:grpSpPr>
        <p:sp>
          <p:nvSpPr>
            <p:cNvPr id="20" name="Прямокутник 19"/>
            <p:cNvSpPr/>
            <p:nvPr/>
          </p:nvSpPr>
          <p:spPr>
            <a:xfrm>
              <a:off x="14666" y="3967204"/>
              <a:ext cx="9143622" cy="2890796"/>
            </a:xfrm>
            <a:prstGeom prst="rect">
              <a:avLst/>
            </a:prstGeom>
            <a:solidFill>
              <a:srgbClr val="005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21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903" y="4170806"/>
              <a:ext cx="5612753" cy="2498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39727" y="829195"/>
            <a:ext cx="86418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1700" b="1" dirty="0">
                <a:latin typeface="Helvetica" panose="020B0604020202020204" pitchFamily="34" charset="0"/>
              </a:rPr>
              <a:t>ЛІСОВА ОПІКУНСЬКА РАДА (</a:t>
            </a:r>
            <a:r>
              <a:rPr lang="en-GB" altLang="uk-UA" sz="1700" b="1" dirty="0">
                <a:latin typeface="Helvetica" panose="020B0604020202020204" pitchFamily="34" charset="0"/>
              </a:rPr>
              <a:t>FOREST STEWARDSHIP COUNCIL, </a:t>
            </a:r>
            <a:r>
              <a:rPr lang="en-GB" altLang="uk-UA" sz="1700" b="1" dirty="0" smtClean="0">
                <a:latin typeface="Helvetica" panose="020B0604020202020204" pitchFamily="34" charset="0"/>
              </a:rPr>
              <a:t>FSC</a:t>
            </a:r>
            <a:r>
              <a:rPr lang="en-GB" altLang="uk-UA" sz="1700" b="1" baseline="48000" dirty="0" smtClean="0">
                <a:latin typeface="Helvetica" panose="020B0604020202020204" pitchFamily="34" charset="0"/>
              </a:rPr>
              <a:t>®</a:t>
            </a:r>
            <a:r>
              <a:rPr lang="en-GB" altLang="uk-UA" sz="1700" b="1" dirty="0" smtClean="0">
                <a:latin typeface="Helvetica" panose="020B0604020202020204" pitchFamily="34" charset="0"/>
              </a:rPr>
              <a:t>) </a:t>
            </a:r>
            <a:r>
              <a:rPr lang="en-GB" altLang="uk-UA" sz="1700" dirty="0">
                <a:latin typeface="Helvetica" panose="020B0604020202020204" pitchFamily="34" charset="0"/>
              </a:rPr>
              <a:t>– </a:t>
            </a:r>
            <a:r>
              <a:rPr lang="uk-UA" altLang="uk-UA" sz="1700" dirty="0">
                <a:latin typeface="Helvetica" panose="020B0604020202020204" pitchFamily="34" charset="0"/>
              </a:rPr>
              <a:t>міжнародна, неурядова, некомерційна організація, створена у 1993 році з метою просування екологічно відповідального, соціально вигідного та економічно життєздатного управління лісами в світі</a:t>
            </a:r>
            <a:r>
              <a:rPr lang="uk-UA" altLang="uk-UA" sz="1700" dirty="0" smtClean="0">
                <a:latin typeface="Helvetica" panose="020B0604020202020204" pitchFamily="34" charset="0"/>
              </a:rPr>
              <a:t>.</a:t>
            </a:r>
            <a:endParaRPr lang="uk-UA" altLang="uk-UA" sz="1700" dirty="0">
              <a:latin typeface="Helvetica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uk-UA" sz="400" dirty="0">
              <a:latin typeface="Helvetica" panose="020B0604020202020204" pitchFamily="34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22213" y="174595"/>
            <a:ext cx="774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uk-UA" altLang="uk-UA" sz="2000" b="1" dirty="0" smtClean="0">
                <a:solidFill>
                  <a:srgbClr val="285C4D"/>
                </a:solidFill>
                <a:latin typeface="Helvetica" panose="020B0604020202020204" pitchFamily="34" charset="0"/>
              </a:rPr>
              <a:t>Що таке </a:t>
            </a:r>
            <a:r>
              <a:rPr lang="en-US" altLang="uk-UA" sz="2000" b="1" dirty="0" smtClean="0">
                <a:solidFill>
                  <a:srgbClr val="285C4D"/>
                </a:solidFill>
                <a:latin typeface="Helvetica" panose="020B0604020202020204" pitchFamily="34" charset="0"/>
              </a:rPr>
              <a:t>FSC</a:t>
            </a:r>
            <a:r>
              <a:rPr lang="uk-UA" altLang="uk-UA" sz="2000" b="1" dirty="0" smtClean="0">
                <a:solidFill>
                  <a:srgbClr val="285C4D"/>
                </a:solidFill>
                <a:latin typeface="Helvetica" panose="020B0604020202020204" pitchFamily="34" charset="0"/>
              </a:rPr>
              <a:t>?</a:t>
            </a:r>
            <a:endParaRPr lang="uk-UA" altLang="uk-UA" sz="2000" b="1" dirty="0" smtClean="0">
              <a:solidFill>
                <a:srgbClr val="285C4D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9852554"/>
              </p:ext>
            </p:extLst>
          </p:nvPr>
        </p:nvGraphicFramePr>
        <p:xfrm>
          <a:off x="444616" y="986719"/>
          <a:ext cx="843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0" y="1064329"/>
            <a:ext cx="9144000" cy="407448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192282" y="1341004"/>
            <a:ext cx="8750911" cy="3498987"/>
            <a:chOff x="392711" y="1832580"/>
            <a:chExt cx="8750911" cy="3653469"/>
          </a:xfrm>
        </p:grpSpPr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392712" y="5147495"/>
              <a:ext cx="8750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uk-UA" altLang="uk-UA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Має забезпечуватися неперервність ланцюга постачання від виробника до споживача!</a:t>
              </a:r>
            </a:p>
          </p:txBody>
        </p:sp>
        <p:grpSp>
          <p:nvGrpSpPr>
            <p:cNvPr id="10" name="Group 27"/>
            <p:cNvGrpSpPr/>
            <p:nvPr/>
          </p:nvGrpSpPr>
          <p:grpSpPr>
            <a:xfrm>
              <a:off x="3963886" y="2622639"/>
              <a:ext cx="1259586" cy="627741"/>
              <a:chOff x="0" y="0"/>
              <a:chExt cx="2534539" cy="1263180"/>
            </a:xfrm>
          </p:grpSpPr>
          <p:sp>
            <p:nvSpPr>
              <p:cNvPr id="92" name="Shape 6"/>
              <p:cNvSpPr/>
              <p:nvPr/>
            </p:nvSpPr>
            <p:spPr>
              <a:xfrm>
                <a:off x="0" y="0"/>
                <a:ext cx="2534539" cy="1263180"/>
              </a:xfrm>
              <a:custGeom>
                <a:avLst/>
                <a:gdLst/>
                <a:ahLst/>
                <a:cxnLst/>
                <a:rect l="0" t="0" r="0" b="0"/>
                <a:pathLst>
                  <a:path w="2534539" h="1263180">
                    <a:moveTo>
                      <a:pt x="1368779" y="1108"/>
                    </a:moveTo>
                    <a:cubicBezTo>
                      <a:pt x="1387426" y="171"/>
                      <a:pt x="1407452" y="1160"/>
                      <a:pt x="1428877" y="4635"/>
                    </a:cubicBezTo>
                    <a:cubicBezTo>
                      <a:pt x="1428877" y="7722"/>
                      <a:pt x="1272908" y="123533"/>
                      <a:pt x="1364031" y="168313"/>
                    </a:cubicBezTo>
                    <a:cubicBezTo>
                      <a:pt x="1367117" y="169863"/>
                      <a:pt x="1418057" y="185306"/>
                      <a:pt x="1459763" y="121983"/>
                    </a:cubicBezTo>
                    <a:cubicBezTo>
                      <a:pt x="1464399" y="112738"/>
                      <a:pt x="1533779" y="1753"/>
                      <a:pt x="1744866" y="66230"/>
                    </a:cubicBezTo>
                    <a:cubicBezTo>
                      <a:pt x="1734172" y="67234"/>
                      <a:pt x="1571993" y="147523"/>
                      <a:pt x="1648168" y="217729"/>
                    </a:cubicBezTo>
                    <a:cubicBezTo>
                      <a:pt x="1655889" y="223520"/>
                      <a:pt x="1674216" y="237427"/>
                      <a:pt x="1748536" y="203835"/>
                    </a:cubicBezTo>
                    <a:cubicBezTo>
                      <a:pt x="1756245" y="200749"/>
                      <a:pt x="1909140" y="123533"/>
                      <a:pt x="2031136" y="227000"/>
                    </a:cubicBezTo>
                    <a:cubicBezTo>
                      <a:pt x="2028038" y="228536"/>
                      <a:pt x="1833461" y="268694"/>
                      <a:pt x="1912226" y="359804"/>
                    </a:cubicBezTo>
                    <a:cubicBezTo>
                      <a:pt x="1915516" y="361340"/>
                      <a:pt x="1927873" y="386245"/>
                      <a:pt x="2029600" y="364439"/>
                    </a:cubicBezTo>
                    <a:cubicBezTo>
                      <a:pt x="2040014" y="362115"/>
                      <a:pt x="2184006" y="335089"/>
                      <a:pt x="2289023" y="480250"/>
                    </a:cubicBezTo>
                    <a:cubicBezTo>
                      <a:pt x="2282851" y="477164"/>
                      <a:pt x="2083651" y="461721"/>
                      <a:pt x="2125320" y="560553"/>
                    </a:cubicBezTo>
                    <a:cubicBezTo>
                      <a:pt x="2126285" y="564020"/>
                      <a:pt x="2136127" y="608419"/>
                      <a:pt x="2238058" y="592976"/>
                    </a:cubicBezTo>
                    <a:cubicBezTo>
                      <a:pt x="2254479" y="592023"/>
                      <a:pt x="2358504" y="586804"/>
                      <a:pt x="2440356" y="748944"/>
                    </a:cubicBezTo>
                    <a:cubicBezTo>
                      <a:pt x="2435720" y="745858"/>
                      <a:pt x="2255050" y="690270"/>
                      <a:pt x="2276678" y="798360"/>
                    </a:cubicBezTo>
                    <a:cubicBezTo>
                      <a:pt x="2278405" y="803377"/>
                      <a:pt x="2284590" y="845071"/>
                      <a:pt x="2412556" y="892556"/>
                    </a:cubicBezTo>
                    <a:cubicBezTo>
                      <a:pt x="2423744" y="894880"/>
                      <a:pt x="2534539" y="955866"/>
                      <a:pt x="2526830" y="1071689"/>
                    </a:cubicBezTo>
                    <a:cubicBezTo>
                      <a:pt x="2525293" y="1067054"/>
                      <a:pt x="2366226" y="989851"/>
                      <a:pt x="2360041" y="1093305"/>
                    </a:cubicBezTo>
                    <a:cubicBezTo>
                      <a:pt x="2361413" y="1100061"/>
                      <a:pt x="2353094" y="1126503"/>
                      <a:pt x="2429548" y="1176706"/>
                    </a:cubicBezTo>
                    <a:cubicBezTo>
                      <a:pt x="2436736" y="1180656"/>
                      <a:pt x="2478481" y="1208354"/>
                      <a:pt x="2502446" y="1263180"/>
                    </a:cubicBezTo>
                    <a:lnTo>
                      <a:pt x="1401445" y="1263180"/>
                    </a:lnTo>
                    <a:cubicBezTo>
                      <a:pt x="1400594" y="1189711"/>
                      <a:pt x="1340866" y="1130376"/>
                      <a:pt x="1267168" y="1130376"/>
                    </a:cubicBezTo>
                    <a:cubicBezTo>
                      <a:pt x="1193508" y="1130376"/>
                      <a:pt x="1133754" y="1189711"/>
                      <a:pt x="1132903" y="1263180"/>
                    </a:cubicBezTo>
                    <a:lnTo>
                      <a:pt x="35598" y="1263180"/>
                    </a:lnTo>
                    <a:cubicBezTo>
                      <a:pt x="19698" y="1224267"/>
                      <a:pt x="0" y="1158748"/>
                      <a:pt x="9728" y="1088669"/>
                    </a:cubicBezTo>
                    <a:cubicBezTo>
                      <a:pt x="15900" y="1088669"/>
                      <a:pt x="74587" y="1168972"/>
                      <a:pt x="151803" y="1178243"/>
                    </a:cubicBezTo>
                    <a:cubicBezTo>
                      <a:pt x="154876" y="1181329"/>
                      <a:pt x="216675" y="1168972"/>
                      <a:pt x="130175" y="1039266"/>
                    </a:cubicBezTo>
                    <a:cubicBezTo>
                      <a:pt x="118593" y="1023061"/>
                      <a:pt x="65341" y="891007"/>
                      <a:pt x="105473" y="770573"/>
                    </a:cubicBezTo>
                    <a:cubicBezTo>
                      <a:pt x="108306" y="783171"/>
                      <a:pt x="198145" y="940435"/>
                      <a:pt x="247548" y="872477"/>
                    </a:cubicBezTo>
                    <a:cubicBezTo>
                      <a:pt x="250114" y="867334"/>
                      <a:pt x="262458" y="861670"/>
                      <a:pt x="241376" y="787044"/>
                    </a:cubicBezTo>
                    <a:cubicBezTo>
                      <a:pt x="241376" y="779844"/>
                      <a:pt x="177533" y="637781"/>
                      <a:pt x="270205" y="498793"/>
                    </a:cubicBezTo>
                    <a:cubicBezTo>
                      <a:pt x="270205" y="496735"/>
                      <a:pt x="285623" y="695414"/>
                      <a:pt x="378295" y="629539"/>
                    </a:cubicBezTo>
                    <a:cubicBezTo>
                      <a:pt x="379959" y="626174"/>
                      <a:pt x="405829" y="623862"/>
                      <a:pt x="397840" y="482321"/>
                    </a:cubicBezTo>
                    <a:cubicBezTo>
                      <a:pt x="394741" y="475107"/>
                      <a:pt x="397345" y="291859"/>
                      <a:pt x="508521" y="256337"/>
                    </a:cubicBezTo>
                    <a:cubicBezTo>
                      <a:pt x="508521" y="251701"/>
                      <a:pt x="476098" y="441642"/>
                      <a:pt x="564109" y="416941"/>
                    </a:cubicBezTo>
                    <a:cubicBezTo>
                      <a:pt x="565480" y="415582"/>
                      <a:pt x="606374" y="414045"/>
                      <a:pt x="618160" y="311925"/>
                    </a:cubicBezTo>
                    <a:cubicBezTo>
                      <a:pt x="618363" y="301320"/>
                      <a:pt x="632028" y="167157"/>
                      <a:pt x="775068" y="97587"/>
                    </a:cubicBezTo>
                    <a:cubicBezTo>
                      <a:pt x="768160" y="110071"/>
                      <a:pt x="706336" y="278333"/>
                      <a:pt x="800379" y="260972"/>
                    </a:cubicBezTo>
                    <a:cubicBezTo>
                      <a:pt x="797293" y="257874"/>
                      <a:pt x="851344" y="268694"/>
                      <a:pt x="888403" y="163678"/>
                    </a:cubicBezTo>
                    <a:cubicBezTo>
                      <a:pt x="895922" y="142837"/>
                      <a:pt x="962520" y="10808"/>
                      <a:pt x="1099960" y="3086"/>
                    </a:cubicBezTo>
                    <a:cubicBezTo>
                      <a:pt x="1098423" y="0"/>
                      <a:pt x="996759" y="152883"/>
                      <a:pt x="1075258" y="172949"/>
                    </a:cubicBezTo>
                    <a:cubicBezTo>
                      <a:pt x="1085037" y="175273"/>
                      <a:pt x="1116432" y="187109"/>
                      <a:pt x="1172540" y="112725"/>
                    </a:cubicBezTo>
                    <a:cubicBezTo>
                      <a:pt x="1175241" y="108669"/>
                      <a:pt x="1238246" y="7670"/>
                      <a:pt x="1368779" y="1108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A0A0A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93" name="Shape 7"/>
              <p:cNvSpPr/>
              <p:nvPr/>
            </p:nvSpPr>
            <p:spPr>
              <a:xfrm>
                <a:off x="199155" y="196629"/>
                <a:ext cx="2133105" cy="1066546"/>
              </a:xfrm>
              <a:custGeom>
                <a:avLst/>
                <a:gdLst/>
                <a:ahLst/>
                <a:cxnLst/>
                <a:rect l="0" t="0" r="0" b="0"/>
                <a:pathLst>
                  <a:path w="2133105" h="1066546">
                    <a:moveTo>
                      <a:pt x="1066559" y="0"/>
                    </a:moveTo>
                    <a:cubicBezTo>
                      <a:pt x="1655597" y="0"/>
                      <a:pt x="2133105" y="477507"/>
                      <a:pt x="2133105" y="1066546"/>
                    </a:cubicBezTo>
                    <a:lnTo>
                      <a:pt x="1202284" y="1066546"/>
                    </a:lnTo>
                    <a:cubicBezTo>
                      <a:pt x="1201446" y="993077"/>
                      <a:pt x="1141717" y="933742"/>
                      <a:pt x="1068019" y="933742"/>
                    </a:cubicBezTo>
                    <a:cubicBezTo>
                      <a:pt x="994347" y="933742"/>
                      <a:pt x="934593" y="993077"/>
                      <a:pt x="933755" y="1066546"/>
                    </a:cubicBezTo>
                    <a:lnTo>
                      <a:pt x="0" y="1066546"/>
                    </a:lnTo>
                    <a:cubicBezTo>
                      <a:pt x="0" y="477507"/>
                      <a:pt x="477520" y="0"/>
                      <a:pt x="106655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C4C4C4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1" name="Групувати 10"/>
            <p:cNvGrpSpPr/>
            <p:nvPr/>
          </p:nvGrpSpPr>
          <p:grpSpPr>
            <a:xfrm>
              <a:off x="635423" y="2622639"/>
              <a:ext cx="1618432" cy="1019446"/>
              <a:chOff x="341167" y="5322754"/>
              <a:chExt cx="1618432" cy="1019446"/>
            </a:xfrm>
          </p:grpSpPr>
          <p:sp>
            <p:nvSpPr>
              <p:cNvPr id="52" name="Shape 201"/>
              <p:cNvSpPr/>
              <p:nvPr/>
            </p:nvSpPr>
            <p:spPr>
              <a:xfrm>
                <a:off x="1532940" y="6063563"/>
                <a:ext cx="97611" cy="31710"/>
              </a:xfrm>
              <a:custGeom>
                <a:avLst/>
                <a:gdLst/>
                <a:ahLst/>
                <a:cxnLst/>
                <a:rect l="0" t="0" r="0" b="0"/>
                <a:pathLst>
                  <a:path w="108986" h="38786">
                    <a:moveTo>
                      <a:pt x="69799" y="0"/>
                    </a:moveTo>
                    <a:lnTo>
                      <a:pt x="69799" y="5232"/>
                    </a:lnTo>
                    <a:lnTo>
                      <a:pt x="19164" y="19469"/>
                    </a:lnTo>
                    <a:lnTo>
                      <a:pt x="101079" y="33655"/>
                    </a:lnTo>
                    <a:lnTo>
                      <a:pt x="108986" y="32429"/>
                    </a:lnTo>
                    <a:lnTo>
                      <a:pt x="108986" y="37555"/>
                    </a:lnTo>
                    <a:lnTo>
                      <a:pt x="101054" y="38786"/>
                    </a:lnTo>
                    <a:lnTo>
                      <a:pt x="0" y="18415"/>
                    </a:lnTo>
                    <a:lnTo>
                      <a:pt x="7214" y="17615"/>
                    </a:lnTo>
                    <a:lnTo>
                      <a:pt x="6979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3" name="Shape 202"/>
              <p:cNvSpPr/>
              <p:nvPr/>
            </p:nvSpPr>
            <p:spPr>
              <a:xfrm>
                <a:off x="1491821" y="6053543"/>
                <a:ext cx="138730" cy="55549"/>
              </a:xfrm>
              <a:custGeom>
                <a:avLst/>
                <a:gdLst/>
                <a:ahLst/>
                <a:cxnLst/>
                <a:rect l="0" t="0" r="0" b="0"/>
                <a:pathLst>
                  <a:path w="154896" h="67945">
                    <a:moveTo>
                      <a:pt x="108851" y="0"/>
                    </a:moveTo>
                    <a:lnTo>
                      <a:pt x="113106" y="368"/>
                    </a:lnTo>
                    <a:lnTo>
                      <a:pt x="115748" y="622"/>
                    </a:lnTo>
                    <a:lnTo>
                      <a:pt x="115722" y="5702"/>
                    </a:lnTo>
                    <a:lnTo>
                      <a:pt x="113093" y="5461"/>
                    </a:lnTo>
                    <a:lnTo>
                      <a:pt x="19253" y="29413"/>
                    </a:lnTo>
                    <a:lnTo>
                      <a:pt x="145135" y="61316"/>
                    </a:lnTo>
                    <a:lnTo>
                      <a:pt x="154896" y="61013"/>
                    </a:lnTo>
                    <a:lnTo>
                      <a:pt x="154896" y="67298"/>
                    </a:lnTo>
                    <a:lnTo>
                      <a:pt x="141427" y="67945"/>
                    </a:lnTo>
                    <a:lnTo>
                      <a:pt x="7785" y="36043"/>
                    </a:lnTo>
                    <a:lnTo>
                      <a:pt x="0" y="29007"/>
                    </a:lnTo>
                    <a:lnTo>
                      <a:pt x="108851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4" name="Shape 203"/>
              <p:cNvSpPr/>
              <p:nvPr/>
            </p:nvSpPr>
            <p:spPr>
              <a:xfrm>
                <a:off x="1468276" y="6042994"/>
                <a:ext cx="162275" cy="82410"/>
              </a:xfrm>
              <a:custGeom>
                <a:avLst/>
                <a:gdLst/>
                <a:ahLst/>
                <a:cxnLst/>
                <a:rect l="0" t="0" r="0" b="0"/>
                <a:pathLst>
                  <a:path w="181185" h="100800">
                    <a:moveTo>
                      <a:pt x="137909" y="0"/>
                    </a:moveTo>
                    <a:lnTo>
                      <a:pt x="142049" y="203"/>
                    </a:lnTo>
                    <a:lnTo>
                      <a:pt x="142049" y="5270"/>
                    </a:lnTo>
                    <a:lnTo>
                      <a:pt x="138303" y="5093"/>
                    </a:lnTo>
                    <a:lnTo>
                      <a:pt x="36792" y="30200"/>
                    </a:lnTo>
                    <a:lnTo>
                      <a:pt x="13144" y="46837"/>
                    </a:lnTo>
                    <a:lnTo>
                      <a:pt x="29997" y="64694"/>
                    </a:lnTo>
                    <a:lnTo>
                      <a:pt x="152730" y="95720"/>
                    </a:lnTo>
                    <a:lnTo>
                      <a:pt x="181185" y="94768"/>
                    </a:lnTo>
                    <a:lnTo>
                      <a:pt x="181185" y="99839"/>
                    </a:lnTo>
                    <a:lnTo>
                      <a:pt x="152349" y="100800"/>
                    </a:lnTo>
                    <a:lnTo>
                      <a:pt x="21933" y="71526"/>
                    </a:lnTo>
                    <a:lnTo>
                      <a:pt x="0" y="40678"/>
                    </a:lnTo>
                    <a:lnTo>
                      <a:pt x="31115" y="21184"/>
                    </a:lnTo>
                    <a:lnTo>
                      <a:pt x="13790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5" name="Shape 204"/>
              <p:cNvSpPr/>
              <p:nvPr/>
            </p:nvSpPr>
            <p:spPr>
              <a:xfrm>
                <a:off x="1370375" y="6024886"/>
                <a:ext cx="260176" cy="267960"/>
              </a:xfrm>
              <a:custGeom>
                <a:avLst/>
                <a:gdLst/>
                <a:ahLst/>
                <a:cxnLst/>
                <a:rect l="0" t="0" r="0" b="0"/>
                <a:pathLst>
                  <a:path w="290494" h="327757">
                    <a:moveTo>
                      <a:pt x="251422" y="0"/>
                    </a:moveTo>
                    <a:lnTo>
                      <a:pt x="251396" y="9474"/>
                    </a:lnTo>
                    <a:lnTo>
                      <a:pt x="195923" y="16345"/>
                    </a:lnTo>
                    <a:lnTo>
                      <a:pt x="154533" y="24283"/>
                    </a:lnTo>
                    <a:lnTo>
                      <a:pt x="110312" y="46406"/>
                    </a:lnTo>
                    <a:lnTo>
                      <a:pt x="95580" y="65113"/>
                    </a:lnTo>
                    <a:lnTo>
                      <a:pt x="97282" y="82105"/>
                    </a:lnTo>
                    <a:lnTo>
                      <a:pt x="113157" y="99682"/>
                    </a:lnTo>
                    <a:lnTo>
                      <a:pt x="150292" y="117310"/>
                    </a:lnTo>
                    <a:lnTo>
                      <a:pt x="136957" y="123508"/>
                    </a:lnTo>
                    <a:lnTo>
                      <a:pt x="140932" y="264096"/>
                    </a:lnTo>
                    <a:lnTo>
                      <a:pt x="152260" y="130315"/>
                    </a:lnTo>
                    <a:lnTo>
                      <a:pt x="163500" y="120561"/>
                    </a:lnTo>
                    <a:lnTo>
                      <a:pt x="215202" y="131445"/>
                    </a:lnTo>
                    <a:lnTo>
                      <a:pt x="274727" y="133147"/>
                    </a:lnTo>
                    <a:lnTo>
                      <a:pt x="290494" y="133291"/>
                    </a:lnTo>
                    <a:lnTo>
                      <a:pt x="290494" y="327757"/>
                    </a:lnTo>
                    <a:lnTo>
                      <a:pt x="219735" y="325336"/>
                    </a:lnTo>
                    <a:lnTo>
                      <a:pt x="160769" y="310591"/>
                    </a:lnTo>
                    <a:lnTo>
                      <a:pt x="138100" y="301675"/>
                    </a:lnTo>
                    <a:lnTo>
                      <a:pt x="111481" y="296926"/>
                    </a:lnTo>
                    <a:lnTo>
                      <a:pt x="61658" y="303683"/>
                    </a:lnTo>
                    <a:lnTo>
                      <a:pt x="0" y="303683"/>
                    </a:lnTo>
                    <a:lnTo>
                      <a:pt x="31255" y="282575"/>
                    </a:lnTo>
                    <a:lnTo>
                      <a:pt x="44755" y="257442"/>
                    </a:lnTo>
                    <a:lnTo>
                      <a:pt x="66713" y="244564"/>
                    </a:lnTo>
                    <a:lnTo>
                      <a:pt x="75197" y="242291"/>
                    </a:lnTo>
                    <a:lnTo>
                      <a:pt x="75171" y="241986"/>
                    </a:lnTo>
                    <a:lnTo>
                      <a:pt x="79146" y="218758"/>
                    </a:lnTo>
                    <a:lnTo>
                      <a:pt x="76302" y="189840"/>
                    </a:lnTo>
                    <a:lnTo>
                      <a:pt x="79146" y="65672"/>
                    </a:lnTo>
                    <a:lnTo>
                      <a:pt x="97282" y="43002"/>
                    </a:lnTo>
                    <a:lnTo>
                      <a:pt x="127901" y="25426"/>
                    </a:lnTo>
                    <a:lnTo>
                      <a:pt x="181190" y="10122"/>
                    </a:lnTo>
                    <a:lnTo>
                      <a:pt x="199898" y="7849"/>
                    </a:lnTo>
                    <a:lnTo>
                      <a:pt x="207251" y="3315"/>
                    </a:lnTo>
                    <a:lnTo>
                      <a:pt x="251422" y="0"/>
                    </a:ln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6" name="Shape 205"/>
              <p:cNvSpPr/>
              <p:nvPr/>
            </p:nvSpPr>
            <p:spPr>
              <a:xfrm>
                <a:off x="1573399" y="5944159"/>
                <a:ext cx="57152" cy="142298"/>
              </a:xfrm>
              <a:custGeom>
                <a:avLst/>
                <a:gdLst/>
                <a:ahLst/>
                <a:cxnLst/>
                <a:rect l="0" t="0" r="0" b="0"/>
                <a:pathLst>
                  <a:path w="63812" h="174053">
                    <a:moveTo>
                      <a:pt x="30366" y="0"/>
                    </a:moveTo>
                    <a:cubicBezTo>
                      <a:pt x="33566" y="1079"/>
                      <a:pt x="36868" y="2108"/>
                      <a:pt x="40246" y="3073"/>
                    </a:cubicBezTo>
                    <a:cubicBezTo>
                      <a:pt x="42101" y="2540"/>
                      <a:pt x="43929" y="1994"/>
                      <a:pt x="45733" y="1422"/>
                    </a:cubicBezTo>
                    <a:lnTo>
                      <a:pt x="45974" y="11951"/>
                    </a:lnTo>
                    <a:lnTo>
                      <a:pt x="46317" y="45415"/>
                    </a:lnTo>
                    <a:lnTo>
                      <a:pt x="63812" y="37236"/>
                    </a:lnTo>
                    <a:lnTo>
                      <a:pt x="63812" y="48556"/>
                    </a:lnTo>
                    <a:lnTo>
                      <a:pt x="46431" y="57125"/>
                    </a:lnTo>
                    <a:lnTo>
                      <a:pt x="46583" y="97307"/>
                    </a:lnTo>
                    <a:lnTo>
                      <a:pt x="63812" y="96798"/>
                    </a:lnTo>
                    <a:lnTo>
                      <a:pt x="63812" y="106887"/>
                    </a:lnTo>
                    <a:lnTo>
                      <a:pt x="59499" y="106934"/>
                    </a:lnTo>
                    <a:lnTo>
                      <a:pt x="63812" y="107359"/>
                    </a:lnTo>
                    <a:lnTo>
                      <a:pt x="63812" y="110816"/>
                    </a:lnTo>
                    <a:lnTo>
                      <a:pt x="46596" y="108293"/>
                    </a:lnTo>
                    <a:lnTo>
                      <a:pt x="46596" y="122149"/>
                    </a:lnTo>
                    <a:lnTo>
                      <a:pt x="63812" y="122979"/>
                    </a:lnTo>
                    <a:lnTo>
                      <a:pt x="63812" y="128033"/>
                    </a:lnTo>
                    <a:lnTo>
                      <a:pt x="46622" y="127216"/>
                    </a:lnTo>
                    <a:lnTo>
                      <a:pt x="46622" y="136487"/>
                    </a:lnTo>
                    <a:lnTo>
                      <a:pt x="63812" y="138106"/>
                    </a:lnTo>
                    <a:lnTo>
                      <a:pt x="63812" y="143165"/>
                    </a:lnTo>
                    <a:lnTo>
                      <a:pt x="46622" y="141554"/>
                    </a:lnTo>
                    <a:lnTo>
                      <a:pt x="46634" y="147688"/>
                    </a:lnTo>
                    <a:lnTo>
                      <a:pt x="63812" y="149780"/>
                    </a:lnTo>
                    <a:lnTo>
                      <a:pt x="63812" y="154799"/>
                    </a:lnTo>
                    <a:lnTo>
                      <a:pt x="46634" y="152743"/>
                    </a:lnTo>
                    <a:lnTo>
                      <a:pt x="46634" y="155511"/>
                    </a:lnTo>
                    <a:lnTo>
                      <a:pt x="48209" y="157035"/>
                    </a:lnTo>
                    <a:lnTo>
                      <a:pt x="63812" y="158882"/>
                    </a:lnTo>
                    <a:lnTo>
                      <a:pt x="63812" y="161959"/>
                    </a:lnTo>
                    <a:lnTo>
                      <a:pt x="50406" y="164884"/>
                    </a:lnTo>
                    <a:lnTo>
                      <a:pt x="49923" y="162077"/>
                    </a:lnTo>
                    <a:lnTo>
                      <a:pt x="45136" y="161608"/>
                    </a:lnTo>
                    <a:lnTo>
                      <a:pt x="44056" y="161608"/>
                    </a:lnTo>
                    <a:lnTo>
                      <a:pt x="21628" y="163004"/>
                    </a:lnTo>
                    <a:lnTo>
                      <a:pt x="47536" y="168948"/>
                    </a:lnTo>
                    <a:lnTo>
                      <a:pt x="63812" y="167640"/>
                    </a:lnTo>
                    <a:lnTo>
                      <a:pt x="63812" y="171917"/>
                    </a:lnTo>
                    <a:lnTo>
                      <a:pt x="47231" y="174053"/>
                    </a:lnTo>
                    <a:lnTo>
                      <a:pt x="3619" y="164033"/>
                    </a:lnTo>
                    <a:lnTo>
                      <a:pt x="0" y="162395"/>
                    </a:lnTo>
                    <a:lnTo>
                      <a:pt x="21565" y="159512"/>
                    </a:lnTo>
                    <a:lnTo>
                      <a:pt x="22898" y="159423"/>
                    </a:lnTo>
                    <a:lnTo>
                      <a:pt x="30111" y="154762"/>
                    </a:lnTo>
                    <a:lnTo>
                      <a:pt x="30721" y="12167"/>
                    </a:lnTo>
                    <a:lnTo>
                      <a:pt x="30734" y="12167"/>
                    </a:lnTo>
                    <a:lnTo>
                      <a:pt x="30747" y="12154"/>
                    </a:lnTo>
                    <a:lnTo>
                      <a:pt x="30721" y="12154"/>
                    </a:lnTo>
                    <a:lnTo>
                      <a:pt x="30721" y="12167"/>
                    </a:lnTo>
                    <a:lnTo>
                      <a:pt x="3036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7" name="Shape 206"/>
              <p:cNvSpPr/>
              <p:nvPr/>
            </p:nvSpPr>
            <p:spPr>
              <a:xfrm>
                <a:off x="1630551" y="6074054"/>
                <a:ext cx="10823" cy="2516"/>
              </a:xfrm>
              <a:custGeom>
                <a:avLst/>
                <a:gdLst/>
                <a:ahLst/>
                <a:cxnLst/>
                <a:rect l="0" t="0" r="0" b="0"/>
                <a:pathLst>
                  <a:path w="12084" h="3077">
                    <a:moveTo>
                      <a:pt x="0" y="0"/>
                    </a:moveTo>
                    <a:lnTo>
                      <a:pt x="12084" y="1430"/>
                    </a:lnTo>
                    <a:lnTo>
                      <a:pt x="1784" y="2687"/>
                    </a:lnTo>
                    <a:lnTo>
                      <a:pt x="0" y="3077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8" name="Shape 207"/>
              <p:cNvSpPr/>
              <p:nvPr/>
            </p:nvSpPr>
            <p:spPr>
              <a:xfrm>
                <a:off x="1630551" y="6066613"/>
                <a:ext cx="60552" cy="18098"/>
              </a:xfrm>
              <a:custGeom>
                <a:avLst/>
                <a:gdLst/>
                <a:ahLst/>
                <a:cxnLst/>
                <a:rect l="0" t="0" r="0" b="0"/>
                <a:pathLst>
                  <a:path w="67608" h="22137">
                    <a:moveTo>
                      <a:pt x="0" y="0"/>
                    </a:moveTo>
                    <a:lnTo>
                      <a:pt x="33826" y="4119"/>
                    </a:lnTo>
                    <a:lnTo>
                      <a:pt x="67608" y="13428"/>
                    </a:lnTo>
                    <a:lnTo>
                      <a:pt x="0" y="22137"/>
                    </a:lnTo>
                    <a:lnTo>
                      <a:pt x="0" y="17860"/>
                    </a:lnTo>
                    <a:lnTo>
                      <a:pt x="42183" y="14469"/>
                    </a:lnTo>
                    <a:lnTo>
                      <a:pt x="32162" y="8868"/>
                    </a:lnTo>
                    <a:lnTo>
                      <a:pt x="0" y="501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9" name="Shape 208"/>
              <p:cNvSpPr/>
              <p:nvPr/>
            </p:nvSpPr>
            <p:spPr>
              <a:xfrm>
                <a:off x="1630551" y="6057068"/>
                <a:ext cx="103343" cy="37199"/>
              </a:xfrm>
              <a:custGeom>
                <a:avLst/>
                <a:gdLst/>
                <a:ahLst/>
                <a:cxnLst/>
                <a:rect l="0" t="0" r="0" b="0"/>
                <a:pathLst>
                  <a:path w="115385" h="45500">
                    <a:moveTo>
                      <a:pt x="0" y="0"/>
                    </a:moveTo>
                    <a:lnTo>
                      <a:pt x="41890" y="3944"/>
                    </a:lnTo>
                    <a:lnTo>
                      <a:pt x="115385" y="23857"/>
                    </a:lnTo>
                    <a:lnTo>
                      <a:pt x="107169" y="28874"/>
                    </a:lnTo>
                    <a:lnTo>
                      <a:pt x="0" y="45500"/>
                    </a:lnTo>
                    <a:lnTo>
                      <a:pt x="0" y="40374"/>
                    </a:lnTo>
                    <a:lnTo>
                      <a:pt x="95611" y="25547"/>
                    </a:lnTo>
                    <a:lnTo>
                      <a:pt x="41103" y="8910"/>
                    </a:lnTo>
                    <a:lnTo>
                      <a:pt x="0" y="505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0" name="Shape 209"/>
              <p:cNvSpPr/>
              <p:nvPr/>
            </p:nvSpPr>
            <p:spPr>
              <a:xfrm>
                <a:off x="1630551" y="6044701"/>
                <a:ext cx="137490" cy="63862"/>
              </a:xfrm>
              <a:custGeom>
                <a:avLst/>
                <a:gdLst/>
                <a:ahLst/>
                <a:cxnLst/>
                <a:rect l="0" t="0" r="0" b="0"/>
                <a:pathLst>
                  <a:path w="153511" h="78113">
                    <a:moveTo>
                      <a:pt x="0" y="0"/>
                    </a:moveTo>
                    <a:lnTo>
                      <a:pt x="34385" y="1658"/>
                    </a:lnTo>
                    <a:lnTo>
                      <a:pt x="121583" y="22144"/>
                    </a:lnTo>
                    <a:lnTo>
                      <a:pt x="153511" y="42730"/>
                    </a:lnTo>
                    <a:lnTo>
                      <a:pt x="71431" y="74683"/>
                    </a:lnTo>
                    <a:lnTo>
                      <a:pt x="0" y="78113"/>
                    </a:lnTo>
                    <a:lnTo>
                      <a:pt x="0" y="71828"/>
                    </a:lnTo>
                    <a:lnTo>
                      <a:pt x="70885" y="69629"/>
                    </a:lnTo>
                    <a:lnTo>
                      <a:pt x="133876" y="39415"/>
                    </a:lnTo>
                    <a:lnTo>
                      <a:pt x="119525" y="26843"/>
                    </a:lnTo>
                    <a:lnTo>
                      <a:pt x="33826" y="6662"/>
                    </a:lnTo>
                    <a:lnTo>
                      <a:pt x="0" y="5054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1" name="Shape 210"/>
              <p:cNvSpPr/>
              <p:nvPr/>
            </p:nvSpPr>
            <p:spPr>
              <a:xfrm>
                <a:off x="1630551" y="6031931"/>
                <a:ext cx="165334" cy="92687"/>
              </a:xfrm>
              <a:custGeom>
                <a:avLst/>
                <a:gdLst/>
                <a:ahLst/>
                <a:cxnLst/>
                <a:rect l="0" t="0" r="0" b="0"/>
                <a:pathLst>
                  <a:path w="184600" h="113371">
                    <a:moveTo>
                      <a:pt x="0" y="0"/>
                    </a:moveTo>
                    <a:lnTo>
                      <a:pt x="107257" y="10573"/>
                    </a:lnTo>
                    <a:lnTo>
                      <a:pt x="184600" y="45904"/>
                    </a:lnTo>
                    <a:lnTo>
                      <a:pt x="170173" y="78645"/>
                    </a:lnTo>
                    <a:lnTo>
                      <a:pt x="95446" y="110192"/>
                    </a:lnTo>
                    <a:lnTo>
                      <a:pt x="0" y="113371"/>
                    </a:lnTo>
                    <a:lnTo>
                      <a:pt x="0" y="108300"/>
                    </a:lnTo>
                    <a:lnTo>
                      <a:pt x="94926" y="105124"/>
                    </a:lnTo>
                    <a:lnTo>
                      <a:pt x="162960" y="75406"/>
                    </a:lnTo>
                    <a:lnTo>
                      <a:pt x="173132" y="51518"/>
                    </a:lnTo>
                    <a:lnTo>
                      <a:pt x="102723" y="18510"/>
                    </a:lnTo>
                    <a:lnTo>
                      <a:pt x="0" y="3456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2" name="Shape 211"/>
              <p:cNvSpPr/>
              <p:nvPr/>
            </p:nvSpPr>
            <p:spPr>
              <a:xfrm>
                <a:off x="1630551" y="6022966"/>
                <a:ext cx="329048" cy="319234"/>
              </a:xfrm>
              <a:custGeom>
                <a:avLst/>
                <a:gdLst/>
                <a:ahLst/>
                <a:cxnLst/>
                <a:rect l="0" t="0" r="0" b="0"/>
                <a:pathLst>
                  <a:path w="367392" h="390474">
                    <a:moveTo>
                      <a:pt x="13709" y="0"/>
                    </a:moveTo>
                    <a:lnTo>
                      <a:pt x="47161" y="1689"/>
                    </a:lnTo>
                    <a:lnTo>
                      <a:pt x="49993" y="6223"/>
                    </a:lnTo>
                    <a:lnTo>
                      <a:pt x="91941" y="6795"/>
                    </a:lnTo>
                    <a:lnTo>
                      <a:pt x="129939" y="15875"/>
                    </a:lnTo>
                    <a:lnTo>
                      <a:pt x="157714" y="23800"/>
                    </a:lnTo>
                    <a:lnTo>
                      <a:pt x="185489" y="38557"/>
                    </a:lnTo>
                    <a:lnTo>
                      <a:pt x="201949" y="49886"/>
                    </a:lnTo>
                    <a:lnTo>
                      <a:pt x="212147" y="64631"/>
                    </a:lnTo>
                    <a:lnTo>
                      <a:pt x="213836" y="73698"/>
                    </a:lnTo>
                    <a:lnTo>
                      <a:pt x="217811" y="132664"/>
                    </a:lnTo>
                    <a:lnTo>
                      <a:pt x="214966" y="208052"/>
                    </a:lnTo>
                    <a:lnTo>
                      <a:pt x="218192" y="227394"/>
                    </a:lnTo>
                    <a:lnTo>
                      <a:pt x="226371" y="214808"/>
                    </a:lnTo>
                    <a:lnTo>
                      <a:pt x="249167" y="223253"/>
                    </a:lnTo>
                    <a:lnTo>
                      <a:pt x="264369" y="259791"/>
                    </a:lnTo>
                    <a:lnTo>
                      <a:pt x="295611" y="278994"/>
                    </a:lnTo>
                    <a:lnTo>
                      <a:pt x="327285" y="304343"/>
                    </a:lnTo>
                    <a:lnTo>
                      <a:pt x="367392" y="321018"/>
                    </a:lnTo>
                    <a:lnTo>
                      <a:pt x="250018" y="311086"/>
                    </a:lnTo>
                    <a:lnTo>
                      <a:pt x="184981" y="300952"/>
                    </a:lnTo>
                    <a:lnTo>
                      <a:pt x="159200" y="305092"/>
                    </a:lnTo>
                    <a:lnTo>
                      <a:pt x="157143" y="306133"/>
                    </a:lnTo>
                    <a:lnTo>
                      <a:pt x="120287" y="319748"/>
                    </a:lnTo>
                    <a:lnTo>
                      <a:pt x="82873" y="325413"/>
                    </a:lnTo>
                    <a:lnTo>
                      <a:pt x="70402" y="227330"/>
                    </a:lnTo>
                    <a:lnTo>
                      <a:pt x="67468" y="313322"/>
                    </a:lnTo>
                    <a:lnTo>
                      <a:pt x="68446" y="326301"/>
                    </a:lnTo>
                    <a:lnTo>
                      <a:pt x="58299" y="361772"/>
                    </a:lnTo>
                    <a:lnTo>
                      <a:pt x="17760" y="390474"/>
                    </a:lnTo>
                    <a:lnTo>
                      <a:pt x="29597" y="349098"/>
                    </a:lnTo>
                    <a:lnTo>
                      <a:pt x="21558" y="329921"/>
                    </a:lnTo>
                    <a:lnTo>
                      <a:pt x="12020" y="330518"/>
                    </a:lnTo>
                    <a:lnTo>
                      <a:pt x="0" y="330106"/>
                    </a:lnTo>
                    <a:lnTo>
                      <a:pt x="0" y="135641"/>
                    </a:lnTo>
                    <a:lnTo>
                      <a:pt x="46589" y="136068"/>
                    </a:lnTo>
                    <a:lnTo>
                      <a:pt x="87763" y="131648"/>
                    </a:lnTo>
                    <a:lnTo>
                      <a:pt x="93084" y="143421"/>
                    </a:lnTo>
                    <a:lnTo>
                      <a:pt x="104984" y="259093"/>
                    </a:lnTo>
                    <a:lnTo>
                      <a:pt x="108388" y="139471"/>
                    </a:lnTo>
                    <a:lnTo>
                      <a:pt x="96767" y="130607"/>
                    </a:lnTo>
                    <a:lnTo>
                      <a:pt x="117456" y="125857"/>
                    </a:lnTo>
                    <a:lnTo>
                      <a:pt x="133241" y="121488"/>
                    </a:lnTo>
                    <a:lnTo>
                      <a:pt x="146945" y="129832"/>
                    </a:lnTo>
                    <a:lnTo>
                      <a:pt x="155454" y="214871"/>
                    </a:lnTo>
                    <a:lnTo>
                      <a:pt x="157143" y="124714"/>
                    </a:lnTo>
                    <a:lnTo>
                      <a:pt x="141026" y="119926"/>
                    </a:lnTo>
                    <a:lnTo>
                      <a:pt x="162236" y="107721"/>
                    </a:lnTo>
                    <a:lnTo>
                      <a:pt x="183228" y="96368"/>
                    </a:lnTo>
                    <a:lnTo>
                      <a:pt x="193998" y="81064"/>
                    </a:lnTo>
                    <a:lnTo>
                      <a:pt x="195700" y="68021"/>
                    </a:lnTo>
                    <a:lnTo>
                      <a:pt x="186061" y="53289"/>
                    </a:lnTo>
                    <a:lnTo>
                      <a:pt x="144672" y="31179"/>
                    </a:lnTo>
                    <a:lnTo>
                      <a:pt x="101581" y="19838"/>
                    </a:lnTo>
                    <a:lnTo>
                      <a:pt x="63595" y="13030"/>
                    </a:lnTo>
                    <a:lnTo>
                      <a:pt x="27323" y="10198"/>
                    </a:lnTo>
                    <a:lnTo>
                      <a:pt x="0" y="10494"/>
                    </a:lnTo>
                    <a:lnTo>
                      <a:pt x="0" y="405"/>
                    </a:lnTo>
                    <a:lnTo>
                      <a:pt x="13709" y="0"/>
                    </a:ln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3" name="Shape 212"/>
              <p:cNvSpPr/>
              <p:nvPr/>
            </p:nvSpPr>
            <p:spPr>
              <a:xfrm>
                <a:off x="1630551" y="5969545"/>
                <a:ext cx="15509" cy="14311"/>
              </a:xfrm>
              <a:custGeom>
                <a:avLst/>
                <a:gdLst/>
                <a:ahLst/>
                <a:cxnLst/>
                <a:rect l="0" t="0" r="0" b="0"/>
                <a:pathLst>
                  <a:path w="17316" h="17505">
                    <a:moveTo>
                      <a:pt x="13252" y="0"/>
                    </a:moveTo>
                    <a:cubicBezTo>
                      <a:pt x="13481" y="1778"/>
                      <a:pt x="13747" y="3581"/>
                      <a:pt x="14052" y="5410"/>
                    </a:cubicBezTo>
                    <a:cubicBezTo>
                      <a:pt x="15144" y="6642"/>
                      <a:pt x="16224" y="7823"/>
                      <a:pt x="17316" y="8979"/>
                    </a:cubicBezTo>
                    <a:lnTo>
                      <a:pt x="17036" y="9118"/>
                    </a:lnTo>
                    <a:lnTo>
                      <a:pt x="17011" y="9118"/>
                    </a:lnTo>
                    <a:lnTo>
                      <a:pt x="0" y="17505"/>
                    </a:lnTo>
                    <a:lnTo>
                      <a:pt x="0" y="6184"/>
                    </a:lnTo>
                    <a:lnTo>
                      <a:pt x="12629" y="279"/>
                    </a:lnTo>
                    <a:lnTo>
                      <a:pt x="1325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4" name="Shape 213"/>
              <p:cNvSpPr/>
              <p:nvPr/>
            </p:nvSpPr>
            <p:spPr>
              <a:xfrm>
                <a:off x="1381738" y="5587758"/>
                <a:ext cx="481905" cy="415869"/>
              </a:xfrm>
              <a:custGeom>
                <a:avLst/>
                <a:gdLst/>
                <a:ahLst/>
                <a:cxnLst/>
                <a:rect l="0" t="0" r="0" b="0"/>
                <a:pathLst>
                  <a:path w="538061" h="508673">
                    <a:moveTo>
                      <a:pt x="254343" y="38"/>
                    </a:moveTo>
                    <a:cubicBezTo>
                      <a:pt x="255371" y="38"/>
                      <a:pt x="420408" y="231051"/>
                      <a:pt x="355333" y="362941"/>
                    </a:cubicBezTo>
                    <a:cubicBezTo>
                      <a:pt x="385610" y="351587"/>
                      <a:pt x="421932" y="348234"/>
                      <a:pt x="454151" y="348234"/>
                    </a:cubicBezTo>
                    <a:cubicBezTo>
                      <a:pt x="500037" y="348234"/>
                      <a:pt x="537604" y="355041"/>
                      <a:pt x="537540" y="355270"/>
                    </a:cubicBezTo>
                    <a:cubicBezTo>
                      <a:pt x="538061" y="355397"/>
                      <a:pt x="453377" y="508673"/>
                      <a:pt x="362470" y="508673"/>
                    </a:cubicBezTo>
                    <a:cubicBezTo>
                      <a:pt x="340004" y="508673"/>
                      <a:pt x="317157" y="499313"/>
                      <a:pt x="295122" y="475971"/>
                    </a:cubicBezTo>
                    <a:lnTo>
                      <a:pt x="305524" y="470674"/>
                    </a:lnTo>
                    <a:lnTo>
                      <a:pt x="305803" y="470624"/>
                    </a:lnTo>
                    <a:lnTo>
                      <a:pt x="401065" y="476974"/>
                    </a:lnTo>
                    <a:lnTo>
                      <a:pt x="316840" y="464922"/>
                    </a:lnTo>
                    <a:lnTo>
                      <a:pt x="353314" y="446392"/>
                    </a:lnTo>
                    <a:lnTo>
                      <a:pt x="428383" y="451396"/>
                    </a:lnTo>
                    <a:lnTo>
                      <a:pt x="362102" y="441922"/>
                    </a:lnTo>
                    <a:lnTo>
                      <a:pt x="402641" y="421297"/>
                    </a:lnTo>
                    <a:lnTo>
                      <a:pt x="443699" y="424053"/>
                    </a:lnTo>
                    <a:lnTo>
                      <a:pt x="407453" y="418859"/>
                    </a:lnTo>
                    <a:lnTo>
                      <a:pt x="488975" y="377406"/>
                    </a:lnTo>
                    <a:lnTo>
                      <a:pt x="405943" y="414985"/>
                    </a:lnTo>
                    <a:lnTo>
                      <a:pt x="425107" y="382524"/>
                    </a:lnTo>
                    <a:lnTo>
                      <a:pt x="400888" y="417271"/>
                    </a:lnTo>
                    <a:lnTo>
                      <a:pt x="359587" y="435966"/>
                    </a:lnTo>
                    <a:lnTo>
                      <a:pt x="394246" y="377291"/>
                    </a:lnTo>
                    <a:lnTo>
                      <a:pt x="350583" y="439915"/>
                    </a:lnTo>
                    <a:lnTo>
                      <a:pt x="350609" y="439941"/>
                    </a:lnTo>
                    <a:lnTo>
                      <a:pt x="313385" y="456831"/>
                    </a:lnTo>
                    <a:lnTo>
                      <a:pt x="357174" y="382651"/>
                    </a:lnTo>
                    <a:lnTo>
                      <a:pt x="302552" y="460984"/>
                    </a:lnTo>
                    <a:lnTo>
                      <a:pt x="302819" y="461645"/>
                    </a:lnTo>
                    <a:lnTo>
                      <a:pt x="291058" y="466979"/>
                    </a:lnTo>
                    <a:cubicBezTo>
                      <a:pt x="288912" y="450405"/>
                      <a:pt x="289890" y="436080"/>
                      <a:pt x="293319" y="423685"/>
                    </a:cubicBezTo>
                    <a:cubicBezTo>
                      <a:pt x="283273" y="428854"/>
                      <a:pt x="272135" y="433463"/>
                      <a:pt x="259728" y="437362"/>
                    </a:cubicBezTo>
                    <a:lnTo>
                      <a:pt x="259549" y="429349"/>
                    </a:lnTo>
                    <a:lnTo>
                      <a:pt x="259638" y="428942"/>
                    </a:lnTo>
                    <a:lnTo>
                      <a:pt x="332105" y="300571"/>
                    </a:lnTo>
                    <a:lnTo>
                      <a:pt x="259105" y="409765"/>
                    </a:lnTo>
                    <a:lnTo>
                      <a:pt x="257645" y="346608"/>
                    </a:lnTo>
                    <a:lnTo>
                      <a:pt x="314744" y="245466"/>
                    </a:lnTo>
                    <a:lnTo>
                      <a:pt x="257301" y="331394"/>
                    </a:lnTo>
                    <a:lnTo>
                      <a:pt x="255676" y="261201"/>
                    </a:lnTo>
                    <a:lnTo>
                      <a:pt x="286893" y="205905"/>
                    </a:lnTo>
                    <a:lnTo>
                      <a:pt x="255486" y="252869"/>
                    </a:lnTo>
                    <a:lnTo>
                      <a:pt x="252234" y="111747"/>
                    </a:lnTo>
                    <a:lnTo>
                      <a:pt x="249085" y="252413"/>
                    </a:lnTo>
                    <a:lnTo>
                      <a:pt x="216700" y="204038"/>
                    </a:lnTo>
                    <a:lnTo>
                      <a:pt x="248882" y="260985"/>
                    </a:lnTo>
                    <a:lnTo>
                      <a:pt x="247320" y="330936"/>
                    </a:lnTo>
                    <a:lnTo>
                      <a:pt x="188874" y="243637"/>
                    </a:lnTo>
                    <a:lnTo>
                      <a:pt x="246938" y="346354"/>
                    </a:lnTo>
                    <a:lnTo>
                      <a:pt x="246990" y="346342"/>
                    </a:lnTo>
                    <a:lnTo>
                      <a:pt x="245567" y="409308"/>
                    </a:lnTo>
                    <a:lnTo>
                      <a:pt x="171552" y="298742"/>
                    </a:lnTo>
                    <a:lnTo>
                      <a:pt x="244094" y="427063"/>
                    </a:lnTo>
                    <a:lnTo>
                      <a:pt x="244360" y="435940"/>
                    </a:lnTo>
                    <a:cubicBezTo>
                      <a:pt x="0" y="354394"/>
                      <a:pt x="253085" y="0"/>
                      <a:pt x="254343" y="38"/>
                    </a:cubicBezTo>
                    <a:close/>
                  </a:path>
                </a:pathLst>
              </a:custGeom>
              <a:solidFill>
                <a:srgbClr val="74B43C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AEC02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5" name="Shape 214"/>
              <p:cNvSpPr/>
              <p:nvPr/>
            </p:nvSpPr>
            <p:spPr>
              <a:xfrm>
                <a:off x="1609535" y="5587779"/>
                <a:ext cx="0" cy="11"/>
              </a:xfrm>
              <a:custGeom>
                <a:avLst/>
                <a:gdLst/>
                <a:ahLst/>
                <a:cxnLst/>
                <a:rect l="0" t="0" r="0" b="0"/>
                <a:pathLst>
                  <a:path h="13">
                    <a:moveTo>
                      <a:pt x="0" y="13"/>
                    </a:move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AEC02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6" name="Shape 215"/>
              <p:cNvSpPr/>
              <p:nvPr/>
            </p:nvSpPr>
            <p:spPr>
              <a:xfrm>
                <a:off x="1642421" y="5896219"/>
                <a:ext cx="177261" cy="81486"/>
              </a:xfrm>
              <a:custGeom>
                <a:avLst/>
                <a:gdLst/>
                <a:ahLst/>
                <a:cxnLst/>
                <a:rect l="0" t="0" r="0" b="0"/>
                <a:pathLst>
                  <a:path w="197917" h="99670">
                    <a:moveTo>
                      <a:pt x="103188" y="0"/>
                    </a:moveTo>
                    <a:lnTo>
                      <a:pt x="68529" y="58674"/>
                    </a:lnTo>
                    <a:lnTo>
                      <a:pt x="109830" y="39980"/>
                    </a:lnTo>
                    <a:lnTo>
                      <a:pt x="109817" y="39980"/>
                    </a:lnTo>
                    <a:lnTo>
                      <a:pt x="134048" y="5232"/>
                    </a:lnTo>
                    <a:lnTo>
                      <a:pt x="114884" y="37693"/>
                    </a:lnTo>
                    <a:lnTo>
                      <a:pt x="197917" y="114"/>
                    </a:lnTo>
                    <a:lnTo>
                      <a:pt x="116395" y="41554"/>
                    </a:lnTo>
                    <a:lnTo>
                      <a:pt x="152629" y="46749"/>
                    </a:lnTo>
                    <a:lnTo>
                      <a:pt x="111582" y="44005"/>
                    </a:lnTo>
                    <a:lnTo>
                      <a:pt x="71044" y="64630"/>
                    </a:lnTo>
                    <a:lnTo>
                      <a:pt x="137313" y="74092"/>
                    </a:lnTo>
                    <a:lnTo>
                      <a:pt x="62255" y="69101"/>
                    </a:lnTo>
                    <a:lnTo>
                      <a:pt x="25781" y="87617"/>
                    </a:lnTo>
                    <a:lnTo>
                      <a:pt x="109995" y="99670"/>
                    </a:lnTo>
                    <a:lnTo>
                      <a:pt x="14745" y="93320"/>
                    </a:lnTo>
                    <a:lnTo>
                      <a:pt x="14465" y="93383"/>
                    </a:lnTo>
                    <a:lnTo>
                      <a:pt x="4064" y="98666"/>
                    </a:lnTo>
                    <a:cubicBezTo>
                      <a:pt x="2972" y="97523"/>
                      <a:pt x="1892" y="96329"/>
                      <a:pt x="800" y="95110"/>
                    </a:cubicBezTo>
                    <a:cubicBezTo>
                      <a:pt x="495" y="93269"/>
                      <a:pt x="229" y="91465"/>
                      <a:pt x="0" y="89688"/>
                    </a:cubicBezTo>
                    <a:lnTo>
                      <a:pt x="11761" y="84353"/>
                    </a:lnTo>
                    <a:lnTo>
                      <a:pt x="11494" y="83693"/>
                    </a:lnTo>
                    <a:lnTo>
                      <a:pt x="66116" y="5359"/>
                    </a:lnTo>
                    <a:lnTo>
                      <a:pt x="22314" y="79527"/>
                    </a:lnTo>
                    <a:lnTo>
                      <a:pt x="59551" y="62649"/>
                    </a:lnTo>
                    <a:lnTo>
                      <a:pt x="59525" y="62624"/>
                    </a:lnTo>
                    <a:lnTo>
                      <a:pt x="103188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7" name="Shape 216"/>
              <p:cNvSpPr/>
              <p:nvPr/>
            </p:nvSpPr>
            <p:spPr>
              <a:xfrm>
                <a:off x="1535387" y="5679111"/>
                <a:ext cx="143797" cy="267558"/>
              </a:xfrm>
              <a:custGeom>
                <a:avLst/>
                <a:gdLst/>
                <a:ahLst/>
                <a:cxnLst/>
                <a:rect l="0" t="0" r="0" b="0"/>
                <a:pathLst>
                  <a:path w="160553" h="327266">
                    <a:moveTo>
                      <a:pt x="80683" y="0"/>
                    </a:moveTo>
                    <a:lnTo>
                      <a:pt x="83934" y="141135"/>
                    </a:lnTo>
                    <a:lnTo>
                      <a:pt x="115341" y="94158"/>
                    </a:lnTo>
                    <a:lnTo>
                      <a:pt x="84124" y="149466"/>
                    </a:lnTo>
                    <a:lnTo>
                      <a:pt x="85750" y="219659"/>
                    </a:lnTo>
                    <a:lnTo>
                      <a:pt x="143192" y="133731"/>
                    </a:lnTo>
                    <a:lnTo>
                      <a:pt x="86093" y="234874"/>
                    </a:lnTo>
                    <a:lnTo>
                      <a:pt x="87554" y="298031"/>
                    </a:lnTo>
                    <a:lnTo>
                      <a:pt x="160553" y="188837"/>
                    </a:lnTo>
                    <a:lnTo>
                      <a:pt x="88087" y="317208"/>
                    </a:lnTo>
                    <a:lnTo>
                      <a:pt x="87998" y="317614"/>
                    </a:lnTo>
                    <a:lnTo>
                      <a:pt x="88176" y="325615"/>
                    </a:lnTo>
                    <a:cubicBezTo>
                      <a:pt x="86372" y="326187"/>
                      <a:pt x="84544" y="326733"/>
                      <a:pt x="82690" y="327266"/>
                    </a:cubicBezTo>
                    <a:cubicBezTo>
                      <a:pt x="79311" y="326301"/>
                      <a:pt x="76009" y="325272"/>
                      <a:pt x="72796" y="324193"/>
                    </a:cubicBezTo>
                    <a:lnTo>
                      <a:pt x="72542" y="315328"/>
                    </a:lnTo>
                    <a:lnTo>
                      <a:pt x="0" y="186995"/>
                    </a:lnTo>
                    <a:lnTo>
                      <a:pt x="74016" y="297574"/>
                    </a:lnTo>
                    <a:lnTo>
                      <a:pt x="75425" y="234595"/>
                    </a:lnTo>
                    <a:lnTo>
                      <a:pt x="75387" y="234620"/>
                    </a:lnTo>
                    <a:lnTo>
                      <a:pt x="17310" y="131902"/>
                    </a:lnTo>
                    <a:lnTo>
                      <a:pt x="75755" y="219202"/>
                    </a:lnTo>
                    <a:lnTo>
                      <a:pt x="77330" y="149238"/>
                    </a:lnTo>
                    <a:lnTo>
                      <a:pt x="45148" y="92304"/>
                    </a:lnTo>
                    <a:lnTo>
                      <a:pt x="77533" y="140678"/>
                    </a:lnTo>
                    <a:lnTo>
                      <a:pt x="8068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8" name="Shape 222"/>
              <p:cNvSpPr/>
              <p:nvPr/>
            </p:nvSpPr>
            <p:spPr>
              <a:xfrm>
                <a:off x="620610" y="5332495"/>
                <a:ext cx="649054" cy="578712"/>
              </a:xfrm>
              <a:custGeom>
                <a:avLst/>
                <a:gdLst/>
                <a:ahLst/>
                <a:cxnLst/>
                <a:rect l="0" t="0" r="0" b="0"/>
                <a:pathLst>
                  <a:path w="724687" h="707856">
                    <a:moveTo>
                      <a:pt x="317131" y="6900"/>
                    </a:moveTo>
                    <a:cubicBezTo>
                      <a:pt x="447982" y="0"/>
                      <a:pt x="483502" y="94269"/>
                      <a:pt x="483502" y="94269"/>
                    </a:cubicBezTo>
                    <a:cubicBezTo>
                      <a:pt x="724687" y="67256"/>
                      <a:pt x="622426" y="283359"/>
                      <a:pt x="622426" y="283359"/>
                    </a:cubicBezTo>
                    <a:cubicBezTo>
                      <a:pt x="697675" y="387550"/>
                      <a:pt x="662939" y="480171"/>
                      <a:pt x="662939" y="480171"/>
                    </a:cubicBezTo>
                    <a:cubicBezTo>
                      <a:pt x="581901" y="707856"/>
                      <a:pt x="334366" y="559279"/>
                      <a:pt x="334366" y="559279"/>
                    </a:cubicBezTo>
                    <a:cubicBezTo>
                      <a:pt x="300242" y="605102"/>
                      <a:pt x="250204" y="613242"/>
                      <a:pt x="217474" y="612903"/>
                    </a:cubicBezTo>
                    <a:cubicBezTo>
                      <a:pt x="197836" y="612700"/>
                      <a:pt x="184429" y="609444"/>
                      <a:pt x="184429" y="609444"/>
                    </a:cubicBezTo>
                    <a:cubicBezTo>
                      <a:pt x="75908" y="591359"/>
                      <a:pt x="28803" y="510156"/>
                      <a:pt x="9525" y="458454"/>
                    </a:cubicBezTo>
                    <a:cubicBezTo>
                      <a:pt x="0" y="432914"/>
                      <a:pt x="5537" y="354581"/>
                      <a:pt x="18605" y="330425"/>
                    </a:cubicBezTo>
                    <a:cubicBezTo>
                      <a:pt x="67678" y="239633"/>
                      <a:pt x="184429" y="202320"/>
                      <a:pt x="184429" y="202320"/>
                    </a:cubicBezTo>
                    <a:cubicBezTo>
                      <a:pt x="167398" y="133093"/>
                      <a:pt x="187083" y="83232"/>
                      <a:pt x="206197" y="53895"/>
                    </a:cubicBezTo>
                    <a:cubicBezTo>
                      <a:pt x="219570" y="33347"/>
                      <a:pt x="247802" y="18437"/>
                      <a:pt x="255041" y="16621"/>
                    </a:cubicBezTo>
                    <a:cubicBezTo>
                      <a:pt x="277799" y="10936"/>
                      <a:pt x="298438" y="7886"/>
                      <a:pt x="317131" y="6900"/>
                    </a:cubicBez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69" name="Shape 223"/>
              <p:cNvSpPr/>
              <p:nvPr/>
            </p:nvSpPr>
            <p:spPr>
              <a:xfrm>
                <a:off x="608336" y="5330061"/>
                <a:ext cx="244712" cy="518600"/>
              </a:xfrm>
              <a:custGeom>
                <a:avLst/>
                <a:gdLst/>
                <a:ahLst/>
                <a:cxnLst/>
                <a:rect l="0" t="0" r="0" b="0"/>
                <a:pathLst>
                  <a:path w="273228" h="634330">
                    <a:moveTo>
                      <a:pt x="273228" y="0"/>
                    </a:moveTo>
                    <a:lnTo>
                      <a:pt x="273228" y="37491"/>
                    </a:lnTo>
                    <a:lnTo>
                      <a:pt x="273215" y="37493"/>
                    </a:lnTo>
                    <a:lnTo>
                      <a:pt x="273228" y="37493"/>
                    </a:lnTo>
                    <a:lnTo>
                      <a:pt x="273228" y="37512"/>
                    </a:lnTo>
                    <a:lnTo>
                      <a:pt x="272212" y="37900"/>
                    </a:lnTo>
                    <a:cubicBezTo>
                      <a:pt x="271259" y="38293"/>
                      <a:pt x="269888" y="38928"/>
                      <a:pt x="268313" y="39729"/>
                    </a:cubicBezTo>
                    <a:cubicBezTo>
                      <a:pt x="265150" y="41341"/>
                      <a:pt x="261112" y="43666"/>
                      <a:pt x="256960" y="46485"/>
                    </a:cubicBezTo>
                    <a:cubicBezTo>
                      <a:pt x="248615" y="52060"/>
                      <a:pt x="239865" y="59858"/>
                      <a:pt x="235357" y="66932"/>
                    </a:cubicBezTo>
                    <a:cubicBezTo>
                      <a:pt x="222872" y="86159"/>
                      <a:pt x="210096" y="114938"/>
                      <a:pt x="210071" y="153749"/>
                    </a:cubicBezTo>
                    <a:cubicBezTo>
                      <a:pt x="210083" y="168024"/>
                      <a:pt x="211811" y="183696"/>
                      <a:pt x="216040" y="200892"/>
                    </a:cubicBezTo>
                    <a:lnTo>
                      <a:pt x="220155" y="217617"/>
                    </a:lnTo>
                    <a:lnTo>
                      <a:pt x="203746" y="222862"/>
                    </a:lnTo>
                    <a:lnTo>
                      <a:pt x="203568" y="222926"/>
                    </a:lnTo>
                    <a:lnTo>
                      <a:pt x="202756" y="223193"/>
                    </a:lnTo>
                    <a:cubicBezTo>
                      <a:pt x="202006" y="223446"/>
                      <a:pt x="200851" y="223853"/>
                      <a:pt x="199327" y="224399"/>
                    </a:cubicBezTo>
                    <a:cubicBezTo>
                      <a:pt x="196291" y="225504"/>
                      <a:pt x="191808" y="227219"/>
                      <a:pt x="186258" y="229543"/>
                    </a:cubicBezTo>
                    <a:cubicBezTo>
                      <a:pt x="175146" y="234216"/>
                      <a:pt x="159728" y="241379"/>
                      <a:pt x="142939" y="251221"/>
                    </a:cubicBezTo>
                    <a:cubicBezTo>
                      <a:pt x="109258" y="270856"/>
                      <a:pt x="70524" y="301247"/>
                      <a:pt x="48526" y="342179"/>
                    </a:cubicBezTo>
                    <a:cubicBezTo>
                      <a:pt x="47473" y="344058"/>
                      <a:pt x="45796" y="348376"/>
                      <a:pt x="44348" y="353876"/>
                    </a:cubicBezTo>
                    <a:cubicBezTo>
                      <a:pt x="42876" y="359400"/>
                      <a:pt x="41517" y="366156"/>
                      <a:pt x="40399" y="373510"/>
                    </a:cubicBezTo>
                    <a:cubicBezTo>
                      <a:pt x="38151" y="388204"/>
                      <a:pt x="36868" y="405273"/>
                      <a:pt x="36881" y="420360"/>
                    </a:cubicBezTo>
                    <a:cubicBezTo>
                      <a:pt x="36868" y="428348"/>
                      <a:pt x="37236" y="435803"/>
                      <a:pt x="37922" y="441925"/>
                    </a:cubicBezTo>
                    <a:cubicBezTo>
                      <a:pt x="38583" y="448021"/>
                      <a:pt x="39688" y="452910"/>
                      <a:pt x="40501" y="454980"/>
                    </a:cubicBezTo>
                    <a:cubicBezTo>
                      <a:pt x="49530" y="479212"/>
                      <a:pt x="65113" y="510225"/>
                      <a:pt x="90539" y="536794"/>
                    </a:cubicBezTo>
                    <a:cubicBezTo>
                      <a:pt x="116066" y="563362"/>
                      <a:pt x="150952" y="585803"/>
                      <a:pt x="201168" y="594236"/>
                    </a:cubicBezTo>
                    <a:lnTo>
                      <a:pt x="201829" y="594350"/>
                    </a:lnTo>
                    <a:lnTo>
                      <a:pt x="202489" y="594503"/>
                    </a:lnTo>
                    <a:lnTo>
                      <a:pt x="202488" y="594508"/>
                    </a:lnTo>
                    <a:lnTo>
                      <a:pt x="202743" y="594566"/>
                    </a:lnTo>
                    <a:lnTo>
                      <a:pt x="204229" y="594871"/>
                    </a:lnTo>
                    <a:cubicBezTo>
                      <a:pt x="205601" y="595138"/>
                      <a:pt x="207709" y="595519"/>
                      <a:pt x="210427" y="595900"/>
                    </a:cubicBezTo>
                    <a:cubicBezTo>
                      <a:pt x="215888" y="596662"/>
                      <a:pt x="223787" y="597449"/>
                      <a:pt x="233096" y="597449"/>
                    </a:cubicBezTo>
                    <a:cubicBezTo>
                      <a:pt x="240468" y="597455"/>
                      <a:pt x="248704" y="596957"/>
                      <a:pt x="257310" y="595611"/>
                    </a:cubicBezTo>
                    <a:lnTo>
                      <a:pt x="273228" y="591441"/>
                    </a:lnTo>
                    <a:lnTo>
                      <a:pt x="273228" y="629365"/>
                    </a:lnTo>
                    <a:lnTo>
                      <a:pt x="263019" y="632047"/>
                    </a:lnTo>
                    <a:cubicBezTo>
                      <a:pt x="252226" y="633736"/>
                      <a:pt x="242088" y="634324"/>
                      <a:pt x="233096" y="634330"/>
                    </a:cubicBezTo>
                    <a:cubicBezTo>
                      <a:pt x="210363" y="634317"/>
                      <a:pt x="194780" y="630570"/>
                      <a:pt x="193777" y="630342"/>
                    </a:cubicBezTo>
                    <a:lnTo>
                      <a:pt x="193792" y="630279"/>
                    </a:lnTo>
                    <a:lnTo>
                      <a:pt x="154215" y="620292"/>
                    </a:lnTo>
                    <a:cubicBezTo>
                      <a:pt x="116143" y="607095"/>
                      <a:pt x="86379" y="585882"/>
                      <a:pt x="63881" y="562270"/>
                    </a:cubicBezTo>
                    <a:cubicBezTo>
                      <a:pt x="33820" y="530787"/>
                      <a:pt x="16205" y="495341"/>
                      <a:pt x="5956" y="467871"/>
                    </a:cubicBezTo>
                    <a:cubicBezTo>
                      <a:pt x="3467" y="461102"/>
                      <a:pt x="2184" y="453990"/>
                      <a:pt x="1270" y="446027"/>
                    </a:cubicBezTo>
                    <a:cubicBezTo>
                      <a:pt x="394" y="438089"/>
                      <a:pt x="0" y="429428"/>
                      <a:pt x="0" y="420360"/>
                    </a:cubicBezTo>
                    <a:cubicBezTo>
                      <a:pt x="51" y="394630"/>
                      <a:pt x="3023" y="365966"/>
                      <a:pt x="8713" y="344376"/>
                    </a:cubicBezTo>
                    <a:cubicBezTo>
                      <a:pt x="10681" y="337124"/>
                      <a:pt x="12865" y="330647"/>
                      <a:pt x="16091" y="324627"/>
                    </a:cubicBezTo>
                    <a:lnTo>
                      <a:pt x="16078" y="324640"/>
                    </a:lnTo>
                    <a:cubicBezTo>
                      <a:pt x="43155" y="274767"/>
                      <a:pt x="87338" y="241112"/>
                      <a:pt x="124308" y="219395"/>
                    </a:cubicBezTo>
                    <a:cubicBezTo>
                      <a:pt x="142837" y="208556"/>
                      <a:pt x="159677" y="200714"/>
                      <a:pt x="171992" y="195545"/>
                    </a:cubicBezTo>
                    <a:lnTo>
                      <a:pt x="178142" y="193127"/>
                    </a:lnTo>
                    <a:lnTo>
                      <a:pt x="173190" y="153749"/>
                    </a:lnTo>
                    <a:cubicBezTo>
                      <a:pt x="173177" y="106619"/>
                      <a:pt x="188976" y="70513"/>
                      <a:pt x="204445" y="46815"/>
                    </a:cubicBezTo>
                    <a:cubicBezTo>
                      <a:pt x="212192" y="35004"/>
                      <a:pt x="222415" y="25974"/>
                      <a:pt x="232143" y="18850"/>
                    </a:cubicBezTo>
                    <a:cubicBezTo>
                      <a:pt x="241948" y="11763"/>
                      <a:pt x="251079" y="6797"/>
                      <a:pt x="258026" y="3864"/>
                    </a:cubicBezTo>
                    <a:cubicBezTo>
                      <a:pt x="260083" y="3013"/>
                      <a:pt x="261900" y="2327"/>
                      <a:pt x="264261" y="1717"/>
                    </a:cubicBezTo>
                    <a:lnTo>
                      <a:pt x="264275" y="1717"/>
                    </a:lnTo>
                    <a:lnTo>
                      <a:pt x="273228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0" name="Shape 224"/>
              <p:cNvSpPr/>
              <p:nvPr/>
            </p:nvSpPr>
            <p:spPr>
              <a:xfrm>
                <a:off x="853047" y="5322754"/>
                <a:ext cx="385046" cy="521848"/>
              </a:xfrm>
              <a:custGeom>
                <a:avLst/>
                <a:gdLst/>
                <a:ahLst/>
                <a:cxnLst/>
                <a:rect l="0" t="0" r="0" b="0"/>
                <a:pathLst>
                  <a:path w="429915" h="638303">
                    <a:moveTo>
                      <a:pt x="71120" y="12"/>
                    </a:moveTo>
                    <a:cubicBezTo>
                      <a:pt x="103328" y="0"/>
                      <a:pt x="130379" y="5943"/>
                      <a:pt x="152578" y="15113"/>
                    </a:cubicBezTo>
                    <a:cubicBezTo>
                      <a:pt x="174791" y="24269"/>
                      <a:pt x="192088" y="36588"/>
                      <a:pt x="205131" y="48907"/>
                    </a:cubicBezTo>
                    <a:cubicBezTo>
                      <a:pt x="218187" y="61264"/>
                      <a:pt x="227044" y="73536"/>
                      <a:pt x="232721" y="82929"/>
                    </a:cubicBezTo>
                    <a:lnTo>
                      <a:pt x="234964" y="87081"/>
                    </a:lnTo>
                    <a:lnTo>
                      <a:pt x="263055" y="85407"/>
                    </a:lnTo>
                    <a:cubicBezTo>
                      <a:pt x="301956" y="85407"/>
                      <a:pt x="331737" y="92888"/>
                      <a:pt x="354038" y="106642"/>
                    </a:cubicBezTo>
                    <a:cubicBezTo>
                      <a:pt x="376378" y="120332"/>
                      <a:pt x="390119" y="140449"/>
                      <a:pt x="396735" y="161265"/>
                    </a:cubicBezTo>
                    <a:cubicBezTo>
                      <a:pt x="401231" y="175158"/>
                      <a:pt x="402870" y="189395"/>
                      <a:pt x="402870" y="203136"/>
                    </a:cubicBezTo>
                    <a:cubicBezTo>
                      <a:pt x="402844" y="229273"/>
                      <a:pt x="396977" y="253847"/>
                      <a:pt x="391262" y="272199"/>
                    </a:cubicBezTo>
                    <a:lnTo>
                      <a:pt x="383529" y="293879"/>
                    </a:lnTo>
                    <a:lnTo>
                      <a:pt x="403545" y="327013"/>
                    </a:lnTo>
                    <a:cubicBezTo>
                      <a:pt x="424042" y="368719"/>
                      <a:pt x="429915" y="407305"/>
                      <a:pt x="429857" y="437032"/>
                    </a:cubicBezTo>
                    <a:cubicBezTo>
                      <a:pt x="429847" y="464512"/>
                      <a:pt x="425002" y="484548"/>
                      <a:pt x="422349" y="493470"/>
                    </a:cubicBezTo>
                    <a:lnTo>
                      <a:pt x="420781" y="498268"/>
                    </a:lnTo>
                    <a:lnTo>
                      <a:pt x="420790" y="498272"/>
                    </a:lnTo>
                    <a:lnTo>
                      <a:pt x="420748" y="498369"/>
                    </a:lnTo>
                    <a:lnTo>
                      <a:pt x="420688" y="498551"/>
                    </a:lnTo>
                    <a:lnTo>
                      <a:pt x="420672" y="498545"/>
                    </a:lnTo>
                    <a:lnTo>
                      <a:pt x="405201" y="534393"/>
                    </a:lnTo>
                    <a:cubicBezTo>
                      <a:pt x="388000" y="567468"/>
                      <a:pt x="366176" y="591538"/>
                      <a:pt x="341630" y="607835"/>
                    </a:cubicBezTo>
                    <a:cubicBezTo>
                      <a:pt x="308941" y="629628"/>
                      <a:pt x="272365" y="637286"/>
                      <a:pt x="237744" y="637260"/>
                    </a:cubicBezTo>
                    <a:cubicBezTo>
                      <a:pt x="192456" y="637210"/>
                      <a:pt x="149847" y="624573"/>
                      <a:pt x="118212" y="612165"/>
                    </a:cubicBezTo>
                    <a:cubicBezTo>
                      <a:pt x="102401" y="605949"/>
                      <a:pt x="89339" y="599751"/>
                      <a:pt x="80152" y="595062"/>
                    </a:cubicBezTo>
                    <a:lnTo>
                      <a:pt x="77900" y="593862"/>
                    </a:lnTo>
                    <a:lnTo>
                      <a:pt x="58222" y="613426"/>
                    </a:lnTo>
                    <a:cubicBezTo>
                      <a:pt x="46994" y="621611"/>
                      <a:pt x="35237" y="627704"/>
                      <a:pt x="23648" y="632092"/>
                    </a:cubicBezTo>
                    <a:lnTo>
                      <a:pt x="0" y="638303"/>
                    </a:lnTo>
                    <a:lnTo>
                      <a:pt x="0" y="600379"/>
                    </a:lnTo>
                    <a:lnTo>
                      <a:pt x="10516" y="597624"/>
                    </a:lnTo>
                    <a:cubicBezTo>
                      <a:pt x="28270" y="590829"/>
                      <a:pt x="45530" y="579615"/>
                      <a:pt x="60046" y="560184"/>
                    </a:cubicBezTo>
                    <a:lnTo>
                      <a:pt x="70016" y="546798"/>
                    </a:lnTo>
                    <a:lnTo>
                      <a:pt x="84328" y="555384"/>
                    </a:lnTo>
                    <a:lnTo>
                      <a:pt x="84443" y="555447"/>
                    </a:lnTo>
                    <a:lnTo>
                      <a:pt x="85002" y="555777"/>
                    </a:lnTo>
                    <a:lnTo>
                      <a:pt x="87402" y="557149"/>
                    </a:lnTo>
                    <a:cubicBezTo>
                      <a:pt x="89548" y="558343"/>
                      <a:pt x="92774" y="560095"/>
                      <a:pt x="96927" y="562216"/>
                    </a:cubicBezTo>
                    <a:cubicBezTo>
                      <a:pt x="105220" y="566458"/>
                      <a:pt x="117234" y="572160"/>
                      <a:pt x="131700" y="577850"/>
                    </a:cubicBezTo>
                    <a:cubicBezTo>
                      <a:pt x="160630" y="589267"/>
                      <a:pt x="199467" y="600430"/>
                      <a:pt x="237744" y="600380"/>
                    </a:cubicBezTo>
                    <a:cubicBezTo>
                      <a:pt x="267145" y="600354"/>
                      <a:pt x="295835" y="594030"/>
                      <a:pt x="321184" y="577151"/>
                    </a:cubicBezTo>
                    <a:cubicBezTo>
                      <a:pt x="346508" y="560222"/>
                      <a:pt x="369431" y="532397"/>
                      <a:pt x="386055" y="485902"/>
                    </a:cubicBezTo>
                    <a:lnTo>
                      <a:pt x="386106" y="485762"/>
                    </a:lnTo>
                    <a:lnTo>
                      <a:pt x="386156" y="485610"/>
                    </a:lnTo>
                    <a:lnTo>
                      <a:pt x="386157" y="485610"/>
                    </a:lnTo>
                    <a:lnTo>
                      <a:pt x="386297" y="485216"/>
                    </a:lnTo>
                    <a:lnTo>
                      <a:pt x="386995" y="482981"/>
                    </a:lnTo>
                    <a:cubicBezTo>
                      <a:pt x="387617" y="480898"/>
                      <a:pt x="388493" y="477660"/>
                      <a:pt x="389382" y="473418"/>
                    </a:cubicBezTo>
                    <a:cubicBezTo>
                      <a:pt x="391147" y="464934"/>
                      <a:pt x="392989" y="452425"/>
                      <a:pt x="392989" y="437032"/>
                    </a:cubicBezTo>
                    <a:cubicBezTo>
                      <a:pt x="392913" y="403606"/>
                      <a:pt x="384594" y="356908"/>
                      <a:pt x="347955" y="306082"/>
                    </a:cubicBezTo>
                    <a:lnTo>
                      <a:pt x="341580" y="297244"/>
                    </a:lnTo>
                    <a:lnTo>
                      <a:pt x="346228" y="287388"/>
                    </a:lnTo>
                    <a:lnTo>
                      <a:pt x="346241" y="287363"/>
                    </a:lnTo>
                    <a:lnTo>
                      <a:pt x="346380" y="287083"/>
                    </a:lnTo>
                    <a:lnTo>
                      <a:pt x="346952" y="285801"/>
                    </a:lnTo>
                    <a:cubicBezTo>
                      <a:pt x="347473" y="284619"/>
                      <a:pt x="348235" y="282842"/>
                      <a:pt x="349162" y="280530"/>
                    </a:cubicBezTo>
                    <a:cubicBezTo>
                      <a:pt x="351041" y="275920"/>
                      <a:pt x="353556" y="269227"/>
                      <a:pt x="356071" y="261188"/>
                    </a:cubicBezTo>
                    <a:cubicBezTo>
                      <a:pt x="361125" y="245135"/>
                      <a:pt x="366027" y="223634"/>
                      <a:pt x="366002" y="203136"/>
                    </a:cubicBezTo>
                    <a:cubicBezTo>
                      <a:pt x="366015" y="186931"/>
                      <a:pt x="362992" y="171691"/>
                      <a:pt x="355829" y="159448"/>
                    </a:cubicBezTo>
                    <a:cubicBezTo>
                      <a:pt x="348577" y="147244"/>
                      <a:pt x="337554" y="137020"/>
                      <a:pt x="317209" y="129896"/>
                    </a:cubicBezTo>
                    <a:cubicBezTo>
                      <a:pt x="303645" y="125235"/>
                      <a:pt x="285877" y="122275"/>
                      <a:pt x="263055" y="122288"/>
                    </a:cubicBezTo>
                    <a:cubicBezTo>
                      <a:pt x="251930" y="122288"/>
                      <a:pt x="239612" y="122974"/>
                      <a:pt x="226023" y="124498"/>
                    </a:cubicBezTo>
                    <a:lnTo>
                      <a:pt x="211773" y="126098"/>
                    </a:lnTo>
                    <a:lnTo>
                      <a:pt x="206756" y="112776"/>
                    </a:lnTo>
                    <a:lnTo>
                      <a:pt x="206693" y="112623"/>
                    </a:lnTo>
                    <a:lnTo>
                      <a:pt x="206223" y="111544"/>
                    </a:lnTo>
                    <a:cubicBezTo>
                      <a:pt x="205766" y="110503"/>
                      <a:pt x="204991" y="108864"/>
                      <a:pt x="203874" y="106769"/>
                    </a:cubicBezTo>
                    <a:cubicBezTo>
                      <a:pt x="201638" y="102578"/>
                      <a:pt x="198007" y="96545"/>
                      <a:pt x="192710" y="89827"/>
                    </a:cubicBezTo>
                    <a:cubicBezTo>
                      <a:pt x="182080" y="76340"/>
                      <a:pt x="164999" y="60134"/>
                      <a:pt x="138519" y="49200"/>
                    </a:cubicBezTo>
                    <a:cubicBezTo>
                      <a:pt x="120828" y="41923"/>
                      <a:pt x="98832" y="36906"/>
                      <a:pt x="71120" y="36893"/>
                    </a:cubicBezTo>
                    <a:cubicBezTo>
                      <a:pt x="60891" y="36893"/>
                      <a:pt x="49883" y="37586"/>
                      <a:pt x="38045" y="39124"/>
                    </a:cubicBezTo>
                    <a:lnTo>
                      <a:pt x="115" y="46406"/>
                    </a:lnTo>
                    <a:lnTo>
                      <a:pt x="51" y="46431"/>
                    </a:lnTo>
                    <a:lnTo>
                      <a:pt x="0" y="46450"/>
                    </a:lnTo>
                    <a:lnTo>
                      <a:pt x="0" y="46431"/>
                    </a:lnTo>
                    <a:lnTo>
                      <a:pt x="13" y="46431"/>
                    </a:lnTo>
                    <a:lnTo>
                      <a:pt x="12" y="46426"/>
                    </a:lnTo>
                    <a:lnTo>
                      <a:pt x="0" y="46429"/>
                    </a:lnTo>
                    <a:lnTo>
                      <a:pt x="0" y="8938"/>
                    </a:lnTo>
                    <a:lnTo>
                      <a:pt x="33293" y="2553"/>
                    </a:lnTo>
                    <a:cubicBezTo>
                      <a:pt x="46628" y="819"/>
                      <a:pt x="59227" y="12"/>
                      <a:pt x="71120" y="12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Shape 225"/>
              <p:cNvSpPr/>
              <p:nvPr/>
            </p:nvSpPr>
            <p:spPr>
              <a:xfrm>
                <a:off x="844343" y="5830978"/>
                <a:ext cx="145981" cy="215665"/>
              </a:xfrm>
              <a:custGeom>
                <a:avLst/>
                <a:gdLst/>
                <a:ahLst/>
                <a:cxnLst/>
                <a:rect l="0" t="0" r="0" b="0"/>
                <a:pathLst>
                  <a:path w="162992" h="263792">
                    <a:moveTo>
                      <a:pt x="88367" y="3607"/>
                    </a:moveTo>
                    <a:cubicBezTo>
                      <a:pt x="100635" y="5499"/>
                      <a:pt x="117869" y="30277"/>
                      <a:pt x="118148" y="44996"/>
                    </a:cubicBezTo>
                    <a:cubicBezTo>
                      <a:pt x="119532" y="121095"/>
                      <a:pt x="136322" y="193281"/>
                      <a:pt x="162992" y="263792"/>
                    </a:cubicBezTo>
                    <a:lnTo>
                      <a:pt x="0" y="263792"/>
                    </a:lnTo>
                    <a:cubicBezTo>
                      <a:pt x="35890" y="203035"/>
                      <a:pt x="49885" y="136423"/>
                      <a:pt x="52439" y="66777"/>
                    </a:cubicBezTo>
                    <a:cubicBezTo>
                      <a:pt x="52718" y="59423"/>
                      <a:pt x="52959" y="52044"/>
                      <a:pt x="52997" y="44679"/>
                    </a:cubicBezTo>
                    <a:cubicBezTo>
                      <a:pt x="53137" y="20498"/>
                      <a:pt x="65151" y="0"/>
                      <a:pt x="88367" y="3607"/>
                    </a:cubicBez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2" name="Shape 226"/>
              <p:cNvSpPr/>
              <p:nvPr/>
            </p:nvSpPr>
            <p:spPr>
              <a:xfrm>
                <a:off x="815407" y="5818487"/>
                <a:ext cx="103663" cy="243231"/>
              </a:xfrm>
              <a:custGeom>
                <a:avLst/>
                <a:gdLst/>
                <a:ahLst/>
                <a:cxnLst/>
                <a:rect l="0" t="0" r="0" b="0"/>
                <a:pathLst>
                  <a:path w="115743" h="297510">
                    <a:moveTo>
                      <a:pt x="115494" y="25"/>
                    </a:moveTo>
                    <a:lnTo>
                      <a:pt x="115743" y="45"/>
                    </a:lnTo>
                    <a:lnTo>
                      <a:pt x="115743" y="36926"/>
                    </a:lnTo>
                    <a:lnTo>
                      <a:pt x="115494" y="36906"/>
                    </a:lnTo>
                    <a:cubicBezTo>
                      <a:pt x="113512" y="36931"/>
                      <a:pt x="112573" y="37287"/>
                      <a:pt x="111595" y="37808"/>
                    </a:cubicBezTo>
                    <a:cubicBezTo>
                      <a:pt x="110643" y="38367"/>
                      <a:pt x="109563" y="39281"/>
                      <a:pt x="108356" y="41072"/>
                    </a:cubicBezTo>
                    <a:cubicBezTo>
                      <a:pt x="105943" y="44552"/>
                      <a:pt x="103734" y="51664"/>
                      <a:pt x="103746" y="60071"/>
                    </a:cubicBezTo>
                    <a:cubicBezTo>
                      <a:pt x="103708" y="67767"/>
                      <a:pt x="103442" y="75336"/>
                      <a:pt x="103175" y="82728"/>
                    </a:cubicBezTo>
                    <a:cubicBezTo>
                      <a:pt x="101223" y="136439"/>
                      <a:pt x="92576" y="189250"/>
                      <a:pt x="72392" y="239335"/>
                    </a:cubicBezTo>
                    <a:lnTo>
                      <a:pt x="61895" y="260629"/>
                    </a:lnTo>
                    <a:lnTo>
                      <a:pt x="115743" y="260629"/>
                    </a:lnTo>
                    <a:lnTo>
                      <a:pt x="115743" y="297510"/>
                    </a:lnTo>
                    <a:lnTo>
                      <a:pt x="32309" y="297510"/>
                    </a:lnTo>
                    <a:lnTo>
                      <a:pt x="0" y="297510"/>
                    </a:lnTo>
                    <a:lnTo>
                      <a:pt x="16434" y="269684"/>
                    </a:lnTo>
                    <a:cubicBezTo>
                      <a:pt x="50343" y="212268"/>
                      <a:pt x="63830" y="149047"/>
                      <a:pt x="66319" y="81381"/>
                    </a:cubicBezTo>
                    <a:cubicBezTo>
                      <a:pt x="66599" y="74066"/>
                      <a:pt x="66828" y="66878"/>
                      <a:pt x="66866" y="59855"/>
                    </a:cubicBezTo>
                    <a:cubicBezTo>
                      <a:pt x="66942" y="49403"/>
                      <a:pt x="68707" y="39167"/>
                      <a:pt x="72758" y="29731"/>
                    </a:cubicBezTo>
                    <a:cubicBezTo>
                      <a:pt x="76784" y="20358"/>
                      <a:pt x="83401" y="11468"/>
                      <a:pt x="93269" y="5817"/>
                    </a:cubicBezTo>
                    <a:cubicBezTo>
                      <a:pt x="99797" y="2045"/>
                      <a:pt x="107569" y="0"/>
                      <a:pt x="115494" y="25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3" name="Shape 227"/>
              <p:cNvSpPr/>
              <p:nvPr/>
            </p:nvSpPr>
            <p:spPr>
              <a:xfrm>
                <a:off x="919070" y="5818524"/>
                <a:ext cx="95163" cy="243194"/>
              </a:xfrm>
              <a:custGeom>
                <a:avLst/>
                <a:gdLst/>
                <a:ahLst/>
                <a:cxnLst/>
                <a:rect l="0" t="0" r="0" b="0"/>
                <a:pathLst>
                  <a:path w="106252" h="297465">
                    <a:moveTo>
                      <a:pt x="0" y="0"/>
                    </a:moveTo>
                    <a:lnTo>
                      <a:pt x="7765" y="615"/>
                    </a:lnTo>
                    <a:lnTo>
                      <a:pt x="7751" y="615"/>
                    </a:lnTo>
                    <a:cubicBezTo>
                      <a:pt x="14076" y="1657"/>
                      <a:pt x="18724" y="4209"/>
                      <a:pt x="22763" y="6978"/>
                    </a:cubicBezTo>
                    <a:cubicBezTo>
                      <a:pt x="26789" y="9797"/>
                      <a:pt x="30231" y="13049"/>
                      <a:pt x="33418" y="16592"/>
                    </a:cubicBezTo>
                    <a:cubicBezTo>
                      <a:pt x="39730" y="23691"/>
                      <a:pt x="44976" y="31908"/>
                      <a:pt x="48684" y="40710"/>
                    </a:cubicBezTo>
                    <a:cubicBezTo>
                      <a:pt x="51109" y="46615"/>
                      <a:pt x="52963" y="52724"/>
                      <a:pt x="53154" y="59873"/>
                    </a:cubicBezTo>
                    <a:lnTo>
                      <a:pt x="53154" y="59886"/>
                    </a:lnTo>
                    <a:cubicBezTo>
                      <a:pt x="54501" y="133470"/>
                      <a:pt x="70706" y="203472"/>
                      <a:pt x="96804" y="272497"/>
                    </a:cubicBezTo>
                    <a:lnTo>
                      <a:pt x="106252" y="297465"/>
                    </a:lnTo>
                    <a:lnTo>
                      <a:pt x="79557" y="297465"/>
                    </a:lnTo>
                    <a:lnTo>
                      <a:pt x="0" y="297465"/>
                    </a:lnTo>
                    <a:lnTo>
                      <a:pt x="0" y="260584"/>
                    </a:lnTo>
                    <a:lnTo>
                      <a:pt x="53848" y="260584"/>
                    </a:lnTo>
                    <a:lnTo>
                      <a:pt x="43832" y="231079"/>
                    </a:lnTo>
                    <a:cubicBezTo>
                      <a:pt x="27385" y="176100"/>
                      <a:pt x="17352" y="119519"/>
                      <a:pt x="16286" y="60559"/>
                    </a:cubicBezTo>
                    <a:lnTo>
                      <a:pt x="16286" y="60585"/>
                    </a:lnTo>
                    <a:cubicBezTo>
                      <a:pt x="16311" y="60432"/>
                      <a:pt x="16095" y="58781"/>
                      <a:pt x="15333" y="56673"/>
                    </a:cubicBezTo>
                    <a:cubicBezTo>
                      <a:pt x="14584" y="54540"/>
                      <a:pt x="13352" y="51911"/>
                      <a:pt x="11828" y="49333"/>
                    </a:cubicBezTo>
                    <a:cubicBezTo>
                      <a:pt x="8869" y="44151"/>
                      <a:pt x="4411" y="39134"/>
                      <a:pt x="1960" y="37433"/>
                    </a:cubicBezTo>
                    <a:lnTo>
                      <a:pt x="1267" y="36984"/>
                    </a:lnTo>
                    <a:lnTo>
                      <a:pt x="0" y="3688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4" name="Shape 228"/>
              <p:cNvSpPr/>
              <p:nvPr/>
            </p:nvSpPr>
            <p:spPr>
              <a:xfrm>
                <a:off x="1012648" y="5458624"/>
                <a:ext cx="115862" cy="105387"/>
              </a:xfrm>
              <a:custGeom>
                <a:avLst/>
                <a:gdLst/>
                <a:ahLst/>
                <a:cxnLst/>
                <a:rect l="0" t="0" r="0" b="0"/>
                <a:pathLst>
                  <a:path w="129363" h="128905">
                    <a:moveTo>
                      <a:pt x="66739" y="178"/>
                    </a:moveTo>
                    <a:cubicBezTo>
                      <a:pt x="101512" y="355"/>
                      <a:pt x="129337" y="29032"/>
                      <a:pt x="129337" y="64744"/>
                    </a:cubicBezTo>
                    <a:cubicBezTo>
                      <a:pt x="129363" y="101409"/>
                      <a:pt x="103239" y="128029"/>
                      <a:pt x="66828" y="128486"/>
                    </a:cubicBezTo>
                    <a:cubicBezTo>
                      <a:pt x="31788" y="128905"/>
                      <a:pt x="2160" y="101079"/>
                      <a:pt x="1092" y="66675"/>
                    </a:cubicBezTo>
                    <a:cubicBezTo>
                      <a:pt x="0" y="31343"/>
                      <a:pt x="30938" y="0"/>
                      <a:pt x="66739" y="178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5" name="Shape 229"/>
              <p:cNvSpPr/>
              <p:nvPr/>
            </p:nvSpPr>
            <p:spPr>
              <a:xfrm>
                <a:off x="978325" y="5567132"/>
                <a:ext cx="40937" cy="37233"/>
              </a:xfrm>
              <a:custGeom>
                <a:avLst/>
                <a:gdLst/>
                <a:ahLst/>
                <a:cxnLst/>
                <a:rect l="0" t="0" r="0" b="0"/>
                <a:pathLst>
                  <a:path w="45707" h="45542">
                    <a:moveTo>
                      <a:pt x="23571" y="63"/>
                    </a:moveTo>
                    <a:cubicBezTo>
                      <a:pt x="35852" y="127"/>
                      <a:pt x="45695" y="10249"/>
                      <a:pt x="45707" y="22860"/>
                    </a:cubicBezTo>
                    <a:cubicBezTo>
                      <a:pt x="45707" y="35814"/>
                      <a:pt x="36487" y="45237"/>
                      <a:pt x="23622" y="45402"/>
                    </a:cubicBezTo>
                    <a:cubicBezTo>
                      <a:pt x="11226" y="45542"/>
                      <a:pt x="762" y="35699"/>
                      <a:pt x="394" y="23558"/>
                    </a:cubicBezTo>
                    <a:cubicBezTo>
                      <a:pt x="0" y="11062"/>
                      <a:pt x="10922" y="0"/>
                      <a:pt x="23571" y="63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6" name="Shape 230"/>
              <p:cNvSpPr/>
              <p:nvPr/>
            </p:nvSpPr>
            <p:spPr>
              <a:xfrm>
                <a:off x="820789" y="5362119"/>
                <a:ext cx="703527" cy="627286"/>
              </a:xfrm>
              <a:custGeom>
                <a:avLst/>
                <a:gdLst/>
                <a:ahLst/>
                <a:cxnLst/>
                <a:rect l="0" t="0" r="0" b="0"/>
                <a:pathLst>
                  <a:path w="785508" h="767270">
                    <a:moveTo>
                      <a:pt x="343753" y="7491"/>
                    </a:moveTo>
                    <a:cubicBezTo>
                      <a:pt x="485583" y="0"/>
                      <a:pt x="524078" y="102183"/>
                      <a:pt x="524078" y="102183"/>
                    </a:cubicBezTo>
                    <a:cubicBezTo>
                      <a:pt x="785508" y="72897"/>
                      <a:pt x="674662" y="307149"/>
                      <a:pt x="674662" y="307149"/>
                    </a:cubicBezTo>
                    <a:cubicBezTo>
                      <a:pt x="756221" y="420090"/>
                      <a:pt x="718579" y="520471"/>
                      <a:pt x="718579" y="520471"/>
                    </a:cubicBezTo>
                    <a:cubicBezTo>
                      <a:pt x="630733" y="767270"/>
                      <a:pt x="362432" y="606221"/>
                      <a:pt x="362432" y="606221"/>
                    </a:cubicBezTo>
                    <a:cubicBezTo>
                      <a:pt x="325444" y="655894"/>
                      <a:pt x="271201" y="664714"/>
                      <a:pt x="235721" y="664343"/>
                    </a:cubicBezTo>
                    <a:cubicBezTo>
                      <a:pt x="214432" y="664121"/>
                      <a:pt x="199898" y="660590"/>
                      <a:pt x="199898" y="660590"/>
                    </a:cubicBezTo>
                    <a:cubicBezTo>
                      <a:pt x="82296" y="640994"/>
                      <a:pt x="31229" y="552983"/>
                      <a:pt x="10337" y="496925"/>
                    </a:cubicBezTo>
                    <a:cubicBezTo>
                      <a:pt x="0" y="469252"/>
                      <a:pt x="6007" y="384352"/>
                      <a:pt x="20155" y="358165"/>
                    </a:cubicBezTo>
                    <a:cubicBezTo>
                      <a:pt x="73355" y="259752"/>
                      <a:pt x="199898" y="219303"/>
                      <a:pt x="199898" y="219303"/>
                    </a:cubicBezTo>
                    <a:cubicBezTo>
                      <a:pt x="181457" y="144284"/>
                      <a:pt x="202794" y="90220"/>
                      <a:pt x="223507" y="58419"/>
                    </a:cubicBezTo>
                    <a:cubicBezTo>
                      <a:pt x="238010" y="36156"/>
                      <a:pt x="268605" y="20002"/>
                      <a:pt x="276454" y="18033"/>
                    </a:cubicBezTo>
                    <a:cubicBezTo>
                      <a:pt x="301122" y="11869"/>
                      <a:pt x="323492" y="8561"/>
                      <a:pt x="343753" y="7491"/>
                    </a:cubicBez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7" name="Shape 231"/>
              <p:cNvSpPr/>
              <p:nvPr/>
            </p:nvSpPr>
            <p:spPr>
              <a:xfrm>
                <a:off x="808880" y="5360830"/>
                <a:ext cx="263519" cy="559507"/>
              </a:xfrm>
              <a:custGeom>
                <a:avLst/>
                <a:gdLst/>
                <a:ahLst/>
                <a:cxnLst/>
                <a:rect l="0" t="0" r="0" b="0"/>
                <a:pathLst>
                  <a:path w="294227" h="684366">
                    <a:moveTo>
                      <a:pt x="294227" y="0"/>
                    </a:moveTo>
                    <a:lnTo>
                      <a:pt x="294227" y="37490"/>
                    </a:lnTo>
                    <a:lnTo>
                      <a:pt x="294221" y="37491"/>
                    </a:lnTo>
                    <a:lnTo>
                      <a:pt x="294227" y="37491"/>
                    </a:lnTo>
                    <a:lnTo>
                      <a:pt x="294227" y="37503"/>
                    </a:lnTo>
                    <a:lnTo>
                      <a:pt x="294145" y="37529"/>
                    </a:lnTo>
                    <a:lnTo>
                      <a:pt x="292912" y="38012"/>
                    </a:lnTo>
                    <a:cubicBezTo>
                      <a:pt x="291833" y="38469"/>
                      <a:pt x="290322" y="39167"/>
                      <a:pt x="288582" y="40044"/>
                    </a:cubicBezTo>
                    <a:cubicBezTo>
                      <a:pt x="285090" y="41822"/>
                      <a:pt x="280670" y="44374"/>
                      <a:pt x="276098" y="47461"/>
                    </a:cubicBezTo>
                    <a:cubicBezTo>
                      <a:pt x="266953" y="53582"/>
                      <a:pt x="257327" y="62129"/>
                      <a:pt x="252247" y="70054"/>
                    </a:cubicBezTo>
                    <a:cubicBezTo>
                      <a:pt x="238595" y="91085"/>
                      <a:pt x="224625" y="122606"/>
                      <a:pt x="224599" y="165024"/>
                    </a:cubicBezTo>
                    <a:cubicBezTo>
                      <a:pt x="224599" y="180620"/>
                      <a:pt x="226492" y="197740"/>
                      <a:pt x="231101" y="216485"/>
                    </a:cubicBezTo>
                    <a:lnTo>
                      <a:pt x="235217" y="233198"/>
                    </a:lnTo>
                    <a:lnTo>
                      <a:pt x="218808" y="238443"/>
                    </a:lnTo>
                    <a:lnTo>
                      <a:pt x="218605" y="238507"/>
                    </a:lnTo>
                    <a:lnTo>
                      <a:pt x="217703" y="238811"/>
                    </a:lnTo>
                    <a:cubicBezTo>
                      <a:pt x="216891" y="239091"/>
                      <a:pt x="215620" y="239535"/>
                      <a:pt x="213957" y="240132"/>
                    </a:cubicBezTo>
                    <a:cubicBezTo>
                      <a:pt x="210655" y="241339"/>
                      <a:pt x="205778" y="243206"/>
                      <a:pt x="199720" y="245746"/>
                    </a:cubicBezTo>
                    <a:cubicBezTo>
                      <a:pt x="187642" y="250813"/>
                      <a:pt x="170866" y="258611"/>
                      <a:pt x="152591" y="269317"/>
                    </a:cubicBezTo>
                    <a:cubicBezTo>
                      <a:pt x="115951" y="290691"/>
                      <a:pt x="73736" y="323774"/>
                      <a:pt x="49682" y="368504"/>
                    </a:cubicBezTo>
                    <a:cubicBezTo>
                      <a:pt x="48451" y="370714"/>
                      <a:pt x="46609" y="375489"/>
                      <a:pt x="45021" y="381521"/>
                    </a:cubicBezTo>
                    <a:cubicBezTo>
                      <a:pt x="43408" y="387579"/>
                      <a:pt x="41922" y="394958"/>
                      <a:pt x="40704" y="402959"/>
                    </a:cubicBezTo>
                    <a:cubicBezTo>
                      <a:pt x="38252" y="418986"/>
                      <a:pt x="36868" y="437541"/>
                      <a:pt x="36868" y="453988"/>
                    </a:cubicBezTo>
                    <a:cubicBezTo>
                      <a:pt x="36868" y="462687"/>
                      <a:pt x="37261" y="470815"/>
                      <a:pt x="38011" y="477534"/>
                    </a:cubicBezTo>
                    <a:cubicBezTo>
                      <a:pt x="38735" y="484226"/>
                      <a:pt x="39954" y="489611"/>
                      <a:pt x="40907" y="492049"/>
                    </a:cubicBezTo>
                    <a:lnTo>
                      <a:pt x="40907" y="492062"/>
                    </a:lnTo>
                    <a:cubicBezTo>
                      <a:pt x="50736" y="518466"/>
                      <a:pt x="67716" y="552273"/>
                      <a:pt x="95479" y="581267"/>
                    </a:cubicBezTo>
                    <a:cubicBezTo>
                      <a:pt x="123317" y="610274"/>
                      <a:pt x="161468" y="634785"/>
                      <a:pt x="216230" y="643980"/>
                    </a:cubicBezTo>
                    <a:lnTo>
                      <a:pt x="216891" y="644094"/>
                    </a:lnTo>
                    <a:lnTo>
                      <a:pt x="217551" y="644246"/>
                    </a:lnTo>
                    <a:lnTo>
                      <a:pt x="217550" y="644249"/>
                    </a:lnTo>
                    <a:lnTo>
                      <a:pt x="217868" y="644323"/>
                    </a:lnTo>
                    <a:lnTo>
                      <a:pt x="219507" y="644665"/>
                    </a:lnTo>
                    <a:cubicBezTo>
                      <a:pt x="221018" y="644958"/>
                      <a:pt x="223329" y="645364"/>
                      <a:pt x="226314" y="645783"/>
                    </a:cubicBezTo>
                    <a:cubicBezTo>
                      <a:pt x="232283" y="646634"/>
                      <a:pt x="240919" y="647498"/>
                      <a:pt x="251104" y="647498"/>
                    </a:cubicBezTo>
                    <a:cubicBezTo>
                      <a:pt x="259169" y="647504"/>
                      <a:pt x="268176" y="646958"/>
                      <a:pt x="277596" y="645483"/>
                    </a:cubicBezTo>
                    <a:lnTo>
                      <a:pt x="294227" y="641128"/>
                    </a:lnTo>
                    <a:lnTo>
                      <a:pt x="294227" y="679049"/>
                    </a:lnTo>
                    <a:lnTo>
                      <a:pt x="283304" y="681918"/>
                    </a:lnTo>
                    <a:cubicBezTo>
                      <a:pt x="271697" y="683734"/>
                      <a:pt x="260788" y="684366"/>
                      <a:pt x="251104" y="684366"/>
                    </a:cubicBezTo>
                    <a:cubicBezTo>
                      <a:pt x="226631" y="684353"/>
                      <a:pt x="209842" y="680314"/>
                      <a:pt x="208838" y="680086"/>
                    </a:cubicBezTo>
                    <a:lnTo>
                      <a:pt x="208854" y="680023"/>
                    </a:lnTo>
                    <a:lnTo>
                      <a:pt x="166103" y="669234"/>
                    </a:lnTo>
                    <a:cubicBezTo>
                      <a:pt x="125085" y="655019"/>
                      <a:pt x="93053" y="632188"/>
                      <a:pt x="68821" y="606756"/>
                    </a:cubicBezTo>
                    <a:cubicBezTo>
                      <a:pt x="36423" y="572822"/>
                      <a:pt x="17425" y="534595"/>
                      <a:pt x="6350" y="504953"/>
                    </a:cubicBezTo>
                    <a:lnTo>
                      <a:pt x="6362" y="504965"/>
                    </a:lnTo>
                    <a:cubicBezTo>
                      <a:pt x="3734" y="497815"/>
                      <a:pt x="2349" y="490182"/>
                      <a:pt x="1359" y="481636"/>
                    </a:cubicBezTo>
                    <a:cubicBezTo>
                      <a:pt x="419" y="473114"/>
                      <a:pt x="0" y="463767"/>
                      <a:pt x="0" y="453988"/>
                    </a:cubicBezTo>
                    <a:cubicBezTo>
                      <a:pt x="38" y="426238"/>
                      <a:pt x="3263" y="395212"/>
                      <a:pt x="9385" y="372022"/>
                    </a:cubicBezTo>
                    <a:cubicBezTo>
                      <a:pt x="11493" y="364237"/>
                      <a:pt x="13843" y="357315"/>
                      <a:pt x="17234" y="350965"/>
                    </a:cubicBezTo>
                    <a:cubicBezTo>
                      <a:pt x="46368" y="297282"/>
                      <a:pt x="94031" y="260935"/>
                      <a:pt x="133959" y="237491"/>
                    </a:cubicBezTo>
                    <a:cubicBezTo>
                      <a:pt x="153968" y="225788"/>
                      <a:pt x="172161" y="217317"/>
                      <a:pt x="185458" y="211735"/>
                    </a:cubicBezTo>
                    <a:lnTo>
                      <a:pt x="193204" y="208689"/>
                    </a:lnTo>
                    <a:lnTo>
                      <a:pt x="187719" y="165024"/>
                    </a:lnTo>
                    <a:cubicBezTo>
                      <a:pt x="187693" y="114275"/>
                      <a:pt x="204698" y="75439"/>
                      <a:pt x="221349" y="49924"/>
                    </a:cubicBezTo>
                    <a:cubicBezTo>
                      <a:pt x="229591" y="37377"/>
                      <a:pt x="240538" y="27687"/>
                      <a:pt x="250990" y="20041"/>
                    </a:cubicBezTo>
                    <a:cubicBezTo>
                      <a:pt x="261518" y="12434"/>
                      <a:pt x="271335" y="7087"/>
                      <a:pt x="278726" y="3976"/>
                    </a:cubicBezTo>
                    <a:cubicBezTo>
                      <a:pt x="280911" y="3074"/>
                      <a:pt x="282816" y="2350"/>
                      <a:pt x="285267" y="1715"/>
                    </a:cubicBezTo>
                    <a:lnTo>
                      <a:pt x="285280" y="1715"/>
                    </a:lnTo>
                    <a:lnTo>
                      <a:pt x="29422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8" name="Shape 232"/>
              <p:cNvSpPr/>
              <p:nvPr/>
            </p:nvSpPr>
            <p:spPr>
              <a:xfrm>
                <a:off x="1072399" y="5352836"/>
                <a:ext cx="416299" cy="563154"/>
              </a:xfrm>
              <a:custGeom>
                <a:avLst/>
                <a:gdLst/>
                <a:ahLst/>
                <a:cxnLst/>
                <a:rect l="0" t="0" r="0" b="0"/>
                <a:pathLst>
                  <a:path w="464810" h="688827">
                    <a:moveTo>
                      <a:pt x="77477" y="12"/>
                    </a:moveTo>
                    <a:cubicBezTo>
                      <a:pt x="112185" y="0"/>
                      <a:pt x="141294" y="6413"/>
                      <a:pt x="165170" y="16268"/>
                    </a:cubicBezTo>
                    <a:cubicBezTo>
                      <a:pt x="189059" y="26111"/>
                      <a:pt x="207638" y="39344"/>
                      <a:pt x="221659" y="52578"/>
                    </a:cubicBezTo>
                    <a:cubicBezTo>
                      <a:pt x="235693" y="65856"/>
                      <a:pt x="245211" y="79051"/>
                      <a:pt x="251306" y="89136"/>
                    </a:cubicBezTo>
                    <a:lnTo>
                      <a:pt x="254169" y="94434"/>
                    </a:lnTo>
                    <a:lnTo>
                      <a:pt x="285528" y="92570"/>
                    </a:lnTo>
                    <a:cubicBezTo>
                      <a:pt x="327489" y="92570"/>
                      <a:pt x="359467" y="100635"/>
                      <a:pt x="383318" y="115367"/>
                    </a:cubicBezTo>
                    <a:cubicBezTo>
                      <a:pt x="407206" y="130010"/>
                      <a:pt x="421849" y="151435"/>
                      <a:pt x="428937" y="173710"/>
                    </a:cubicBezTo>
                    <a:cubicBezTo>
                      <a:pt x="433737" y="188582"/>
                      <a:pt x="435502" y="203848"/>
                      <a:pt x="435502" y="218618"/>
                    </a:cubicBezTo>
                    <a:cubicBezTo>
                      <a:pt x="435477" y="246723"/>
                      <a:pt x="429165" y="273228"/>
                      <a:pt x="422993" y="293014"/>
                    </a:cubicBezTo>
                    <a:cubicBezTo>
                      <a:pt x="419900" y="302907"/>
                      <a:pt x="416814" y="311112"/>
                      <a:pt x="414469" y="316912"/>
                    </a:cubicBezTo>
                    <a:lnTo>
                      <a:pt x="414369" y="317145"/>
                    </a:lnTo>
                    <a:lnTo>
                      <a:pt x="436387" y="353581"/>
                    </a:lnTo>
                    <a:cubicBezTo>
                      <a:pt x="458493" y="398550"/>
                      <a:pt x="464810" y="440125"/>
                      <a:pt x="464763" y="472148"/>
                    </a:cubicBezTo>
                    <a:cubicBezTo>
                      <a:pt x="464744" y="501761"/>
                      <a:pt x="459517" y="523330"/>
                      <a:pt x="456674" y="532891"/>
                    </a:cubicBezTo>
                    <a:lnTo>
                      <a:pt x="455004" y="538008"/>
                    </a:lnTo>
                    <a:lnTo>
                      <a:pt x="455009" y="538010"/>
                    </a:lnTo>
                    <a:lnTo>
                      <a:pt x="454984" y="538068"/>
                    </a:lnTo>
                    <a:lnTo>
                      <a:pt x="454908" y="538302"/>
                    </a:lnTo>
                    <a:lnTo>
                      <a:pt x="454887" y="538294"/>
                    </a:lnTo>
                    <a:lnTo>
                      <a:pt x="438203" y="576966"/>
                    </a:lnTo>
                    <a:cubicBezTo>
                      <a:pt x="419669" y="612610"/>
                      <a:pt x="396183" y="638480"/>
                      <a:pt x="369818" y="656006"/>
                    </a:cubicBezTo>
                    <a:cubicBezTo>
                      <a:pt x="334690" y="679424"/>
                      <a:pt x="295383" y="687667"/>
                      <a:pt x="258070" y="687641"/>
                    </a:cubicBezTo>
                    <a:cubicBezTo>
                      <a:pt x="209290" y="687578"/>
                      <a:pt x="163252" y="673938"/>
                      <a:pt x="129077" y="660540"/>
                    </a:cubicBezTo>
                    <a:cubicBezTo>
                      <a:pt x="111995" y="653828"/>
                      <a:pt x="97882" y="647131"/>
                      <a:pt x="87962" y="642067"/>
                    </a:cubicBezTo>
                    <a:lnTo>
                      <a:pt x="84552" y="640251"/>
                    </a:lnTo>
                    <a:lnTo>
                      <a:pt x="62576" y="662098"/>
                    </a:lnTo>
                    <a:cubicBezTo>
                      <a:pt x="50527" y="670883"/>
                      <a:pt x="37909" y="677424"/>
                      <a:pt x="25457" y="682142"/>
                    </a:cubicBezTo>
                    <a:lnTo>
                      <a:pt x="0" y="688827"/>
                    </a:lnTo>
                    <a:lnTo>
                      <a:pt x="0" y="650906"/>
                    </a:lnTo>
                    <a:lnTo>
                      <a:pt x="12338" y="647674"/>
                    </a:lnTo>
                    <a:cubicBezTo>
                      <a:pt x="31807" y="640219"/>
                      <a:pt x="50794" y="627875"/>
                      <a:pt x="66707" y="606565"/>
                    </a:cubicBezTo>
                    <a:lnTo>
                      <a:pt x="76677" y="593179"/>
                    </a:lnTo>
                    <a:lnTo>
                      <a:pt x="90989" y="601764"/>
                    </a:lnTo>
                    <a:lnTo>
                      <a:pt x="91116" y="601840"/>
                    </a:lnTo>
                    <a:lnTo>
                      <a:pt x="91739" y="602196"/>
                    </a:lnTo>
                    <a:cubicBezTo>
                      <a:pt x="92297" y="602526"/>
                      <a:pt x="93187" y="603034"/>
                      <a:pt x="94355" y="603694"/>
                    </a:cubicBezTo>
                    <a:cubicBezTo>
                      <a:pt x="96704" y="605003"/>
                      <a:pt x="100222" y="606908"/>
                      <a:pt x="104743" y="609219"/>
                    </a:cubicBezTo>
                    <a:cubicBezTo>
                      <a:pt x="113773" y="613829"/>
                      <a:pt x="126829" y="620039"/>
                      <a:pt x="142564" y="626224"/>
                    </a:cubicBezTo>
                    <a:cubicBezTo>
                      <a:pt x="174034" y="638645"/>
                      <a:pt x="216300" y="650811"/>
                      <a:pt x="258070" y="650761"/>
                    </a:cubicBezTo>
                    <a:cubicBezTo>
                      <a:pt x="290164" y="650735"/>
                      <a:pt x="321583" y="643814"/>
                      <a:pt x="349371" y="625322"/>
                    </a:cubicBezTo>
                    <a:cubicBezTo>
                      <a:pt x="377120" y="606768"/>
                      <a:pt x="402177" y="576275"/>
                      <a:pt x="420275" y="525640"/>
                    </a:cubicBezTo>
                    <a:lnTo>
                      <a:pt x="420326" y="525488"/>
                    </a:lnTo>
                    <a:lnTo>
                      <a:pt x="420367" y="525375"/>
                    </a:lnTo>
                    <a:lnTo>
                      <a:pt x="420364" y="525373"/>
                    </a:lnTo>
                    <a:lnTo>
                      <a:pt x="420542" y="524878"/>
                    </a:lnTo>
                    <a:cubicBezTo>
                      <a:pt x="420719" y="524370"/>
                      <a:pt x="420986" y="523545"/>
                      <a:pt x="421329" y="522402"/>
                    </a:cubicBezTo>
                    <a:cubicBezTo>
                      <a:pt x="422002" y="520103"/>
                      <a:pt x="422967" y="516560"/>
                      <a:pt x="423932" y="511911"/>
                    </a:cubicBezTo>
                    <a:cubicBezTo>
                      <a:pt x="425876" y="502628"/>
                      <a:pt x="427882" y="488962"/>
                      <a:pt x="427882" y="472148"/>
                    </a:cubicBezTo>
                    <a:cubicBezTo>
                      <a:pt x="427819" y="435673"/>
                      <a:pt x="418712" y="384683"/>
                      <a:pt x="378784" y="329298"/>
                    </a:cubicBezTo>
                    <a:lnTo>
                      <a:pt x="372396" y="320459"/>
                    </a:lnTo>
                    <a:lnTo>
                      <a:pt x="377057" y="310616"/>
                    </a:lnTo>
                    <a:lnTo>
                      <a:pt x="377082" y="310578"/>
                    </a:lnTo>
                    <a:lnTo>
                      <a:pt x="377222" y="310261"/>
                    </a:lnTo>
                    <a:lnTo>
                      <a:pt x="377857" y="308839"/>
                    </a:lnTo>
                    <a:cubicBezTo>
                      <a:pt x="378428" y="307556"/>
                      <a:pt x="379267" y="305613"/>
                      <a:pt x="380282" y="303098"/>
                    </a:cubicBezTo>
                    <a:cubicBezTo>
                      <a:pt x="382315" y="298056"/>
                      <a:pt x="385058" y="290766"/>
                      <a:pt x="387801" y="282016"/>
                    </a:cubicBezTo>
                    <a:cubicBezTo>
                      <a:pt x="393300" y="264503"/>
                      <a:pt x="398672" y="241071"/>
                      <a:pt x="398634" y="218618"/>
                    </a:cubicBezTo>
                    <a:cubicBezTo>
                      <a:pt x="398647" y="200863"/>
                      <a:pt x="395345" y="184086"/>
                      <a:pt x="387394" y="170497"/>
                    </a:cubicBezTo>
                    <a:cubicBezTo>
                      <a:pt x="379368" y="156934"/>
                      <a:pt x="367062" y="145593"/>
                      <a:pt x="344710" y="137782"/>
                    </a:cubicBezTo>
                    <a:cubicBezTo>
                      <a:pt x="329812" y="132664"/>
                      <a:pt x="310394" y="129438"/>
                      <a:pt x="285528" y="129438"/>
                    </a:cubicBezTo>
                    <a:cubicBezTo>
                      <a:pt x="273400" y="129438"/>
                      <a:pt x="259976" y="130200"/>
                      <a:pt x="245205" y="131864"/>
                    </a:cubicBezTo>
                    <a:lnTo>
                      <a:pt x="230956" y="133452"/>
                    </a:lnTo>
                    <a:lnTo>
                      <a:pt x="225889" y="120040"/>
                    </a:lnTo>
                    <a:lnTo>
                      <a:pt x="225892" y="120039"/>
                    </a:lnTo>
                    <a:lnTo>
                      <a:pt x="225851" y="119926"/>
                    </a:lnTo>
                    <a:lnTo>
                      <a:pt x="225317" y="118720"/>
                    </a:lnTo>
                    <a:cubicBezTo>
                      <a:pt x="224810" y="117564"/>
                      <a:pt x="223958" y="115760"/>
                      <a:pt x="222726" y="113449"/>
                    </a:cubicBezTo>
                    <a:cubicBezTo>
                      <a:pt x="220250" y="108839"/>
                      <a:pt x="216274" y="102222"/>
                      <a:pt x="210471" y="94856"/>
                    </a:cubicBezTo>
                    <a:cubicBezTo>
                      <a:pt x="198825" y="80073"/>
                      <a:pt x="180105" y="62319"/>
                      <a:pt x="151111" y="50355"/>
                    </a:cubicBezTo>
                    <a:cubicBezTo>
                      <a:pt x="131756" y="42380"/>
                      <a:pt x="107690" y="36893"/>
                      <a:pt x="77477" y="36893"/>
                    </a:cubicBezTo>
                    <a:cubicBezTo>
                      <a:pt x="66320" y="36893"/>
                      <a:pt x="54318" y="37646"/>
                      <a:pt x="41421" y="39319"/>
                    </a:cubicBezTo>
                    <a:lnTo>
                      <a:pt x="108" y="47248"/>
                    </a:lnTo>
                    <a:lnTo>
                      <a:pt x="0" y="47281"/>
                    </a:lnTo>
                    <a:lnTo>
                      <a:pt x="0" y="47269"/>
                    </a:lnTo>
                    <a:lnTo>
                      <a:pt x="6" y="47269"/>
                    </a:lnTo>
                    <a:lnTo>
                      <a:pt x="5" y="47267"/>
                    </a:lnTo>
                    <a:lnTo>
                      <a:pt x="0" y="47268"/>
                    </a:lnTo>
                    <a:lnTo>
                      <a:pt x="0" y="9778"/>
                    </a:lnTo>
                    <a:lnTo>
                      <a:pt x="36670" y="2748"/>
                    </a:lnTo>
                    <a:cubicBezTo>
                      <a:pt x="51060" y="879"/>
                      <a:pt x="64650" y="12"/>
                      <a:pt x="77477" y="12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79" name="Shape 233"/>
              <p:cNvSpPr/>
              <p:nvPr/>
            </p:nvSpPr>
            <p:spPr>
              <a:xfrm>
                <a:off x="1063296" y="5902436"/>
                <a:ext cx="158231" cy="233773"/>
              </a:xfrm>
              <a:custGeom>
                <a:avLst/>
                <a:gdLst/>
                <a:ahLst/>
                <a:cxnLst/>
                <a:rect l="0" t="0" r="0" b="0"/>
                <a:pathLst>
                  <a:path w="176670" h="285941">
                    <a:moveTo>
                      <a:pt x="95796" y="3912"/>
                    </a:moveTo>
                    <a:cubicBezTo>
                      <a:pt x="109080" y="5969"/>
                      <a:pt x="127762" y="32830"/>
                      <a:pt x="128067" y="48768"/>
                    </a:cubicBezTo>
                    <a:cubicBezTo>
                      <a:pt x="129566" y="131255"/>
                      <a:pt x="147777" y="209499"/>
                      <a:pt x="176670" y="285941"/>
                    </a:cubicBezTo>
                    <a:lnTo>
                      <a:pt x="0" y="285941"/>
                    </a:lnTo>
                    <a:cubicBezTo>
                      <a:pt x="38913" y="220078"/>
                      <a:pt x="54077" y="147879"/>
                      <a:pt x="56845" y="72390"/>
                    </a:cubicBezTo>
                    <a:cubicBezTo>
                      <a:pt x="57138" y="64415"/>
                      <a:pt x="57404" y="56426"/>
                      <a:pt x="57442" y="48425"/>
                    </a:cubicBezTo>
                    <a:cubicBezTo>
                      <a:pt x="57594" y="22225"/>
                      <a:pt x="70624" y="0"/>
                      <a:pt x="95796" y="3912"/>
                    </a:cubicBez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0" name="Shape 234"/>
              <p:cNvSpPr/>
              <p:nvPr/>
            </p:nvSpPr>
            <p:spPr>
              <a:xfrm>
                <a:off x="1034359" y="5890164"/>
                <a:ext cx="109789" cy="261121"/>
              </a:xfrm>
              <a:custGeom>
                <a:avLst/>
                <a:gdLst/>
                <a:ahLst/>
                <a:cxnLst/>
                <a:rect l="0" t="0" r="0" b="0"/>
                <a:pathLst>
                  <a:path w="122583" h="319392">
                    <a:moveTo>
                      <a:pt x="122492" y="25"/>
                    </a:moveTo>
                    <a:lnTo>
                      <a:pt x="122583" y="33"/>
                    </a:lnTo>
                    <a:lnTo>
                      <a:pt x="122583" y="36913"/>
                    </a:lnTo>
                    <a:lnTo>
                      <a:pt x="122492" y="36906"/>
                    </a:lnTo>
                    <a:cubicBezTo>
                      <a:pt x="120079" y="36931"/>
                      <a:pt x="118770" y="37389"/>
                      <a:pt x="117487" y="38100"/>
                    </a:cubicBezTo>
                    <a:cubicBezTo>
                      <a:pt x="116218" y="38824"/>
                      <a:pt x="114871" y="40005"/>
                      <a:pt x="113462" y="42113"/>
                    </a:cubicBezTo>
                    <a:cubicBezTo>
                      <a:pt x="110604" y="46228"/>
                      <a:pt x="108191" y="54216"/>
                      <a:pt x="108191" y="63551"/>
                    </a:cubicBezTo>
                    <a:cubicBezTo>
                      <a:pt x="108141" y="71869"/>
                      <a:pt x="107874" y="80048"/>
                      <a:pt x="107582" y="88087"/>
                    </a:cubicBezTo>
                    <a:lnTo>
                      <a:pt x="107582" y="88074"/>
                    </a:lnTo>
                    <a:cubicBezTo>
                      <a:pt x="105467" y="146167"/>
                      <a:pt x="96124" y="203217"/>
                      <a:pt x="74326" y="257306"/>
                    </a:cubicBezTo>
                    <a:lnTo>
                      <a:pt x="61901" y="282511"/>
                    </a:lnTo>
                    <a:lnTo>
                      <a:pt x="122583" y="282511"/>
                    </a:lnTo>
                    <a:lnTo>
                      <a:pt x="122583" y="319392"/>
                    </a:lnTo>
                    <a:lnTo>
                      <a:pt x="32309" y="319392"/>
                    </a:lnTo>
                    <a:lnTo>
                      <a:pt x="0" y="319392"/>
                    </a:lnTo>
                    <a:lnTo>
                      <a:pt x="16434" y="291566"/>
                    </a:lnTo>
                    <a:cubicBezTo>
                      <a:pt x="53353" y="229045"/>
                      <a:pt x="68021" y="160236"/>
                      <a:pt x="70727" y="86728"/>
                    </a:cubicBezTo>
                    <a:lnTo>
                      <a:pt x="70727" y="86703"/>
                    </a:lnTo>
                    <a:cubicBezTo>
                      <a:pt x="71018" y="78791"/>
                      <a:pt x="71272" y="71006"/>
                      <a:pt x="71324" y="63335"/>
                    </a:cubicBezTo>
                    <a:cubicBezTo>
                      <a:pt x="71400" y="52172"/>
                      <a:pt x="73292" y="41288"/>
                      <a:pt x="77572" y="31280"/>
                    </a:cubicBezTo>
                    <a:cubicBezTo>
                      <a:pt x="81852" y="21361"/>
                      <a:pt x="88824" y="12027"/>
                      <a:pt x="99161" y="6096"/>
                    </a:cubicBezTo>
                    <a:cubicBezTo>
                      <a:pt x="105994" y="2146"/>
                      <a:pt x="114147" y="0"/>
                      <a:pt x="122492" y="25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1" name="Shape 235"/>
              <p:cNvSpPr/>
              <p:nvPr/>
            </p:nvSpPr>
            <p:spPr>
              <a:xfrm>
                <a:off x="1144148" y="5890191"/>
                <a:ext cx="101276" cy="261095"/>
              </a:xfrm>
              <a:custGeom>
                <a:avLst/>
                <a:gdLst/>
                <a:ahLst/>
                <a:cxnLst/>
                <a:rect l="0" t="0" r="0" b="0"/>
                <a:pathLst>
                  <a:path w="113078" h="319360">
                    <a:moveTo>
                      <a:pt x="0" y="0"/>
                    </a:moveTo>
                    <a:lnTo>
                      <a:pt x="8354" y="666"/>
                    </a:lnTo>
                    <a:lnTo>
                      <a:pt x="8341" y="666"/>
                    </a:lnTo>
                    <a:cubicBezTo>
                      <a:pt x="14856" y="1732"/>
                      <a:pt x="19707" y="4387"/>
                      <a:pt x="23962" y="7295"/>
                    </a:cubicBezTo>
                    <a:cubicBezTo>
                      <a:pt x="28191" y="10267"/>
                      <a:pt x="31849" y="13721"/>
                      <a:pt x="35227" y="17481"/>
                    </a:cubicBezTo>
                    <a:cubicBezTo>
                      <a:pt x="41946" y="25050"/>
                      <a:pt x="47559" y="33838"/>
                      <a:pt x="51508" y="43198"/>
                    </a:cubicBezTo>
                    <a:cubicBezTo>
                      <a:pt x="54074" y="49485"/>
                      <a:pt x="56030" y="55936"/>
                      <a:pt x="56220" y="63404"/>
                    </a:cubicBezTo>
                    <a:cubicBezTo>
                      <a:pt x="57681" y="143376"/>
                      <a:pt x="75321" y="219436"/>
                      <a:pt x="103642" y="294404"/>
                    </a:cubicBezTo>
                    <a:lnTo>
                      <a:pt x="113078" y="319360"/>
                    </a:lnTo>
                    <a:lnTo>
                      <a:pt x="86396" y="319360"/>
                    </a:lnTo>
                    <a:lnTo>
                      <a:pt x="0" y="319360"/>
                    </a:lnTo>
                    <a:lnTo>
                      <a:pt x="0" y="282479"/>
                    </a:lnTo>
                    <a:lnTo>
                      <a:pt x="60682" y="282479"/>
                    </a:lnTo>
                    <a:lnTo>
                      <a:pt x="49154" y="248495"/>
                    </a:lnTo>
                    <a:cubicBezTo>
                      <a:pt x="31366" y="189019"/>
                      <a:pt x="20505" y="127841"/>
                      <a:pt x="19352" y="64090"/>
                    </a:cubicBezTo>
                    <a:cubicBezTo>
                      <a:pt x="19479" y="63353"/>
                      <a:pt x="18324" y="58438"/>
                      <a:pt x="15694" y="53612"/>
                    </a:cubicBezTo>
                    <a:cubicBezTo>
                      <a:pt x="13154" y="48710"/>
                      <a:pt x="9382" y="43566"/>
                      <a:pt x="6093" y="40328"/>
                    </a:cubicBezTo>
                    <a:lnTo>
                      <a:pt x="1976" y="37043"/>
                    </a:lnTo>
                    <a:lnTo>
                      <a:pt x="0" y="3688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2" name="Shape 236"/>
              <p:cNvSpPr/>
              <p:nvPr/>
            </p:nvSpPr>
            <p:spPr>
              <a:xfrm>
                <a:off x="1245727" y="5498851"/>
                <a:ext cx="125586" cy="114213"/>
              </a:xfrm>
              <a:custGeom>
                <a:avLst/>
                <a:gdLst/>
                <a:ahLst/>
                <a:cxnLst/>
                <a:rect l="0" t="0" r="0" b="0"/>
                <a:pathLst>
                  <a:path w="140221" h="139700">
                    <a:moveTo>
                      <a:pt x="72352" y="178"/>
                    </a:moveTo>
                    <a:cubicBezTo>
                      <a:pt x="110033" y="368"/>
                      <a:pt x="140183" y="31471"/>
                      <a:pt x="140195" y="70167"/>
                    </a:cubicBezTo>
                    <a:cubicBezTo>
                      <a:pt x="140221" y="109906"/>
                      <a:pt x="111913" y="138760"/>
                      <a:pt x="72454" y="139255"/>
                    </a:cubicBezTo>
                    <a:cubicBezTo>
                      <a:pt x="34455" y="139700"/>
                      <a:pt x="2349" y="109550"/>
                      <a:pt x="1194" y="72263"/>
                    </a:cubicBezTo>
                    <a:cubicBezTo>
                      <a:pt x="0" y="33960"/>
                      <a:pt x="33541" y="0"/>
                      <a:pt x="72352" y="178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3" name="Shape 237"/>
              <p:cNvSpPr/>
              <p:nvPr/>
            </p:nvSpPr>
            <p:spPr>
              <a:xfrm>
                <a:off x="1208528" y="5616466"/>
                <a:ext cx="44361" cy="40348"/>
              </a:xfrm>
              <a:custGeom>
                <a:avLst/>
                <a:gdLst/>
                <a:ahLst/>
                <a:cxnLst/>
                <a:rect l="0" t="0" r="0" b="0"/>
                <a:pathLst>
                  <a:path w="49530" h="49352">
                    <a:moveTo>
                      <a:pt x="25553" y="51"/>
                    </a:moveTo>
                    <a:cubicBezTo>
                      <a:pt x="38862" y="127"/>
                      <a:pt x="49518" y="11100"/>
                      <a:pt x="49530" y="24778"/>
                    </a:cubicBezTo>
                    <a:cubicBezTo>
                      <a:pt x="49530" y="38811"/>
                      <a:pt x="39536" y="49009"/>
                      <a:pt x="25604" y="49187"/>
                    </a:cubicBezTo>
                    <a:cubicBezTo>
                      <a:pt x="12167" y="49352"/>
                      <a:pt x="826" y="38684"/>
                      <a:pt x="432" y="25514"/>
                    </a:cubicBezTo>
                    <a:cubicBezTo>
                      <a:pt x="0" y="11976"/>
                      <a:pt x="11836" y="0"/>
                      <a:pt x="25553" y="51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4" name="Shape 238"/>
              <p:cNvSpPr/>
              <p:nvPr/>
            </p:nvSpPr>
            <p:spPr>
              <a:xfrm>
                <a:off x="353088" y="5362119"/>
                <a:ext cx="703515" cy="627286"/>
              </a:xfrm>
              <a:custGeom>
                <a:avLst/>
                <a:gdLst/>
                <a:ahLst/>
                <a:cxnLst/>
                <a:rect l="0" t="0" r="0" b="0"/>
                <a:pathLst>
                  <a:path w="785495" h="767270">
                    <a:moveTo>
                      <a:pt x="343744" y="7491"/>
                    </a:moveTo>
                    <a:cubicBezTo>
                      <a:pt x="485580" y="0"/>
                      <a:pt x="524066" y="102183"/>
                      <a:pt x="524066" y="102183"/>
                    </a:cubicBezTo>
                    <a:cubicBezTo>
                      <a:pt x="785495" y="72897"/>
                      <a:pt x="674650" y="307149"/>
                      <a:pt x="674650" y="307149"/>
                    </a:cubicBezTo>
                    <a:cubicBezTo>
                      <a:pt x="756221" y="420090"/>
                      <a:pt x="718566" y="520471"/>
                      <a:pt x="718566" y="520471"/>
                    </a:cubicBezTo>
                    <a:cubicBezTo>
                      <a:pt x="630720" y="767270"/>
                      <a:pt x="362407" y="606221"/>
                      <a:pt x="362407" y="606221"/>
                    </a:cubicBezTo>
                    <a:cubicBezTo>
                      <a:pt x="325427" y="655894"/>
                      <a:pt x="271191" y="664714"/>
                      <a:pt x="235716" y="664343"/>
                    </a:cubicBezTo>
                    <a:cubicBezTo>
                      <a:pt x="214430" y="664121"/>
                      <a:pt x="199898" y="660590"/>
                      <a:pt x="199898" y="660590"/>
                    </a:cubicBezTo>
                    <a:cubicBezTo>
                      <a:pt x="82270" y="640994"/>
                      <a:pt x="31217" y="552983"/>
                      <a:pt x="10325" y="496925"/>
                    </a:cubicBezTo>
                    <a:cubicBezTo>
                      <a:pt x="0" y="469252"/>
                      <a:pt x="5994" y="384352"/>
                      <a:pt x="20155" y="358165"/>
                    </a:cubicBezTo>
                    <a:cubicBezTo>
                      <a:pt x="73342" y="259752"/>
                      <a:pt x="199898" y="219303"/>
                      <a:pt x="199898" y="219303"/>
                    </a:cubicBezTo>
                    <a:cubicBezTo>
                      <a:pt x="181445" y="144284"/>
                      <a:pt x="202781" y="90220"/>
                      <a:pt x="223482" y="58419"/>
                    </a:cubicBezTo>
                    <a:cubicBezTo>
                      <a:pt x="237985" y="36156"/>
                      <a:pt x="268592" y="20002"/>
                      <a:pt x="276441" y="18033"/>
                    </a:cubicBezTo>
                    <a:cubicBezTo>
                      <a:pt x="301110" y="11869"/>
                      <a:pt x="323482" y="8561"/>
                      <a:pt x="343744" y="7491"/>
                    </a:cubicBez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5" name="Shape 239"/>
              <p:cNvSpPr/>
              <p:nvPr/>
            </p:nvSpPr>
            <p:spPr>
              <a:xfrm>
                <a:off x="341167" y="5360830"/>
                <a:ext cx="263520" cy="559507"/>
              </a:xfrm>
              <a:custGeom>
                <a:avLst/>
                <a:gdLst/>
                <a:ahLst/>
                <a:cxnLst/>
                <a:rect l="0" t="0" r="0" b="0"/>
                <a:pathLst>
                  <a:path w="294228" h="684366">
                    <a:moveTo>
                      <a:pt x="294228" y="0"/>
                    </a:moveTo>
                    <a:lnTo>
                      <a:pt x="294228" y="37490"/>
                    </a:lnTo>
                    <a:lnTo>
                      <a:pt x="294222" y="37491"/>
                    </a:lnTo>
                    <a:lnTo>
                      <a:pt x="294228" y="37491"/>
                    </a:lnTo>
                    <a:lnTo>
                      <a:pt x="294228" y="37503"/>
                    </a:lnTo>
                    <a:lnTo>
                      <a:pt x="294145" y="37529"/>
                    </a:lnTo>
                    <a:lnTo>
                      <a:pt x="292913" y="38012"/>
                    </a:lnTo>
                    <a:cubicBezTo>
                      <a:pt x="291821" y="38469"/>
                      <a:pt x="290309" y="39167"/>
                      <a:pt x="288582" y="40044"/>
                    </a:cubicBezTo>
                    <a:cubicBezTo>
                      <a:pt x="285090" y="41822"/>
                      <a:pt x="280657" y="44374"/>
                      <a:pt x="276111" y="47461"/>
                    </a:cubicBezTo>
                    <a:cubicBezTo>
                      <a:pt x="266942" y="53582"/>
                      <a:pt x="257315" y="62129"/>
                      <a:pt x="252247" y="70067"/>
                    </a:cubicBezTo>
                    <a:lnTo>
                      <a:pt x="252247" y="70054"/>
                    </a:lnTo>
                    <a:cubicBezTo>
                      <a:pt x="238596" y="91085"/>
                      <a:pt x="224625" y="122594"/>
                      <a:pt x="224613" y="164999"/>
                    </a:cubicBezTo>
                    <a:cubicBezTo>
                      <a:pt x="224613" y="180595"/>
                      <a:pt x="226505" y="197727"/>
                      <a:pt x="231115" y="216472"/>
                    </a:cubicBezTo>
                    <a:lnTo>
                      <a:pt x="235230" y="233198"/>
                    </a:lnTo>
                    <a:lnTo>
                      <a:pt x="218822" y="238443"/>
                    </a:lnTo>
                    <a:lnTo>
                      <a:pt x="218618" y="238507"/>
                    </a:lnTo>
                    <a:lnTo>
                      <a:pt x="217716" y="238811"/>
                    </a:lnTo>
                    <a:cubicBezTo>
                      <a:pt x="216891" y="239091"/>
                      <a:pt x="215633" y="239535"/>
                      <a:pt x="213982" y="240132"/>
                    </a:cubicBezTo>
                    <a:cubicBezTo>
                      <a:pt x="210668" y="241339"/>
                      <a:pt x="205778" y="243206"/>
                      <a:pt x="199734" y="245746"/>
                    </a:cubicBezTo>
                    <a:cubicBezTo>
                      <a:pt x="187643" y="250813"/>
                      <a:pt x="170879" y="258611"/>
                      <a:pt x="152604" y="269317"/>
                    </a:cubicBezTo>
                    <a:cubicBezTo>
                      <a:pt x="115951" y="290691"/>
                      <a:pt x="73737" y="323774"/>
                      <a:pt x="49683" y="368504"/>
                    </a:cubicBezTo>
                    <a:cubicBezTo>
                      <a:pt x="48451" y="370727"/>
                      <a:pt x="46610" y="375502"/>
                      <a:pt x="45022" y="381521"/>
                    </a:cubicBezTo>
                    <a:cubicBezTo>
                      <a:pt x="43409" y="387579"/>
                      <a:pt x="41923" y="394958"/>
                      <a:pt x="40704" y="402972"/>
                    </a:cubicBezTo>
                    <a:cubicBezTo>
                      <a:pt x="38253" y="418986"/>
                      <a:pt x="36868" y="437541"/>
                      <a:pt x="36868" y="453988"/>
                    </a:cubicBezTo>
                    <a:cubicBezTo>
                      <a:pt x="36868" y="462687"/>
                      <a:pt x="37262" y="470815"/>
                      <a:pt x="38012" y="477546"/>
                    </a:cubicBezTo>
                    <a:cubicBezTo>
                      <a:pt x="38736" y="484226"/>
                      <a:pt x="39954" y="489611"/>
                      <a:pt x="40907" y="492062"/>
                    </a:cubicBezTo>
                    <a:cubicBezTo>
                      <a:pt x="50736" y="518466"/>
                      <a:pt x="67717" y="552273"/>
                      <a:pt x="95479" y="581267"/>
                    </a:cubicBezTo>
                    <a:cubicBezTo>
                      <a:pt x="123317" y="610274"/>
                      <a:pt x="161481" y="634785"/>
                      <a:pt x="216243" y="643980"/>
                    </a:cubicBezTo>
                    <a:lnTo>
                      <a:pt x="216904" y="644094"/>
                    </a:lnTo>
                    <a:lnTo>
                      <a:pt x="217564" y="644246"/>
                    </a:lnTo>
                    <a:lnTo>
                      <a:pt x="217563" y="644249"/>
                    </a:lnTo>
                    <a:lnTo>
                      <a:pt x="217881" y="644323"/>
                    </a:lnTo>
                    <a:lnTo>
                      <a:pt x="219520" y="644665"/>
                    </a:lnTo>
                    <a:cubicBezTo>
                      <a:pt x="221031" y="644958"/>
                      <a:pt x="223342" y="645364"/>
                      <a:pt x="226327" y="645783"/>
                    </a:cubicBezTo>
                    <a:cubicBezTo>
                      <a:pt x="232296" y="646634"/>
                      <a:pt x="240932" y="647498"/>
                      <a:pt x="251117" y="647498"/>
                    </a:cubicBezTo>
                    <a:cubicBezTo>
                      <a:pt x="259182" y="647504"/>
                      <a:pt x="268186" y="646958"/>
                      <a:pt x="277603" y="645483"/>
                    </a:cubicBezTo>
                    <a:lnTo>
                      <a:pt x="294228" y="641128"/>
                    </a:lnTo>
                    <a:lnTo>
                      <a:pt x="294228" y="679049"/>
                    </a:lnTo>
                    <a:lnTo>
                      <a:pt x="283305" y="681918"/>
                    </a:lnTo>
                    <a:cubicBezTo>
                      <a:pt x="271700" y="683734"/>
                      <a:pt x="260795" y="684366"/>
                      <a:pt x="251117" y="684366"/>
                    </a:cubicBezTo>
                    <a:cubicBezTo>
                      <a:pt x="226644" y="684353"/>
                      <a:pt x="209855" y="680314"/>
                      <a:pt x="208852" y="680086"/>
                    </a:cubicBezTo>
                    <a:lnTo>
                      <a:pt x="208867" y="680023"/>
                    </a:lnTo>
                    <a:lnTo>
                      <a:pt x="166108" y="669234"/>
                    </a:lnTo>
                    <a:cubicBezTo>
                      <a:pt x="125085" y="655019"/>
                      <a:pt x="93053" y="632188"/>
                      <a:pt x="68821" y="606756"/>
                    </a:cubicBezTo>
                    <a:cubicBezTo>
                      <a:pt x="36424" y="572822"/>
                      <a:pt x="17425" y="534595"/>
                      <a:pt x="6350" y="504953"/>
                    </a:cubicBezTo>
                    <a:cubicBezTo>
                      <a:pt x="3721" y="497815"/>
                      <a:pt x="2349" y="490182"/>
                      <a:pt x="1360" y="481636"/>
                    </a:cubicBezTo>
                    <a:cubicBezTo>
                      <a:pt x="419" y="473114"/>
                      <a:pt x="0" y="463767"/>
                      <a:pt x="0" y="453988"/>
                    </a:cubicBezTo>
                    <a:cubicBezTo>
                      <a:pt x="51" y="426238"/>
                      <a:pt x="3264" y="395225"/>
                      <a:pt x="9385" y="372022"/>
                    </a:cubicBezTo>
                    <a:cubicBezTo>
                      <a:pt x="11494" y="364237"/>
                      <a:pt x="13843" y="357315"/>
                      <a:pt x="17235" y="350965"/>
                    </a:cubicBezTo>
                    <a:cubicBezTo>
                      <a:pt x="46368" y="297282"/>
                      <a:pt x="94031" y="260935"/>
                      <a:pt x="133960" y="237491"/>
                    </a:cubicBezTo>
                    <a:cubicBezTo>
                      <a:pt x="153969" y="225788"/>
                      <a:pt x="172162" y="217317"/>
                      <a:pt x="185460" y="211735"/>
                    </a:cubicBezTo>
                    <a:lnTo>
                      <a:pt x="193217" y="208685"/>
                    </a:lnTo>
                    <a:lnTo>
                      <a:pt x="187732" y="164999"/>
                    </a:lnTo>
                    <a:cubicBezTo>
                      <a:pt x="187706" y="114263"/>
                      <a:pt x="204699" y="75439"/>
                      <a:pt x="221349" y="49937"/>
                    </a:cubicBezTo>
                    <a:lnTo>
                      <a:pt x="221349" y="49924"/>
                    </a:lnTo>
                    <a:cubicBezTo>
                      <a:pt x="229591" y="37377"/>
                      <a:pt x="240538" y="27687"/>
                      <a:pt x="250978" y="20041"/>
                    </a:cubicBezTo>
                    <a:cubicBezTo>
                      <a:pt x="261506" y="12421"/>
                      <a:pt x="271336" y="7087"/>
                      <a:pt x="278727" y="3976"/>
                    </a:cubicBezTo>
                    <a:cubicBezTo>
                      <a:pt x="280912" y="3074"/>
                      <a:pt x="282817" y="2350"/>
                      <a:pt x="285268" y="1715"/>
                    </a:cubicBezTo>
                    <a:lnTo>
                      <a:pt x="285280" y="1715"/>
                    </a:lnTo>
                    <a:lnTo>
                      <a:pt x="294228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6" name="Shape 240"/>
              <p:cNvSpPr/>
              <p:nvPr/>
            </p:nvSpPr>
            <p:spPr>
              <a:xfrm>
                <a:off x="604687" y="5352836"/>
                <a:ext cx="416299" cy="563154"/>
              </a:xfrm>
              <a:custGeom>
                <a:avLst/>
                <a:gdLst/>
                <a:ahLst/>
                <a:cxnLst/>
                <a:rect l="0" t="0" r="0" b="0"/>
                <a:pathLst>
                  <a:path w="464810" h="688827">
                    <a:moveTo>
                      <a:pt x="77476" y="12"/>
                    </a:moveTo>
                    <a:cubicBezTo>
                      <a:pt x="112198" y="0"/>
                      <a:pt x="141306" y="6413"/>
                      <a:pt x="165170" y="16268"/>
                    </a:cubicBezTo>
                    <a:cubicBezTo>
                      <a:pt x="189058" y="26111"/>
                      <a:pt x="207651" y="39344"/>
                      <a:pt x="221672" y="52578"/>
                    </a:cubicBezTo>
                    <a:cubicBezTo>
                      <a:pt x="235700" y="65856"/>
                      <a:pt x="245214" y="79051"/>
                      <a:pt x="251307" y="89136"/>
                    </a:cubicBezTo>
                    <a:lnTo>
                      <a:pt x="254170" y="94434"/>
                    </a:lnTo>
                    <a:lnTo>
                      <a:pt x="285515" y="92570"/>
                    </a:lnTo>
                    <a:cubicBezTo>
                      <a:pt x="327489" y="92570"/>
                      <a:pt x="359467" y="100635"/>
                      <a:pt x="383318" y="115367"/>
                    </a:cubicBezTo>
                    <a:cubicBezTo>
                      <a:pt x="407206" y="130010"/>
                      <a:pt x="421849" y="151435"/>
                      <a:pt x="428936" y="173710"/>
                    </a:cubicBezTo>
                    <a:cubicBezTo>
                      <a:pt x="433736" y="188582"/>
                      <a:pt x="435502" y="203848"/>
                      <a:pt x="435515" y="218618"/>
                    </a:cubicBezTo>
                    <a:cubicBezTo>
                      <a:pt x="435477" y="246723"/>
                      <a:pt x="429165" y="273228"/>
                      <a:pt x="422992" y="293014"/>
                    </a:cubicBezTo>
                    <a:cubicBezTo>
                      <a:pt x="419899" y="302907"/>
                      <a:pt x="416813" y="311112"/>
                      <a:pt x="414469" y="316912"/>
                    </a:cubicBezTo>
                    <a:lnTo>
                      <a:pt x="414369" y="317145"/>
                    </a:lnTo>
                    <a:lnTo>
                      <a:pt x="436386" y="353581"/>
                    </a:lnTo>
                    <a:cubicBezTo>
                      <a:pt x="458493" y="398550"/>
                      <a:pt x="464810" y="440125"/>
                      <a:pt x="464762" y="472148"/>
                    </a:cubicBezTo>
                    <a:cubicBezTo>
                      <a:pt x="464753" y="501761"/>
                      <a:pt x="459522" y="523330"/>
                      <a:pt x="456676" y="532891"/>
                    </a:cubicBezTo>
                    <a:lnTo>
                      <a:pt x="455005" y="538004"/>
                    </a:lnTo>
                    <a:lnTo>
                      <a:pt x="455022" y="538010"/>
                    </a:lnTo>
                    <a:lnTo>
                      <a:pt x="454943" y="538193"/>
                    </a:lnTo>
                    <a:lnTo>
                      <a:pt x="454907" y="538302"/>
                    </a:lnTo>
                    <a:lnTo>
                      <a:pt x="454897" y="538298"/>
                    </a:lnTo>
                    <a:lnTo>
                      <a:pt x="438208" y="576966"/>
                    </a:lnTo>
                    <a:cubicBezTo>
                      <a:pt x="419669" y="612610"/>
                      <a:pt x="396183" y="638480"/>
                      <a:pt x="369818" y="656006"/>
                    </a:cubicBezTo>
                    <a:cubicBezTo>
                      <a:pt x="334689" y="679424"/>
                      <a:pt x="295370" y="687667"/>
                      <a:pt x="258070" y="687641"/>
                    </a:cubicBezTo>
                    <a:cubicBezTo>
                      <a:pt x="209276" y="687578"/>
                      <a:pt x="163239" y="673938"/>
                      <a:pt x="129063" y="660540"/>
                    </a:cubicBezTo>
                    <a:cubicBezTo>
                      <a:pt x="111982" y="653828"/>
                      <a:pt x="97869" y="647131"/>
                      <a:pt x="87949" y="642067"/>
                    </a:cubicBezTo>
                    <a:lnTo>
                      <a:pt x="84541" y="640252"/>
                    </a:lnTo>
                    <a:lnTo>
                      <a:pt x="62574" y="662098"/>
                    </a:lnTo>
                    <a:cubicBezTo>
                      <a:pt x="50526" y="670883"/>
                      <a:pt x="37909" y="677424"/>
                      <a:pt x="25457" y="682142"/>
                    </a:cubicBezTo>
                    <a:lnTo>
                      <a:pt x="0" y="688827"/>
                    </a:lnTo>
                    <a:lnTo>
                      <a:pt x="0" y="650906"/>
                    </a:lnTo>
                    <a:lnTo>
                      <a:pt x="12338" y="647674"/>
                    </a:lnTo>
                    <a:cubicBezTo>
                      <a:pt x="31794" y="640219"/>
                      <a:pt x="50781" y="627875"/>
                      <a:pt x="66694" y="606565"/>
                    </a:cubicBezTo>
                    <a:lnTo>
                      <a:pt x="76664" y="593179"/>
                    </a:lnTo>
                    <a:lnTo>
                      <a:pt x="90977" y="601764"/>
                    </a:lnTo>
                    <a:lnTo>
                      <a:pt x="91103" y="601840"/>
                    </a:lnTo>
                    <a:lnTo>
                      <a:pt x="91725" y="602196"/>
                    </a:lnTo>
                    <a:cubicBezTo>
                      <a:pt x="92284" y="602526"/>
                      <a:pt x="93173" y="603034"/>
                      <a:pt x="94342" y="603694"/>
                    </a:cubicBezTo>
                    <a:cubicBezTo>
                      <a:pt x="96691" y="605003"/>
                      <a:pt x="100209" y="606908"/>
                      <a:pt x="104730" y="609219"/>
                    </a:cubicBezTo>
                    <a:cubicBezTo>
                      <a:pt x="113760" y="613829"/>
                      <a:pt x="126816" y="620039"/>
                      <a:pt x="142563" y="626224"/>
                    </a:cubicBezTo>
                    <a:cubicBezTo>
                      <a:pt x="174021" y="638645"/>
                      <a:pt x="216287" y="650811"/>
                      <a:pt x="258070" y="650761"/>
                    </a:cubicBezTo>
                    <a:cubicBezTo>
                      <a:pt x="290163" y="650735"/>
                      <a:pt x="321583" y="643814"/>
                      <a:pt x="349358" y="625322"/>
                    </a:cubicBezTo>
                    <a:cubicBezTo>
                      <a:pt x="377120" y="606768"/>
                      <a:pt x="402177" y="576275"/>
                      <a:pt x="420274" y="525640"/>
                    </a:cubicBezTo>
                    <a:lnTo>
                      <a:pt x="420326" y="525488"/>
                    </a:lnTo>
                    <a:lnTo>
                      <a:pt x="420377" y="525374"/>
                    </a:lnTo>
                    <a:lnTo>
                      <a:pt x="420376" y="525373"/>
                    </a:lnTo>
                    <a:lnTo>
                      <a:pt x="420541" y="524865"/>
                    </a:lnTo>
                    <a:cubicBezTo>
                      <a:pt x="420719" y="524370"/>
                      <a:pt x="420986" y="523532"/>
                      <a:pt x="421329" y="522389"/>
                    </a:cubicBezTo>
                    <a:cubicBezTo>
                      <a:pt x="422001" y="520103"/>
                      <a:pt x="422967" y="516547"/>
                      <a:pt x="423932" y="511911"/>
                    </a:cubicBezTo>
                    <a:cubicBezTo>
                      <a:pt x="425876" y="502628"/>
                      <a:pt x="427882" y="488962"/>
                      <a:pt x="427882" y="472148"/>
                    </a:cubicBezTo>
                    <a:cubicBezTo>
                      <a:pt x="427818" y="435661"/>
                      <a:pt x="418712" y="384670"/>
                      <a:pt x="378784" y="329298"/>
                    </a:cubicBezTo>
                    <a:lnTo>
                      <a:pt x="372396" y="320459"/>
                    </a:lnTo>
                    <a:lnTo>
                      <a:pt x="377057" y="310616"/>
                    </a:lnTo>
                    <a:lnTo>
                      <a:pt x="377082" y="310578"/>
                    </a:lnTo>
                    <a:lnTo>
                      <a:pt x="377221" y="310261"/>
                    </a:lnTo>
                    <a:lnTo>
                      <a:pt x="377857" y="308839"/>
                    </a:lnTo>
                    <a:cubicBezTo>
                      <a:pt x="378428" y="307556"/>
                      <a:pt x="379266" y="305613"/>
                      <a:pt x="380282" y="303098"/>
                    </a:cubicBezTo>
                    <a:cubicBezTo>
                      <a:pt x="382314" y="298056"/>
                      <a:pt x="385057" y="290766"/>
                      <a:pt x="387800" y="282016"/>
                    </a:cubicBezTo>
                    <a:cubicBezTo>
                      <a:pt x="393312" y="264515"/>
                      <a:pt x="398659" y="241071"/>
                      <a:pt x="398634" y="218618"/>
                    </a:cubicBezTo>
                    <a:cubicBezTo>
                      <a:pt x="398646" y="200863"/>
                      <a:pt x="395344" y="184086"/>
                      <a:pt x="387407" y="170497"/>
                    </a:cubicBezTo>
                    <a:cubicBezTo>
                      <a:pt x="379368" y="156934"/>
                      <a:pt x="367061" y="145593"/>
                      <a:pt x="344709" y="137782"/>
                    </a:cubicBezTo>
                    <a:cubicBezTo>
                      <a:pt x="329812" y="132664"/>
                      <a:pt x="310394" y="129438"/>
                      <a:pt x="285515" y="129438"/>
                    </a:cubicBezTo>
                    <a:cubicBezTo>
                      <a:pt x="273399" y="129438"/>
                      <a:pt x="259975" y="130200"/>
                      <a:pt x="245205" y="131864"/>
                    </a:cubicBezTo>
                    <a:lnTo>
                      <a:pt x="230943" y="133452"/>
                    </a:lnTo>
                    <a:lnTo>
                      <a:pt x="225889" y="120040"/>
                    </a:lnTo>
                    <a:lnTo>
                      <a:pt x="225892" y="120039"/>
                    </a:lnTo>
                    <a:lnTo>
                      <a:pt x="225851" y="119926"/>
                    </a:lnTo>
                    <a:lnTo>
                      <a:pt x="225316" y="118720"/>
                    </a:lnTo>
                    <a:cubicBezTo>
                      <a:pt x="224809" y="117564"/>
                      <a:pt x="223958" y="115760"/>
                      <a:pt x="222726" y="113449"/>
                    </a:cubicBezTo>
                    <a:cubicBezTo>
                      <a:pt x="220263" y="108839"/>
                      <a:pt x="216274" y="102222"/>
                      <a:pt x="210471" y="94856"/>
                    </a:cubicBezTo>
                    <a:cubicBezTo>
                      <a:pt x="198824" y="80073"/>
                      <a:pt x="180118" y="62319"/>
                      <a:pt x="151123" y="50355"/>
                    </a:cubicBezTo>
                    <a:cubicBezTo>
                      <a:pt x="131756" y="42380"/>
                      <a:pt x="107702" y="36893"/>
                      <a:pt x="77476" y="36893"/>
                    </a:cubicBezTo>
                    <a:cubicBezTo>
                      <a:pt x="66319" y="36893"/>
                      <a:pt x="54318" y="37646"/>
                      <a:pt x="41421" y="39319"/>
                    </a:cubicBezTo>
                    <a:lnTo>
                      <a:pt x="108" y="47248"/>
                    </a:lnTo>
                    <a:lnTo>
                      <a:pt x="0" y="47281"/>
                    </a:lnTo>
                    <a:lnTo>
                      <a:pt x="0" y="47269"/>
                    </a:lnTo>
                    <a:lnTo>
                      <a:pt x="6" y="47269"/>
                    </a:lnTo>
                    <a:lnTo>
                      <a:pt x="5" y="47267"/>
                    </a:lnTo>
                    <a:lnTo>
                      <a:pt x="0" y="47268"/>
                    </a:lnTo>
                    <a:lnTo>
                      <a:pt x="0" y="9778"/>
                    </a:lnTo>
                    <a:lnTo>
                      <a:pt x="36670" y="2748"/>
                    </a:lnTo>
                    <a:cubicBezTo>
                      <a:pt x="51060" y="879"/>
                      <a:pt x="64650" y="12"/>
                      <a:pt x="77476" y="12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7" name="Shape 241"/>
              <p:cNvSpPr/>
              <p:nvPr/>
            </p:nvSpPr>
            <p:spPr>
              <a:xfrm>
                <a:off x="595585" y="5902436"/>
                <a:ext cx="158242" cy="233773"/>
              </a:xfrm>
              <a:custGeom>
                <a:avLst/>
                <a:gdLst/>
                <a:ahLst/>
                <a:cxnLst/>
                <a:rect l="0" t="0" r="0" b="0"/>
                <a:pathLst>
                  <a:path w="176682" h="285941">
                    <a:moveTo>
                      <a:pt x="95796" y="3912"/>
                    </a:moveTo>
                    <a:cubicBezTo>
                      <a:pt x="109080" y="5969"/>
                      <a:pt x="127774" y="32830"/>
                      <a:pt x="128067" y="48768"/>
                    </a:cubicBezTo>
                    <a:cubicBezTo>
                      <a:pt x="129566" y="131255"/>
                      <a:pt x="147777" y="209499"/>
                      <a:pt x="176682" y="285941"/>
                    </a:cubicBezTo>
                    <a:lnTo>
                      <a:pt x="0" y="285941"/>
                    </a:lnTo>
                    <a:cubicBezTo>
                      <a:pt x="38926" y="220078"/>
                      <a:pt x="54077" y="147879"/>
                      <a:pt x="56845" y="72390"/>
                    </a:cubicBezTo>
                    <a:cubicBezTo>
                      <a:pt x="57138" y="64415"/>
                      <a:pt x="57404" y="56426"/>
                      <a:pt x="57442" y="48425"/>
                    </a:cubicBezTo>
                    <a:cubicBezTo>
                      <a:pt x="57594" y="22225"/>
                      <a:pt x="70624" y="0"/>
                      <a:pt x="95796" y="3912"/>
                    </a:cubicBezTo>
                    <a:close/>
                  </a:path>
                </a:pathLst>
              </a:custGeom>
              <a:solidFill>
                <a:srgbClr val="005C43"/>
              </a:solidFill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8" name="Shape 242"/>
              <p:cNvSpPr/>
              <p:nvPr/>
            </p:nvSpPr>
            <p:spPr>
              <a:xfrm>
                <a:off x="566637" y="5890164"/>
                <a:ext cx="109804" cy="261121"/>
              </a:xfrm>
              <a:custGeom>
                <a:avLst/>
                <a:gdLst/>
                <a:ahLst/>
                <a:cxnLst/>
                <a:rect l="0" t="0" r="0" b="0"/>
                <a:pathLst>
                  <a:path w="122599" h="319392">
                    <a:moveTo>
                      <a:pt x="122504" y="25"/>
                    </a:moveTo>
                    <a:lnTo>
                      <a:pt x="122599" y="33"/>
                    </a:lnTo>
                    <a:lnTo>
                      <a:pt x="122599" y="36914"/>
                    </a:lnTo>
                    <a:lnTo>
                      <a:pt x="122504" y="36906"/>
                    </a:lnTo>
                    <a:cubicBezTo>
                      <a:pt x="120091" y="36931"/>
                      <a:pt x="118796" y="37389"/>
                      <a:pt x="117500" y="38100"/>
                    </a:cubicBezTo>
                    <a:cubicBezTo>
                      <a:pt x="116230" y="38824"/>
                      <a:pt x="114884" y="40005"/>
                      <a:pt x="113474" y="42113"/>
                    </a:cubicBezTo>
                    <a:cubicBezTo>
                      <a:pt x="110617" y="46228"/>
                      <a:pt x="108203" y="54216"/>
                      <a:pt x="108203" y="63551"/>
                    </a:cubicBezTo>
                    <a:cubicBezTo>
                      <a:pt x="108153" y="71882"/>
                      <a:pt x="107886" y="80048"/>
                      <a:pt x="107594" y="88062"/>
                    </a:cubicBezTo>
                    <a:lnTo>
                      <a:pt x="107594" y="88074"/>
                    </a:lnTo>
                    <a:cubicBezTo>
                      <a:pt x="105480" y="146167"/>
                      <a:pt x="96136" y="203217"/>
                      <a:pt x="74338" y="257306"/>
                    </a:cubicBezTo>
                    <a:lnTo>
                      <a:pt x="61913" y="282511"/>
                    </a:lnTo>
                    <a:lnTo>
                      <a:pt x="122599" y="282511"/>
                    </a:lnTo>
                    <a:lnTo>
                      <a:pt x="122599" y="319392"/>
                    </a:lnTo>
                    <a:lnTo>
                      <a:pt x="32321" y="319392"/>
                    </a:lnTo>
                    <a:lnTo>
                      <a:pt x="0" y="319392"/>
                    </a:lnTo>
                    <a:lnTo>
                      <a:pt x="16446" y="291566"/>
                    </a:lnTo>
                    <a:cubicBezTo>
                      <a:pt x="53378" y="229045"/>
                      <a:pt x="68034" y="160248"/>
                      <a:pt x="70739" y="86716"/>
                    </a:cubicBezTo>
                    <a:lnTo>
                      <a:pt x="70739" y="86728"/>
                    </a:lnTo>
                    <a:cubicBezTo>
                      <a:pt x="71031" y="78791"/>
                      <a:pt x="71285" y="70993"/>
                      <a:pt x="71336" y="63335"/>
                    </a:cubicBezTo>
                    <a:cubicBezTo>
                      <a:pt x="71412" y="52172"/>
                      <a:pt x="73304" y="41288"/>
                      <a:pt x="77584" y="31280"/>
                    </a:cubicBezTo>
                    <a:cubicBezTo>
                      <a:pt x="81864" y="21361"/>
                      <a:pt x="88836" y="12027"/>
                      <a:pt x="99174" y="6096"/>
                    </a:cubicBezTo>
                    <a:cubicBezTo>
                      <a:pt x="106007" y="2146"/>
                      <a:pt x="114160" y="0"/>
                      <a:pt x="122504" y="25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89" name="Shape 243"/>
              <p:cNvSpPr/>
              <p:nvPr/>
            </p:nvSpPr>
            <p:spPr>
              <a:xfrm>
                <a:off x="676441" y="5890191"/>
                <a:ext cx="101284" cy="261094"/>
              </a:xfrm>
              <a:custGeom>
                <a:avLst/>
                <a:gdLst/>
                <a:ahLst/>
                <a:cxnLst/>
                <a:rect l="0" t="0" r="0" b="0"/>
                <a:pathLst>
                  <a:path w="113087" h="319359">
                    <a:moveTo>
                      <a:pt x="0" y="0"/>
                    </a:moveTo>
                    <a:lnTo>
                      <a:pt x="8350" y="665"/>
                    </a:lnTo>
                    <a:cubicBezTo>
                      <a:pt x="14853" y="1732"/>
                      <a:pt x="19703" y="4387"/>
                      <a:pt x="23958" y="7295"/>
                    </a:cubicBezTo>
                    <a:cubicBezTo>
                      <a:pt x="28187" y="10267"/>
                      <a:pt x="31845" y="13721"/>
                      <a:pt x="35223" y="17480"/>
                    </a:cubicBezTo>
                    <a:cubicBezTo>
                      <a:pt x="41942" y="25037"/>
                      <a:pt x="47555" y="33838"/>
                      <a:pt x="51505" y="43198"/>
                    </a:cubicBezTo>
                    <a:cubicBezTo>
                      <a:pt x="54083" y="49484"/>
                      <a:pt x="56026" y="55949"/>
                      <a:pt x="56216" y="63403"/>
                    </a:cubicBezTo>
                    <a:cubicBezTo>
                      <a:pt x="57690" y="143375"/>
                      <a:pt x="75317" y="219436"/>
                      <a:pt x="103651" y="294391"/>
                    </a:cubicBezTo>
                    <a:lnTo>
                      <a:pt x="113087" y="319359"/>
                    </a:lnTo>
                    <a:lnTo>
                      <a:pt x="86404" y="319359"/>
                    </a:lnTo>
                    <a:lnTo>
                      <a:pt x="0" y="319359"/>
                    </a:lnTo>
                    <a:lnTo>
                      <a:pt x="0" y="282479"/>
                    </a:lnTo>
                    <a:lnTo>
                      <a:pt x="60686" y="282479"/>
                    </a:lnTo>
                    <a:lnTo>
                      <a:pt x="49157" y="248500"/>
                    </a:lnTo>
                    <a:cubicBezTo>
                      <a:pt x="31366" y="189018"/>
                      <a:pt x="20510" y="127837"/>
                      <a:pt x="19348" y="64077"/>
                    </a:cubicBezTo>
                    <a:cubicBezTo>
                      <a:pt x="19476" y="63340"/>
                      <a:pt x="18320" y="58438"/>
                      <a:pt x="15691" y="53625"/>
                    </a:cubicBezTo>
                    <a:cubicBezTo>
                      <a:pt x="13150" y="48722"/>
                      <a:pt x="9378" y="43566"/>
                      <a:pt x="6090" y="40327"/>
                    </a:cubicBezTo>
                    <a:lnTo>
                      <a:pt x="1958" y="37042"/>
                    </a:lnTo>
                    <a:lnTo>
                      <a:pt x="0" y="3688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90" name="Shape 244"/>
              <p:cNvSpPr/>
              <p:nvPr/>
            </p:nvSpPr>
            <p:spPr>
              <a:xfrm>
                <a:off x="778005" y="5498851"/>
                <a:ext cx="125597" cy="114213"/>
              </a:xfrm>
              <a:custGeom>
                <a:avLst/>
                <a:gdLst/>
                <a:ahLst/>
                <a:cxnLst/>
                <a:rect l="0" t="0" r="0" b="0"/>
                <a:pathLst>
                  <a:path w="140233" h="139700">
                    <a:moveTo>
                      <a:pt x="72352" y="178"/>
                    </a:moveTo>
                    <a:cubicBezTo>
                      <a:pt x="110058" y="368"/>
                      <a:pt x="140195" y="31471"/>
                      <a:pt x="140221" y="70167"/>
                    </a:cubicBezTo>
                    <a:cubicBezTo>
                      <a:pt x="140233" y="109906"/>
                      <a:pt x="111913" y="138760"/>
                      <a:pt x="72454" y="139255"/>
                    </a:cubicBezTo>
                    <a:cubicBezTo>
                      <a:pt x="34468" y="139700"/>
                      <a:pt x="2363" y="109550"/>
                      <a:pt x="1207" y="72263"/>
                    </a:cubicBezTo>
                    <a:cubicBezTo>
                      <a:pt x="0" y="33960"/>
                      <a:pt x="33554" y="0"/>
                      <a:pt x="72352" y="178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91" name="Shape 245"/>
              <p:cNvSpPr/>
              <p:nvPr/>
            </p:nvSpPr>
            <p:spPr>
              <a:xfrm>
                <a:off x="740806" y="5616466"/>
                <a:ext cx="44383" cy="40348"/>
              </a:xfrm>
              <a:custGeom>
                <a:avLst/>
                <a:gdLst/>
                <a:ahLst/>
                <a:cxnLst/>
                <a:rect l="0" t="0" r="0" b="0"/>
                <a:pathLst>
                  <a:path w="49555" h="49352">
                    <a:moveTo>
                      <a:pt x="25565" y="51"/>
                    </a:moveTo>
                    <a:cubicBezTo>
                      <a:pt x="38887" y="127"/>
                      <a:pt x="49530" y="11100"/>
                      <a:pt x="49555" y="24778"/>
                    </a:cubicBezTo>
                    <a:cubicBezTo>
                      <a:pt x="49555" y="38811"/>
                      <a:pt x="39547" y="49009"/>
                      <a:pt x="25615" y="49187"/>
                    </a:cubicBezTo>
                    <a:cubicBezTo>
                      <a:pt x="12179" y="49352"/>
                      <a:pt x="838" y="38684"/>
                      <a:pt x="432" y="25514"/>
                    </a:cubicBezTo>
                    <a:cubicBezTo>
                      <a:pt x="0" y="11976"/>
                      <a:pt x="11849" y="0"/>
                      <a:pt x="25565" y="51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FFFFFF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69343" y="3243651"/>
              <a:ext cx="1647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200" b="1" dirty="0" smtClean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ДЕРЕВООБРОБНЕ </a:t>
              </a:r>
            </a:p>
            <a:p>
              <a:pPr algn="ctr"/>
              <a:r>
                <a:rPr lang="uk-UA" sz="1200" b="1" dirty="0" smtClean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ПІДПРИЄМСТВО</a:t>
              </a:r>
              <a:endParaRPr lang="uk-UA" sz="12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465" y="1872459"/>
              <a:ext cx="2482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Стандарти відповідального ведення лісового господарства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71142" y="1832580"/>
              <a:ext cx="1864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Стандарти ланцюга постачання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79857" y="1934813"/>
              <a:ext cx="1877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Процедури маркування</a:t>
              </a:r>
            </a:p>
          </p:txBody>
        </p:sp>
        <p:cxnSp>
          <p:nvCxnSpPr>
            <p:cNvPr id="16" name="Пряма зі стрілкою 15"/>
            <p:cNvCxnSpPr/>
            <p:nvPr/>
          </p:nvCxnSpPr>
          <p:spPr>
            <a:xfrm>
              <a:off x="1213326" y="2318031"/>
              <a:ext cx="0" cy="238239"/>
            </a:xfrm>
            <a:prstGeom prst="straightConnector1">
              <a:avLst/>
            </a:prstGeom>
            <a:ln w="12700">
              <a:solidFill>
                <a:srgbClr val="525252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зі стрілкою 16"/>
            <p:cNvCxnSpPr/>
            <p:nvPr/>
          </p:nvCxnSpPr>
          <p:spPr>
            <a:xfrm>
              <a:off x="2496460" y="3090080"/>
              <a:ext cx="1171424" cy="0"/>
            </a:xfrm>
            <a:prstGeom prst="straightConnector1">
              <a:avLst/>
            </a:prstGeom>
            <a:ln w="12700">
              <a:solidFill>
                <a:srgbClr val="005C43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зі стрілкою 17"/>
            <p:cNvCxnSpPr/>
            <p:nvPr/>
          </p:nvCxnSpPr>
          <p:spPr>
            <a:xfrm>
              <a:off x="5719348" y="3090080"/>
              <a:ext cx="1247995" cy="0"/>
            </a:xfrm>
            <a:prstGeom prst="straightConnector1">
              <a:avLst/>
            </a:prstGeom>
            <a:ln w="12700">
              <a:solidFill>
                <a:srgbClr val="005C43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зі стрілкою 18"/>
            <p:cNvCxnSpPr/>
            <p:nvPr/>
          </p:nvCxnSpPr>
          <p:spPr>
            <a:xfrm>
              <a:off x="4586709" y="2318031"/>
              <a:ext cx="0" cy="238239"/>
            </a:xfrm>
            <a:prstGeom prst="straightConnector1">
              <a:avLst/>
            </a:prstGeom>
            <a:ln w="12700">
              <a:solidFill>
                <a:srgbClr val="525252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45693" y="2856762"/>
              <a:ext cx="1672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i="1" dirty="0" smtClean="0">
                  <a:solidFill>
                    <a:srgbClr val="005C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деревина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10064" y="2811202"/>
              <a:ext cx="1672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i="1" dirty="0" smtClean="0">
                  <a:solidFill>
                    <a:srgbClr val="005C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готова продукція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711" y="1899395"/>
              <a:ext cx="418636" cy="41863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1639" y="1887970"/>
              <a:ext cx="381992" cy="38199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6801" y="1899395"/>
              <a:ext cx="345019" cy="345019"/>
            </a:xfrm>
            <a:prstGeom prst="rect">
              <a:avLst/>
            </a:prstGeom>
          </p:spPr>
        </p:pic>
        <p:cxnSp>
          <p:nvCxnSpPr>
            <p:cNvPr id="25" name="Пряма зі стрілкою 24"/>
            <p:cNvCxnSpPr/>
            <p:nvPr/>
          </p:nvCxnSpPr>
          <p:spPr>
            <a:xfrm>
              <a:off x="7022947" y="2346589"/>
              <a:ext cx="0" cy="247980"/>
            </a:xfrm>
            <a:prstGeom prst="straightConnector1">
              <a:avLst/>
            </a:prstGeom>
            <a:ln w="12700">
              <a:solidFill>
                <a:srgbClr val="525252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56656" y="4292116"/>
              <a:ext cx="1672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ез</a:t>
              </a:r>
              <a:r>
                <a:rPr lang="uk-UA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алежна оцінка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62860" y="4292116"/>
              <a:ext cx="1672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Незалежна оцінка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18520" y="4284131"/>
              <a:ext cx="1672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solidFill>
                    <a:srgbClr val="5858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Відповідальне споживання</a:t>
              </a:r>
            </a:p>
          </p:txBody>
        </p:sp>
        <p:cxnSp>
          <p:nvCxnSpPr>
            <p:cNvPr id="29" name="Пряма зі стрілкою 28"/>
            <p:cNvCxnSpPr/>
            <p:nvPr/>
          </p:nvCxnSpPr>
          <p:spPr>
            <a:xfrm>
              <a:off x="7971082" y="3885792"/>
              <a:ext cx="0" cy="238239"/>
            </a:xfrm>
            <a:prstGeom prst="straightConnector1">
              <a:avLst/>
            </a:prstGeom>
            <a:ln w="12700">
              <a:solidFill>
                <a:srgbClr val="525252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зі стрілкою 29"/>
            <p:cNvCxnSpPr/>
            <p:nvPr/>
          </p:nvCxnSpPr>
          <p:spPr>
            <a:xfrm flipV="1">
              <a:off x="1260907" y="3916088"/>
              <a:ext cx="0" cy="256908"/>
            </a:xfrm>
            <a:prstGeom prst="straightConnector1">
              <a:avLst/>
            </a:prstGeom>
            <a:ln w="12700">
              <a:solidFill>
                <a:srgbClr val="525252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зі стрілкою 30"/>
            <p:cNvCxnSpPr/>
            <p:nvPr/>
          </p:nvCxnSpPr>
          <p:spPr>
            <a:xfrm flipV="1">
              <a:off x="4584329" y="3885792"/>
              <a:ext cx="0" cy="256908"/>
            </a:xfrm>
            <a:prstGeom prst="straightConnector1">
              <a:avLst/>
            </a:prstGeom>
            <a:ln w="12700">
              <a:solidFill>
                <a:srgbClr val="525252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674" t="7771" r="17721" b="23721"/>
            <a:stretch/>
          </p:blipFill>
          <p:spPr>
            <a:xfrm>
              <a:off x="531642" y="4091351"/>
              <a:ext cx="383224" cy="394173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674" t="7771" r="17721" b="23721"/>
            <a:stretch/>
          </p:blipFill>
          <p:spPr>
            <a:xfrm>
              <a:off x="3734401" y="4091351"/>
              <a:ext cx="383224" cy="394173"/>
            </a:xfrm>
            <a:prstGeom prst="rect">
              <a:avLst/>
            </a:prstGeom>
          </p:spPr>
        </p:pic>
        <p:grpSp>
          <p:nvGrpSpPr>
            <p:cNvPr id="34" name="Групувати 33"/>
            <p:cNvGrpSpPr/>
            <p:nvPr/>
          </p:nvGrpSpPr>
          <p:grpSpPr>
            <a:xfrm>
              <a:off x="6869898" y="4091351"/>
              <a:ext cx="419917" cy="379450"/>
              <a:chOff x="27530254" y="19620452"/>
              <a:chExt cx="3839757" cy="3469721"/>
            </a:xfrm>
            <a:solidFill>
              <a:srgbClr val="525252">
                <a:alpha val="72000"/>
              </a:srgbClr>
            </a:solidFill>
          </p:grpSpPr>
          <p:sp>
            <p:nvSpPr>
              <p:cNvPr id="49" name="Shape 219"/>
              <p:cNvSpPr/>
              <p:nvPr/>
            </p:nvSpPr>
            <p:spPr>
              <a:xfrm>
                <a:off x="30393496" y="22460784"/>
                <a:ext cx="689441" cy="629389"/>
              </a:xfrm>
              <a:custGeom>
                <a:avLst/>
                <a:gdLst/>
                <a:ahLst/>
                <a:cxnLst/>
                <a:rect l="0" t="0" r="0" b="0"/>
                <a:pathLst>
                  <a:path w="164122" h="164135">
                    <a:moveTo>
                      <a:pt x="82727" y="0"/>
                    </a:moveTo>
                    <a:cubicBezTo>
                      <a:pt x="128688" y="0"/>
                      <a:pt x="164122" y="36766"/>
                      <a:pt x="164122" y="82728"/>
                    </a:cubicBezTo>
                    <a:cubicBezTo>
                      <a:pt x="164122" y="127368"/>
                      <a:pt x="128688" y="164135"/>
                      <a:pt x="82727" y="164135"/>
                    </a:cubicBezTo>
                    <a:cubicBezTo>
                      <a:pt x="36753" y="164135"/>
                      <a:pt x="0" y="127368"/>
                      <a:pt x="0" y="82728"/>
                    </a:cubicBezTo>
                    <a:cubicBezTo>
                      <a:pt x="0" y="36766"/>
                      <a:pt x="36753" y="0"/>
                      <a:pt x="82727" y="0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0" name="Shape 220"/>
              <p:cNvSpPr/>
              <p:nvPr/>
            </p:nvSpPr>
            <p:spPr>
              <a:xfrm>
                <a:off x="28059859" y="22460784"/>
                <a:ext cx="689551" cy="629389"/>
              </a:xfrm>
              <a:custGeom>
                <a:avLst/>
                <a:gdLst/>
                <a:ahLst/>
                <a:cxnLst/>
                <a:rect l="0" t="0" r="0" b="0"/>
                <a:pathLst>
                  <a:path w="164148" h="164135">
                    <a:moveTo>
                      <a:pt x="81420" y="0"/>
                    </a:moveTo>
                    <a:cubicBezTo>
                      <a:pt x="128702" y="0"/>
                      <a:pt x="164148" y="36766"/>
                      <a:pt x="164148" y="82728"/>
                    </a:cubicBezTo>
                    <a:cubicBezTo>
                      <a:pt x="164148" y="127368"/>
                      <a:pt x="128702" y="164135"/>
                      <a:pt x="81420" y="164135"/>
                    </a:cubicBezTo>
                    <a:cubicBezTo>
                      <a:pt x="36767" y="164135"/>
                      <a:pt x="0" y="127368"/>
                      <a:pt x="0" y="82728"/>
                    </a:cubicBezTo>
                    <a:cubicBezTo>
                      <a:pt x="0" y="36766"/>
                      <a:pt x="36767" y="0"/>
                      <a:pt x="81420" y="0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51" name="Shape 221"/>
              <p:cNvSpPr/>
              <p:nvPr/>
            </p:nvSpPr>
            <p:spPr>
              <a:xfrm>
                <a:off x="27530254" y="19620452"/>
                <a:ext cx="3839757" cy="2603604"/>
              </a:xfrm>
              <a:custGeom>
                <a:avLst/>
                <a:gdLst/>
                <a:ahLst/>
                <a:cxnLst/>
                <a:rect l="0" t="0" r="0" b="0"/>
                <a:pathLst>
                  <a:path w="914057" h="678980">
                    <a:moveTo>
                      <a:pt x="61734" y="0"/>
                    </a:moveTo>
                    <a:lnTo>
                      <a:pt x="154978" y="0"/>
                    </a:lnTo>
                    <a:cubicBezTo>
                      <a:pt x="202222" y="0"/>
                      <a:pt x="215392" y="22352"/>
                      <a:pt x="229806" y="56477"/>
                    </a:cubicBezTo>
                    <a:lnTo>
                      <a:pt x="262649" y="122149"/>
                    </a:lnTo>
                    <a:lnTo>
                      <a:pt x="856247" y="122149"/>
                    </a:lnTo>
                    <a:cubicBezTo>
                      <a:pt x="895655" y="122149"/>
                      <a:pt x="914057" y="145783"/>
                      <a:pt x="914057" y="174676"/>
                    </a:cubicBezTo>
                    <a:lnTo>
                      <a:pt x="914057" y="420269"/>
                    </a:lnTo>
                    <a:cubicBezTo>
                      <a:pt x="914057" y="447840"/>
                      <a:pt x="893026" y="470167"/>
                      <a:pt x="865442" y="472783"/>
                    </a:cubicBezTo>
                    <a:lnTo>
                      <a:pt x="334887" y="531902"/>
                    </a:lnTo>
                    <a:cubicBezTo>
                      <a:pt x="291542" y="537159"/>
                      <a:pt x="286271" y="593611"/>
                      <a:pt x="337503" y="593611"/>
                    </a:cubicBezTo>
                    <a:lnTo>
                      <a:pt x="840499" y="593611"/>
                    </a:lnTo>
                    <a:cubicBezTo>
                      <a:pt x="898283" y="593611"/>
                      <a:pt x="898283" y="678980"/>
                      <a:pt x="840499" y="678980"/>
                    </a:cubicBezTo>
                    <a:lnTo>
                      <a:pt x="327025" y="678980"/>
                    </a:lnTo>
                    <a:cubicBezTo>
                      <a:pt x="211417" y="678980"/>
                      <a:pt x="168111" y="551612"/>
                      <a:pt x="258687" y="484619"/>
                    </a:cubicBezTo>
                    <a:lnTo>
                      <a:pt x="304673" y="450456"/>
                    </a:lnTo>
                    <a:lnTo>
                      <a:pt x="141808" y="94564"/>
                    </a:lnTo>
                    <a:lnTo>
                      <a:pt x="61734" y="94564"/>
                    </a:lnTo>
                    <a:cubicBezTo>
                      <a:pt x="0" y="94564"/>
                      <a:pt x="0" y="0"/>
                      <a:pt x="61734" y="0"/>
                    </a:cubicBezTo>
                    <a:close/>
                  </a:path>
                </a:pathLst>
              </a:custGeom>
              <a:grpFill/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21442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5" name="Групувати 34"/>
            <p:cNvGrpSpPr/>
            <p:nvPr/>
          </p:nvGrpSpPr>
          <p:grpSpPr>
            <a:xfrm>
              <a:off x="7502530" y="2594568"/>
              <a:ext cx="872508" cy="1077991"/>
              <a:chOff x="4126401" y="3420774"/>
              <a:chExt cx="194972" cy="240890"/>
            </a:xfrm>
          </p:grpSpPr>
          <p:sp>
            <p:nvSpPr>
              <p:cNvPr id="36" name="Shape 2220"/>
              <p:cNvSpPr/>
              <p:nvPr/>
            </p:nvSpPr>
            <p:spPr>
              <a:xfrm>
                <a:off x="4126401" y="3420774"/>
                <a:ext cx="194972" cy="174112"/>
              </a:xfrm>
              <a:custGeom>
                <a:avLst/>
                <a:gdLst/>
                <a:ahLst/>
                <a:cxnLst/>
                <a:rect l="0" t="0" r="0" b="0"/>
                <a:pathLst>
                  <a:path w="288227" h="257391">
                    <a:moveTo>
                      <a:pt x="171006" y="0"/>
                    </a:moveTo>
                    <a:cubicBezTo>
                      <a:pt x="193789" y="0"/>
                      <a:pt x="223164" y="13640"/>
                      <a:pt x="232715" y="48857"/>
                    </a:cubicBezTo>
                    <a:cubicBezTo>
                      <a:pt x="258978" y="58090"/>
                      <a:pt x="279235" y="91059"/>
                      <a:pt x="266637" y="125235"/>
                    </a:cubicBezTo>
                    <a:cubicBezTo>
                      <a:pt x="266637" y="125235"/>
                      <a:pt x="288011" y="139522"/>
                      <a:pt x="288125" y="168161"/>
                    </a:cubicBezTo>
                    <a:cubicBezTo>
                      <a:pt x="288227" y="199682"/>
                      <a:pt x="262700" y="221132"/>
                      <a:pt x="236055" y="221132"/>
                    </a:cubicBezTo>
                    <a:cubicBezTo>
                      <a:pt x="228918" y="221132"/>
                      <a:pt x="215100" y="218732"/>
                      <a:pt x="205143" y="212458"/>
                    </a:cubicBezTo>
                    <a:lnTo>
                      <a:pt x="205143" y="246736"/>
                    </a:lnTo>
                    <a:cubicBezTo>
                      <a:pt x="205143" y="252501"/>
                      <a:pt x="200355" y="257391"/>
                      <a:pt x="194793" y="257391"/>
                    </a:cubicBezTo>
                    <a:lnTo>
                      <a:pt x="147180" y="257391"/>
                    </a:lnTo>
                    <a:cubicBezTo>
                      <a:pt x="142456" y="257378"/>
                      <a:pt x="137211" y="252768"/>
                      <a:pt x="137211" y="247993"/>
                    </a:cubicBezTo>
                    <a:lnTo>
                      <a:pt x="137211" y="210503"/>
                    </a:lnTo>
                    <a:cubicBezTo>
                      <a:pt x="137211" y="210503"/>
                      <a:pt x="114478" y="213487"/>
                      <a:pt x="114554" y="213487"/>
                    </a:cubicBezTo>
                    <a:cubicBezTo>
                      <a:pt x="114668" y="213538"/>
                      <a:pt x="113538" y="213538"/>
                      <a:pt x="112776" y="213538"/>
                    </a:cubicBezTo>
                    <a:cubicBezTo>
                      <a:pt x="106464" y="213639"/>
                      <a:pt x="101816" y="208852"/>
                      <a:pt x="101816" y="203022"/>
                    </a:cubicBezTo>
                    <a:cubicBezTo>
                      <a:pt x="101816" y="198019"/>
                      <a:pt x="105766" y="193192"/>
                      <a:pt x="110071" y="192583"/>
                    </a:cubicBezTo>
                    <a:lnTo>
                      <a:pt x="145885" y="188049"/>
                    </a:lnTo>
                    <a:cubicBezTo>
                      <a:pt x="145872" y="187935"/>
                      <a:pt x="148095" y="187909"/>
                      <a:pt x="148158" y="187909"/>
                    </a:cubicBezTo>
                    <a:cubicBezTo>
                      <a:pt x="153454" y="187909"/>
                      <a:pt x="157747" y="192557"/>
                      <a:pt x="157772" y="198514"/>
                    </a:cubicBezTo>
                    <a:lnTo>
                      <a:pt x="157772" y="236347"/>
                    </a:lnTo>
                    <a:lnTo>
                      <a:pt x="184544" y="236347"/>
                    </a:lnTo>
                    <a:lnTo>
                      <a:pt x="184544" y="198310"/>
                    </a:lnTo>
                    <a:cubicBezTo>
                      <a:pt x="184544" y="193142"/>
                      <a:pt x="188455" y="187808"/>
                      <a:pt x="194882" y="187808"/>
                    </a:cubicBezTo>
                    <a:cubicBezTo>
                      <a:pt x="209029" y="187833"/>
                      <a:pt x="218211" y="199809"/>
                      <a:pt x="236423" y="199809"/>
                    </a:cubicBezTo>
                    <a:cubicBezTo>
                      <a:pt x="254724" y="199822"/>
                      <a:pt x="267322" y="184214"/>
                      <a:pt x="267322" y="168770"/>
                    </a:cubicBezTo>
                    <a:cubicBezTo>
                      <a:pt x="267322" y="153429"/>
                      <a:pt x="258432" y="141288"/>
                      <a:pt x="238544" y="131420"/>
                    </a:cubicBezTo>
                    <a:cubicBezTo>
                      <a:pt x="262585" y="106680"/>
                      <a:pt x="243891" y="66573"/>
                      <a:pt x="214046" y="66573"/>
                    </a:cubicBezTo>
                    <a:cubicBezTo>
                      <a:pt x="214046" y="36271"/>
                      <a:pt x="190970" y="21146"/>
                      <a:pt x="170967" y="21146"/>
                    </a:cubicBezTo>
                    <a:cubicBezTo>
                      <a:pt x="147180" y="21146"/>
                      <a:pt x="110515" y="35166"/>
                      <a:pt x="69520" y="223368"/>
                    </a:cubicBezTo>
                    <a:cubicBezTo>
                      <a:pt x="69393" y="223368"/>
                      <a:pt x="68758" y="228943"/>
                      <a:pt x="63779" y="231978"/>
                    </a:cubicBezTo>
                    <a:cubicBezTo>
                      <a:pt x="59017" y="234810"/>
                      <a:pt x="54242" y="232893"/>
                      <a:pt x="50940" y="229591"/>
                    </a:cubicBezTo>
                    <a:cubicBezTo>
                      <a:pt x="39002" y="217335"/>
                      <a:pt x="4394" y="182004"/>
                      <a:pt x="4178" y="181839"/>
                    </a:cubicBezTo>
                    <a:cubicBezTo>
                      <a:pt x="0" y="177673"/>
                      <a:pt x="508" y="170688"/>
                      <a:pt x="4178" y="166967"/>
                    </a:cubicBezTo>
                    <a:cubicBezTo>
                      <a:pt x="7836" y="163297"/>
                      <a:pt x="13741" y="161620"/>
                      <a:pt x="18898" y="166853"/>
                    </a:cubicBezTo>
                    <a:cubicBezTo>
                      <a:pt x="18923" y="166776"/>
                      <a:pt x="44628" y="193040"/>
                      <a:pt x="52959" y="201714"/>
                    </a:cubicBezTo>
                    <a:cubicBezTo>
                      <a:pt x="76035" y="111785"/>
                      <a:pt x="100876" y="0"/>
                      <a:pt x="17100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37" name="Shape 2221"/>
              <p:cNvSpPr/>
              <p:nvPr/>
            </p:nvSpPr>
            <p:spPr>
              <a:xfrm>
                <a:off x="4219761" y="3611852"/>
                <a:ext cx="44260" cy="49810"/>
              </a:xfrm>
              <a:custGeom>
                <a:avLst/>
                <a:gdLst/>
                <a:ahLst/>
                <a:cxnLst/>
                <a:rect l="0" t="0" r="0" b="0"/>
                <a:pathLst>
                  <a:path w="65430" h="73635">
                    <a:moveTo>
                      <a:pt x="36513" y="0"/>
                    </a:moveTo>
                    <a:cubicBezTo>
                      <a:pt x="43790" y="0"/>
                      <a:pt x="48654" y="864"/>
                      <a:pt x="52730" y="1613"/>
                    </a:cubicBezTo>
                    <a:cubicBezTo>
                      <a:pt x="56172" y="2299"/>
                      <a:pt x="58560" y="2782"/>
                      <a:pt x="58890" y="6083"/>
                    </a:cubicBezTo>
                    <a:lnTo>
                      <a:pt x="59830" y="16358"/>
                    </a:lnTo>
                    <a:cubicBezTo>
                      <a:pt x="59944" y="17399"/>
                      <a:pt x="59741" y="18250"/>
                      <a:pt x="59131" y="18910"/>
                    </a:cubicBezTo>
                    <a:cubicBezTo>
                      <a:pt x="58153" y="20015"/>
                      <a:pt x="56490" y="20257"/>
                      <a:pt x="53797" y="20257"/>
                    </a:cubicBezTo>
                    <a:lnTo>
                      <a:pt x="52603" y="20257"/>
                    </a:lnTo>
                    <a:lnTo>
                      <a:pt x="52362" y="19088"/>
                    </a:lnTo>
                    <a:cubicBezTo>
                      <a:pt x="50889" y="13107"/>
                      <a:pt x="47612" y="6147"/>
                      <a:pt x="35573" y="6147"/>
                    </a:cubicBezTo>
                    <a:cubicBezTo>
                      <a:pt x="26302" y="6147"/>
                      <a:pt x="19863" y="9779"/>
                      <a:pt x="19863" y="14910"/>
                    </a:cubicBezTo>
                    <a:cubicBezTo>
                      <a:pt x="19863" y="20257"/>
                      <a:pt x="26060" y="23254"/>
                      <a:pt x="36411" y="28321"/>
                    </a:cubicBezTo>
                    <a:lnTo>
                      <a:pt x="43294" y="31687"/>
                    </a:lnTo>
                    <a:cubicBezTo>
                      <a:pt x="58420" y="39408"/>
                      <a:pt x="65430" y="46355"/>
                      <a:pt x="65430" y="53594"/>
                    </a:cubicBezTo>
                    <a:cubicBezTo>
                      <a:pt x="65430" y="63576"/>
                      <a:pt x="54610" y="73635"/>
                      <a:pt x="30480" y="73635"/>
                    </a:cubicBezTo>
                    <a:cubicBezTo>
                      <a:pt x="21869" y="73635"/>
                      <a:pt x="11659" y="71793"/>
                      <a:pt x="9677" y="71438"/>
                    </a:cubicBezTo>
                    <a:cubicBezTo>
                      <a:pt x="5156" y="70561"/>
                      <a:pt x="4166" y="70079"/>
                      <a:pt x="3429" y="67170"/>
                    </a:cubicBezTo>
                    <a:cubicBezTo>
                      <a:pt x="3429" y="67170"/>
                      <a:pt x="597" y="55258"/>
                      <a:pt x="635" y="55321"/>
                    </a:cubicBezTo>
                    <a:cubicBezTo>
                      <a:pt x="241" y="53797"/>
                      <a:pt x="0" y="52261"/>
                      <a:pt x="864" y="51067"/>
                    </a:cubicBezTo>
                    <a:cubicBezTo>
                      <a:pt x="1880" y="49810"/>
                      <a:pt x="3658" y="49746"/>
                      <a:pt x="5842" y="49746"/>
                    </a:cubicBezTo>
                    <a:lnTo>
                      <a:pt x="6909" y="49746"/>
                    </a:lnTo>
                    <a:lnTo>
                      <a:pt x="7264" y="50724"/>
                    </a:lnTo>
                    <a:cubicBezTo>
                      <a:pt x="11328" y="62256"/>
                      <a:pt x="18821" y="67463"/>
                      <a:pt x="31496" y="67463"/>
                    </a:cubicBezTo>
                    <a:cubicBezTo>
                      <a:pt x="39624" y="67463"/>
                      <a:pt x="48336" y="64516"/>
                      <a:pt x="48336" y="56185"/>
                    </a:cubicBezTo>
                    <a:cubicBezTo>
                      <a:pt x="48336" y="51067"/>
                      <a:pt x="41148" y="44679"/>
                      <a:pt x="28550" y="38659"/>
                    </a:cubicBezTo>
                    <a:cubicBezTo>
                      <a:pt x="12725" y="30950"/>
                      <a:pt x="3086" y="25629"/>
                      <a:pt x="3086" y="16777"/>
                    </a:cubicBezTo>
                    <a:cubicBezTo>
                      <a:pt x="3086" y="6261"/>
                      <a:pt x="15570" y="0"/>
                      <a:pt x="36513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38" name="Shape 2222"/>
              <p:cNvSpPr/>
              <p:nvPr/>
            </p:nvSpPr>
            <p:spPr>
              <a:xfrm>
                <a:off x="4317622" y="3654396"/>
                <a:ext cx="112" cy="120"/>
              </a:xfrm>
              <a:custGeom>
                <a:avLst/>
                <a:gdLst/>
                <a:ahLst/>
                <a:cxnLst/>
                <a:rect l="0" t="0" r="0" b="0"/>
                <a:pathLst>
                  <a:path w="165" h="178">
                    <a:moveTo>
                      <a:pt x="0" y="0"/>
                    </a:moveTo>
                    <a:lnTo>
                      <a:pt x="165" y="178"/>
                    </a:lnTo>
                    <a:lnTo>
                      <a:pt x="156" y="173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39" name="Shape 2223"/>
              <p:cNvSpPr/>
              <p:nvPr/>
            </p:nvSpPr>
            <p:spPr>
              <a:xfrm>
                <a:off x="4268851" y="3611854"/>
                <a:ext cx="50626" cy="49810"/>
              </a:xfrm>
              <a:custGeom>
                <a:avLst/>
                <a:gdLst/>
                <a:ahLst/>
                <a:cxnLst/>
                <a:rect l="0" t="0" r="0" b="0"/>
                <a:pathLst>
                  <a:path w="74841" h="73635">
                    <a:moveTo>
                      <a:pt x="50914" y="13"/>
                    </a:moveTo>
                    <a:cubicBezTo>
                      <a:pt x="59626" y="13"/>
                      <a:pt x="62954" y="407"/>
                      <a:pt x="66396" y="889"/>
                    </a:cubicBezTo>
                    <a:lnTo>
                      <a:pt x="67831" y="1105"/>
                    </a:lnTo>
                    <a:cubicBezTo>
                      <a:pt x="69253" y="1321"/>
                      <a:pt x="72593" y="1715"/>
                      <a:pt x="72593" y="4699"/>
                    </a:cubicBezTo>
                    <a:lnTo>
                      <a:pt x="72593" y="16954"/>
                    </a:lnTo>
                    <a:cubicBezTo>
                      <a:pt x="72593" y="19558"/>
                      <a:pt x="69215" y="19558"/>
                      <a:pt x="67932" y="19558"/>
                    </a:cubicBezTo>
                    <a:lnTo>
                      <a:pt x="66624" y="19558"/>
                    </a:lnTo>
                    <a:lnTo>
                      <a:pt x="66421" y="18237"/>
                    </a:lnTo>
                    <a:cubicBezTo>
                      <a:pt x="65418" y="10109"/>
                      <a:pt x="59626" y="6147"/>
                      <a:pt x="48908" y="6147"/>
                    </a:cubicBezTo>
                    <a:cubicBezTo>
                      <a:pt x="33998" y="6147"/>
                      <a:pt x="16510" y="13602"/>
                      <a:pt x="16510" y="34633"/>
                    </a:cubicBezTo>
                    <a:cubicBezTo>
                      <a:pt x="16510" y="56667"/>
                      <a:pt x="32690" y="66675"/>
                      <a:pt x="47600" y="66675"/>
                    </a:cubicBezTo>
                    <a:cubicBezTo>
                      <a:pt x="59804" y="66675"/>
                      <a:pt x="66523" y="63475"/>
                      <a:pt x="68682" y="62433"/>
                    </a:cubicBezTo>
                    <a:lnTo>
                      <a:pt x="70104" y="61925"/>
                    </a:lnTo>
                    <a:lnTo>
                      <a:pt x="72253" y="63063"/>
                    </a:lnTo>
                    <a:lnTo>
                      <a:pt x="74841" y="65939"/>
                    </a:lnTo>
                    <a:lnTo>
                      <a:pt x="73139" y="66866"/>
                    </a:lnTo>
                    <a:cubicBezTo>
                      <a:pt x="66993" y="70180"/>
                      <a:pt x="58763" y="73635"/>
                      <a:pt x="44145" y="73635"/>
                    </a:cubicBezTo>
                    <a:cubicBezTo>
                      <a:pt x="15138" y="73635"/>
                      <a:pt x="0" y="55487"/>
                      <a:pt x="0" y="37617"/>
                    </a:cubicBezTo>
                    <a:cubicBezTo>
                      <a:pt x="0" y="15799"/>
                      <a:pt x="21412" y="0"/>
                      <a:pt x="50914" y="13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0" name="Shape 2224"/>
              <p:cNvSpPr/>
              <p:nvPr/>
            </p:nvSpPr>
            <p:spPr>
              <a:xfrm>
                <a:off x="4161876" y="3612311"/>
                <a:ext cx="52353" cy="48977"/>
              </a:xfrm>
              <a:custGeom>
                <a:avLst/>
                <a:gdLst/>
                <a:ahLst/>
                <a:cxnLst/>
                <a:rect l="0" t="0" r="0" b="0"/>
                <a:pathLst>
                  <a:path w="77394" h="72403">
                    <a:moveTo>
                      <a:pt x="2642" y="0"/>
                    </a:moveTo>
                    <a:lnTo>
                      <a:pt x="5283" y="89"/>
                    </a:lnTo>
                    <a:lnTo>
                      <a:pt x="22669" y="419"/>
                    </a:lnTo>
                    <a:lnTo>
                      <a:pt x="48819" y="191"/>
                    </a:lnTo>
                    <a:lnTo>
                      <a:pt x="65494" y="64"/>
                    </a:lnTo>
                    <a:cubicBezTo>
                      <a:pt x="69164" y="64"/>
                      <a:pt x="71082" y="64"/>
                      <a:pt x="71742" y="1816"/>
                    </a:cubicBezTo>
                    <a:cubicBezTo>
                      <a:pt x="73762" y="7328"/>
                      <a:pt x="75425" y="10922"/>
                      <a:pt x="76378" y="13145"/>
                    </a:cubicBezTo>
                    <a:cubicBezTo>
                      <a:pt x="77216" y="14961"/>
                      <a:pt x="77394" y="15507"/>
                      <a:pt x="77394" y="16015"/>
                    </a:cubicBezTo>
                    <a:cubicBezTo>
                      <a:pt x="77394" y="18263"/>
                      <a:pt x="74867" y="18263"/>
                      <a:pt x="74028" y="18263"/>
                    </a:cubicBezTo>
                    <a:cubicBezTo>
                      <a:pt x="72517" y="18263"/>
                      <a:pt x="71552" y="17349"/>
                      <a:pt x="69761" y="15888"/>
                    </a:cubicBezTo>
                    <a:cubicBezTo>
                      <a:pt x="67945" y="14364"/>
                      <a:pt x="64884" y="11748"/>
                      <a:pt x="58941" y="8027"/>
                    </a:cubicBezTo>
                    <a:cubicBezTo>
                      <a:pt x="57036" y="6731"/>
                      <a:pt x="54153" y="6020"/>
                      <a:pt x="50978" y="6020"/>
                    </a:cubicBezTo>
                    <a:cubicBezTo>
                      <a:pt x="47638" y="6020"/>
                      <a:pt x="36538" y="6388"/>
                      <a:pt x="31941" y="6604"/>
                    </a:cubicBezTo>
                    <a:cubicBezTo>
                      <a:pt x="30721" y="6642"/>
                      <a:pt x="29693" y="6706"/>
                      <a:pt x="29693" y="12472"/>
                    </a:cubicBezTo>
                    <a:lnTo>
                      <a:pt x="29693" y="33871"/>
                    </a:lnTo>
                    <a:lnTo>
                      <a:pt x="36767" y="33871"/>
                    </a:lnTo>
                    <a:cubicBezTo>
                      <a:pt x="44742" y="33871"/>
                      <a:pt x="49657" y="32385"/>
                      <a:pt x="50267" y="29731"/>
                    </a:cubicBezTo>
                    <a:cubicBezTo>
                      <a:pt x="51765" y="22885"/>
                      <a:pt x="52261" y="21374"/>
                      <a:pt x="54534" y="21374"/>
                    </a:cubicBezTo>
                    <a:cubicBezTo>
                      <a:pt x="55918" y="21374"/>
                      <a:pt x="58445" y="21374"/>
                      <a:pt x="58445" y="23584"/>
                    </a:cubicBezTo>
                    <a:lnTo>
                      <a:pt x="58445" y="38126"/>
                    </a:lnTo>
                    <a:cubicBezTo>
                      <a:pt x="58445" y="41580"/>
                      <a:pt x="58674" y="44107"/>
                      <a:pt x="58826" y="46114"/>
                    </a:cubicBezTo>
                    <a:lnTo>
                      <a:pt x="59055" y="49670"/>
                    </a:lnTo>
                    <a:cubicBezTo>
                      <a:pt x="59055" y="50356"/>
                      <a:pt x="58788" y="51943"/>
                      <a:pt x="55944" y="51943"/>
                    </a:cubicBezTo>
                    <a:cubicBezTo>
                      <a:pt x="54623" y="51943"/>
                      <a:pt x="52984" y="51676"/>
                      <a:pt x="52515" y="49606"/>
                    </a:cubicBezTo>
                    <a:cubicBezTo>
                      <a:pt x="50813" y="40158"/>
                      <a:pt x="49428" y="39853"/>
                      <a:pt x="37478" y="39853"/>
                    </a:cubicBezTo>
                    <a:lnTo>
                      <a:pt x="29667" y="39853"/>
                    </a:lnTo>
                    <a:lnTo>
                      <a:pt x="29667" y="48362"/>
                    </a:lnTo>
                    <a:cubicBezTo>
                      <a:pt x="29667" y="52769"/>
                      <a:pt x="29807" y="58979"/>
                      <a:pt x="30048" y="63614"/>
                    </a:cubicBezTo>
                    <a:cubicBezTo>
                      <a:pt x="30124" y="65037"/>
                      <a:pt x="30163" y="66408"/>
                      <a:pt x="39510" y="66408"/>
                    </a:cubicBezTo>
                    <a:cubicBezTo>
                      <a:pt x="43459" y="66408"/>
                      <a:pt x="45809" y="66663"/>
                      <a:pt x="45809" y="69571"/>
                    </a:cubicBezTo>
                    <a:cubicBezTo>
                      <a:pt x="45809" y="72136"/>
                      <a:pt x="44044" y="72403"/>
                      <a:pt x="42024" y="72403"/>
                    </a:cubicBezTo>
                    <a:lnTo>
                      <a:pt x="41440" y="72390"/>
                    </a:lnTo>
                    <a:cubicBezTo>
                      <a:pt x="40450" y="72314"/>
                      <a:pt x="37275" y="72174"/>
                      <a:pt x="21806" y="72174"/>
                    </a:cubicBezTo>
                    <a:cubicBezTo>
                      <a:pt x="7290" y="72174"/>
                      <a:pt x="4318" y="72289"/>
                      <a:pt x="3239" y="72390"/>
                    </a:cubicBezTo>
                    <a:lnTo>
                      <a:pt x="2642" y="72403"/>
                    </a:lnTo>
                    <a:cubicBezTo>
                      <a:pt x="127" y="72403"/>
                      <a:pt x="127" y="70358"/>
                      <a:pt x="127" y="69571"/>
                    </a:cubicBezTo>
                    <a:cubicBezTo>
                      <a:pt x="127" y="66929"/>
                      <a:pt x="1702" y="66408"/>
                      <a:pt x="4305" y="66408"/>
                    </a:cubicBezTo>
                    <a:cubicBezTo>
                      <a:pt x="13589" y="66408"/>
                      <a:pt x="13691" y="65037"/>
                      <a:pt x="13729" y="63614"/>
                    </a:cubicBezTo>
                    <a:cubicBezTo>
                      <a:pt x="13970" y="58509"/>
                      <a:pt x="14097" y="52299"/>
                      <a:pt x="14097" y="48362"/>
                    </a:cubicBezTo>
                    <a:lnTo>
                      <a:pt x="14097" y="24600"/>
                    </a:lnTo>
                    <a:lnTo>
                      <a:pt x="13945" y="13627"/>
                    </a:lnTo>
                    <a:lnTo>
                      <a:pt x="13843" y="11011"/>
                    </a:lnTo>
                    <a:cubicBezTo>
                      <a:pt x="13729" y="6871"/>
                      <a:pt x="13360" y="6007"/>
                      <a:pt x="2870" y="6007"/>
                    </a:cubicBezTo>
                    <a:cubicBezTo>
                      <a:pt x="0" y="6007"/>
                      <a:pt x="0" y="3607"/>
                      <a:pt x="0" y="2807"/>
                    </a:cubicBezTo>
                    <a:cubicBezTo>
                      <a:pt x="0" y="1169"/>
                      <a:pt x="1080" y="0"/>
                      <a:pt x="264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1" name="Shape 2225"/>
              <p:cNvSpPr/>
              <p:nvPr/>
            </p:nvSpPr>
            <p:spPr>
              <a:xfrm>
                <a:off x="4307500" y="3434148"/>
                <a:ext cx="3471" cy="9124"/>
              </a:xfrm>
              <a:custGeom>
                <a:avLst/>
                <a:gdLst/>
                <a:ahLst/>
                <a:cxnLst/>
                <a:rect l="0" t="0" r="0" b="0"/>
                <a:pathLst>
                  <a:path w="5131" h="13488">
                    <a:moveTo>
                      <a:pt x="0" y="0"/>
                    </a:moveTo>
                    <a:lnTo>
                      <a:pt x="4699" y="0"/>
                    </a:lnTo>
                    <a:lnTo>
                      <a:pt x="5131" y="39"/>
                    </a:lnTo>
                    <a:lnTo>
                      <a:pt x="5131" y="1909"/>
                    </a:lnTo>
                    <a:lnTo>
                      <a:pt x="4699" y="1829"/>
                    </a:lnTo>
                    <a:lnTo>
                      <a:pt x="2184" y="1829"/>
                    </a:lnTo>
                    <a:lnTo>
                      <a:pt x="2184" y="5880"/>
                    </a:lnTo>
                    <a:lnTo>
                      <a:pt x="4839" y="5880"/>
                    </a:lnTo>
                    <a:lnTo>
                      <a:pt x="5131" y="5818"/>
                    </a:lnTo>
                    <a:lnTo>
                      <a:pt x="5131" y="8254"/>
                    </a:lnTo>
                    <a:lnTo>
                      <a:pt x="3467" y="7760"/>
                    </a:lnTo>
                    <a:lnTo>
                      <a:pt x="2184" y="7760"/>
                    </a:lnTo>
                    <a:lnTo>
                      <a:pt x="2184" y="13488"/>
                    </a:lnTo>
                    <a:lnTo>
                      <a:pt x="0" y="13488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2" name="Shape 2226"/>
              <p:cNvSpPr/>
              <p:nvPr/>
            </p:nvSpPr>
            <p:spPr>
              <a:xfrm>
                <a:off x="4302732" y="3430190"/>
                <a:ext cx="8239" cy="16756"/>
              </a:xfrm>
              <a:custGeom>
                <a:avLst/>
                <a:gdLst/>
                <a:ahLst/>
                <a:cxnLst/>
                <a:rect l="0" t="0" r="0" b="0"/>
                <a:pathLst>
                  <a:path w="12179" h="24771">
                    <a:moveTo>
                      <a:pt x="12179" y="0"/>
                    </a:moveTo>
                    <a:lnTo>
                      <a:pt x="12179" y="2044"/>
                    </a:lnTo>
                    <a:lnTo>
                      <a:pt x="5144" y="4962"/>
                    </a:lnTo>
                    <a:cubicBezTo>
                      <a:pt x="3112" y="7007"/>
                      <a:pt x="2108" y="9471"/>
                      <a:pt x="2070" y="12354"/>
                    </a:cubicBezTo>
                    <a:cubicBezTo>
                      <a:pt x="2070" y="15275"/>
                      <a:pt x="3099" y="17688"/>
                      <a:pt x="5118" y="19796"/>
                    </a:cubicBezTo>
                    <a:lnTo>
                      <a:pt x="12179" y="22751"/>
                    </a:lnTo>
                    <a:lnTo>
                      <a:pt x="12179" y="24771"/>
                    </a:lnTo>
                    <a:lnTo>
                      <a:pt x="3683" y="21256"/>
                    </a:lnTo>
                    <a:cubicBezTo>
                      <a:pt x="1219" y="18793"/>
                      <a:pt x="0" y="15859"/>
                      <a:pt x="0" y="12354"/>
                    </a:cubicBezTo>
                    <a:cubicBezTo>
                      <a:pt x="0" y="8899"/>
                      <a:pt x="1219" y="6004"/>
                      <a:pt x="3683" y="3527"/>
                    </a:cubicBezTo>
                    <a:lnTo>
                      <a:pt x="1217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3" name="Shape 2227"/>
              <p:cNvSpPr/>
              <p:nvPr/>
            </p:nvSpPr>
            <p:spPr>
              <a:xfrm>
                <a:off x="4310971" y="3434175"/>
                <a:ext cx="4218" cy="9097"/>
              </a:xfrm>
              <a:custGeom>
                <a:avLst/>
                <a:gdLst/>
                <a:ahLst/>
                <a:cxnLst/>
                <a:rect l="0" t="0" r="0" b="0"/>
                <a:pathLst>
                  <a:path w="6236" h="13448">
                    <a:moveTo>
                      <a:pt x="0" y="0"/>
                    </a:moveTo>
                    <a:lnTo>
                      <a:pt x="2781" y="253"/>
                    </a:lnTo>
                    <a:cubicBezTo>
                      <a:pt x="3531" y="456"/>
                      <a:pt x="4153" y="863"/>
                      <a:pt x="4623" y="1536"/>
                    </a:cubicBezTo>
                    <a:cubicBezTo>
                      <a:pt x="5067" y="2158"/>
                      <a:pt x="5296" y="2856"/>
                      <a:pt x="5296" y="3580"/>
                    </a:cubicBezTo>
                    <a:cubicBezTo>
                      <a:pt x="5296" y="4520"/>
                      <a:pt x="4966" y="5358"/>
                      <a:pt x="4293" y="6095"/>
                    </a:cubicBezTo>
                    <a:cubicBezTo>
                      <a:pt x="3632" y="6844"/>
                      <a:pt x="2692" y="7276"/>
                      <a:pt x="1435" y="7378"/>
                    </a:cubicBezTo>
                    <a:lnTo>
                      <a:pt x="1435" y="7416"/>
                    </a:lnTo>
                    <a:cubicBezTo>
                      <a:pt x="2222" y="7619"/>
                      <a:pt x="3289" y="8749"/>
                      <a:pt x="4597" y="10832"/>
                    </a:cubicBezTo>
                    <a:lnTo>
                      <a:pt x="6236" y="13448"/>
                    </a:lnTo>
                    <a:lnTo>
                      <a:pt x="3531" y="13448"/>
                    </a:lnTo>
                    <a:cubicBezTo>
                      <a:pt x="1880" y="10375"/>
                      <a:pt x="800" y="8686"/>
                      <a:pt x="305" y="8305"/>
                    </a:cubicBezTo>
                    <a:lnTo>
                      <a:pt x="0" y="8215"/>
                    </a:lnTo>
                    <a:lnTo>
                      <a:pt x="0" y="5779"/>
                    </a:lnTo>
                    <a:lnTo>
                      <a:pt x="2222" y="5307"/>
                    </a:lnTo>
                    <a:cubicBezTo>
                      <a:pt x="2718" y="4952"/>
                      <a:pt x="2946" y="4431"/>
                      <a:pt x="2946" y="3809"/>
                    </a:cubicBezTo>
                    <a:cubicBezTo>
                      <a:pt x="2946" y="3136"/>
                      <a:pt x="2756" y="2653"/>
                      <a:pt x="2311" y="2298"/>
                    </a:cubicBezTo>
                    <a:lnTo>
                      <a:pt x="0" y="187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4" name="Shape 2228"/>
              <p:cNvSpPr/>
              <p:nvPr/>
            </p:nvSpPr>
            <p:spPr>
              <a:xfrm>
                <a:off x="4310971" y="3430076"/>
                <a:ext cx="8746" cy="16984"/>
              </a:xfrm>
              <a:custGeom>
                <a:avLst/>
                <a:gdLst/>
                <a:ahLst/>
                <a:cxnLst/>
                <a:rect l="0" t="0" r="0" b="0"/>
                <a:pathLst>
                  <a:path w="12929" h="25108">
                    <a:moveTo>
                      <a:pt x="406" y="0"/>
                    </a:moveTo>
                    <a:cubicBezTo>
                      <a:pt x="3797" y="0"/>
                      <a:pt x="6769" y="1207"/>
                      <a:pt x="9220" y="3683"/>
                    </a:cubicBezTo>
                    <a:cubicBezTo>
                      <a:pt x="11722" y="6134"/>
                      <a:pt x="12929" y="9068"/>
                      <a:pt x="12929" y="12522"/>
                    </a:cubicBezTo>
                    <a:cubicBezTo>
                      <a:pt x="12929" y="15964"/>
                      <a:pt x="11722" y="18936"/>
                      <a:pt x="9246" y="21412"/>
                    </a:cubicBezTo>
                    <a:cubicBezTo>
                      <a:pt x="6769" y="23901"/>
                      <a:pt x="3861" y="25108"/>
                      <a:pt x="406" y="25108"/>
                    </a:cubicBezTo>
                    <a:lnTo>
                      <a:pt x="0" y="24940"/>
                    </a:lnTo>
                    <a:lnTo>
                      <a:pt x="0" y="22920"/>
                    </a:lnTo>
                    <a:lnTo>
                      <a:pt x="343" y="23063"/>
                    </a:lnTo>
                    <a:cubicBezTo>
                      <a:pt x="3251" y="23063"/>
                      <a:pt x="5690" y="22009"/>
                      <a:pt x="7734" y="19977"/>
                    </a:cubicBezTo>
                    <a:cubicBezTo>
                      <a:pt x="9817" y="17894"/>
                      <a:pt x="10820" y="15443"/>
                      <a:pt x="10833" y="12522"/>
                    </a:cubicBezTo>
                    <a:cubicBezTo>
                      <a:pt x="10833" y="9639"/>
                      <a:pt x="9830" y="7214"/>
                      <a:pt x="7785" y="5143"/>
                    </a:cubicBezTo>
                    <a:cubicBezTo>
                      <a:pt x="5690" y="3099"/>
                      <a:pt x="3264" y="2108"/>
                      <a:pt x="343" y="2070"/>
                    </a:cubicBezTo>
                    <a:lnTo>
                      <a:pt x="0" y="2212"/>
                    </a:lnTo>
                    <a:lnTo>
                      <a:pt x="0" y="169"/>
                    </a:lnTo>
                    <a:lnTo>
                      <a:pt x="40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5" name="Shape 2229"/>
              <p:cNvSpPr/>
              <p:nvPr/>
            </p:nvSpPr>
            <p:spPr>
              <a:xfrm>
                <a:off x="4307500" y="3434148"/>
                <a:ext cx="3471" cy="9124"/>
              </a:xfrm>
              <a:custGeom>
                <a:avLst/>
                <a:gdLst/>
                <a:ahLst/>
                <a:cxnLst/>
                <a:rect l="0" t="0" r="0" b="0"/>
                <a:pathLst>
                  <a:path w="5131" h="13488">
                    <a:moveTo>
                      <a:pt x="0" y="0"/>
                    </a:moveTo>
                    <a:lnTo>
                      <a:pt x="4699" y="0"/>
                    </a:lnTo>
                    <a:lnTo>
                      <a:pt x="5131" y="39"/>
                    </a:lnTo>
                    <a:lnTo>
                      <a:pt x="5131" y="1909"/>
                    </a:lnTo>
                    <a:lnTo>
                      <a:pt x="4699" y="1829"/>
                    </a:lnTo>
                    <a:lnTo>
                      <a:pt x="2184" y="1829"/>
                    </a:lnTo>
                    <a:lnTo>
                      <a:pt x="2184" y="5880"/>
                    </a:lnTo>
                    <a:lnTo>
                      <a:pt x="4839" y="5880"/>
                    </a:lnTo>
                    <a:lnTo>
                      <a:pt x="5131" y="5818"/>
                    </a:lnTo>
                    <a:lnTo>
                      <a:pt x="5131" y="8254"/>
                    </a:lnTo>
                    <a:lnTo>
                      <a:pt x="3467" y="7760"/>
                    </a:lnTo>
                    <a:lnTo>
                      <a:pt x="2184" y="7760"/>
                    </a:lnTo>
                    <a:lnTo>
                      <a:pt x="2184" y="13488"/>
                    </a:lnTo>
                    <a:lnTo>
                      <a:pt x="0" y="13488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6" name="Shape 2230"/>
              <p:cNvSpPr/>
              <p:nvPr/>
            </p:nvSpPr>
            <p:spPr>
              <a:xfrm>
                <a:off x="4302732" y="3430190"/>
                <a:ext cx="8239" cy="16756"/>
              </a:xfrm>
              <a:custGeom>
                <a:avLst/>
                <a:gdLst/>
                <a:ahLst/>
                <a:cxnLst/>
                <a:rect l="0" t="0" r="0" b="0"/>
                <a:pathLst>
                  <a:path w="12179" h="24771">
                    <a:moveTo>
                      <a:pt x="12179" y="0"/>
                    </a:moveTo>
                    <a:lnTo>
                      <a:pt x="12179" y="2044"/>
                    </a:lnTo>
                    <a:lnTo>
                      <a:pt x="5144" y="4962"/>
                    </a:lnTo>
                    <a:cubicBezTo>
                      <a:pt x="3112" y="7007"/>
                      <a:pt x="2108" y="9471"/>
                      <a:pt x="2070" y="12354"/>
                    </a:cubicBezTo>
                    <a:cubicBezTo>
                      <a:pt x="2070" y="15275"/>
                      <a:pt x="3099" y="17688"/>
                      <a:pt x="5118" y="19796"/>
                    </a:cubicBezTo>
                    <a:lnTo>
                      <a:pt x="12179" y="22751"/>
                    </a:lnTo>
                    <a:lnTo>
                      <a:pt x="12179" y="24771"/>
                    </a:lnTo>
                    <a:lnTo>
                      <a:pt x="3683" y="21256"/>
                    </a:lnTo>
                    <a:cubicBezTo>
                      <a:pt x="1219" y="18793"/>
                      <a:pt x="0" y="15859"/>
                      <a:pt x="0" y="12354"/>
                    </a:cubicBezTo>
                    <a:cubicBezTo>
                      <a:pt x="0" y="8899"/>
                      <a:pt x="1219" y="6004"/>
                      <a:pt x="3683" y="3527"/>
                    </a:cubicBezTo>
                    <a:lnTo>
                      <a:pt x="1217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7" name="Shape 2231"/>
              <p:cNvSpPr/>
              <p:nvPr/>
            </p:nvSpPr>
            <p:spPr>
              <a:xfrm>
                <a:off x="4310971" y="3434175"/>
                <a:ext cx="4218" cy="9097"/>
              </a:xfrm>
              <a:custGeom>
                <a:avLst/>
                <a:gdLst/>
                <a:ahLst/>
                <a:cxnLst/>
                <a:rect l="0" t="0" r="0" b="0"/>
                <a:pathLst>
                  <a:path w="6236" h="13448">
                    <a:moveTo>
                      <a:pt x="0" y="0"/>
                    </a:moveTo>
                    <a:lnTo>
                      <a:pt x="2781" y="253"/>
                    </a:lnTo>
                    <a:cubicBezTo>
                      <a:pt x="3531" y="456"/>
                      <a:pt x="4153" y="863"/>
                      <a:pt x="4623" y="1536"/>
                    </a:cubicBezTo>
                    <a:cubicBezTo>
                      <a:pt x="5067" y="2158"/>
                      <a:pt x="5296" y="2856"/>
                      <a:pt x="5296" y="3580"/>
                    </a:cubicBezTo>
                    <a:cubicBezTo>
                      <a:pt x="5296" y="4520"/>
                      <a:pt x="4966" y="5358"/>
                      <a:pt x="4293" y="6095"/>
                    </a:cubicBezTo>
                    <a:cubicBezTo>
                      <a:pt x="3632" y="6844"/>
                      <a:pt x="2692" y="7276"/>
                      <a:pt x="1435" y="7378"/>
                    </a:cubicBezTo>
                    <a:lnTo>
                      <a:pt x="1435" y="7416"/>
                    </a:lnTo>
                    <a:cubicBezTo>
                      <a:pt x="2222" y="7619"/>
                      <a:pt x="3289" y="8749"/>
                      <a:pt x="4597" y="10832"/>
                    </a:cubicBezTo>
                    <a:lnTo>
                      <a:pt x="6236" y="13448"/>
                    </a:lnTo>
                    <a:lnTo>
                      <a:pt x="3531" y="13448"/>
                    </a:lnTo>
                    <a:cubicBezTo>
                      <a:pt x="1880" y="10375"/>
                      <a:pt x="800" y="8686"/>
                      <a:pt x="305" y="8305"/>
                    </a:cubicBezTo>
                    <a:lnTo>
                      <a:pt x="0" y="8215"/>
                    </a:lnTo>
                    <a:lnTo>
                      <a:pt x="0" y="5779"/>
                    </a:lnTo>
                    <a:lnTo>
                      <a:pt x="2222" y="5307"/>
                    </a:lnTo>
                    <a:cubicBezTo>
                      <a:pt x="2718" y="4952"/>
                      <a:pt x="2946" y="4431"/>
                      <a:pt x="2946" y="3809"/>
                    </a:cubicBezTo>
                    <a:cubicBezTo>
                      <a:pt x="2946" y="3136"/>
                      <a:pt x="2756" y="2653"/>
                      <a:pt x="2311" y="2298"/>
                    </a:cubicBezTo>
                    <a:lnTo>
                      <a:pt x="0" y="187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48" name="Shape 2232"/>
              <p:cNvSpPr/>
              <p:nvPr/>
            </p:nvSpPr>
            <p:spPr>
              <a:xfrm>
                <a:off x="4310971" y="3430076"/>
                <a:ext cx="8746" cy="16984"/>
              </a:xfrm>
              <a:custGeom>
                <a:avLst/>
                <a:gdLst/>
                <a:ahLst/>
                <a:cxnLst/>
                <a:rect l="0" t="0" r="0" b="0"/>
                <a:pathLst>
                  <a:path w="12929" h="25108">
                    <a:moveTo>
                      <a:pt x="406" y="0"/>
                    </a:moveTo>
                    <a:cubicBezTo>
                      <a:pt x="3797" y="0"/>
                      <a:pt x="6769" y="1207"/>
                      <a:pt x="9220" y="3683"/>
                    </a:cubicBezTo>
                    <a:cubicBezTo>
                      <a:pt x="11722" y="6134"/>
                      <a:pt x="12929" y="9068"/>
                      <a:pt x="12929" y="12522"/>
                    </a:cubicBezTo>
                    <a:cubicBezTo>
                      <a:pt x="12929" y="15964"/>
                      <a:pt x="11722" y="18936"/>
                      <a:pt x="9246" y="21412"/>
                    </a:cubicBezTo>
                    <a:cubicBezTo>
                      <a:pt x="6769" y="23901"/>
                      <a:pt x="3861" y="25108"/>
                      <a:pt x="406" y="25108"/>
                    </a:cubicBezTo>
                    <a:lnTo>
                      <a:pt x="0" y="24940"/>
                    </a:lnTo>
                    <a:lnTo>
                      <a:pt x="0" y="22920"/>
                    </a:lnTo>
                    <a:lnTo>
                      <a:pt x="343" y="23063"/>
                    </a:lnTo>
                    <a:cubicBezTo>
                      <a:pt x="3251" y="23063"/>
                      <a:pt x="5690" y="22009"/>
                      <a:pt x="7734" y="19977"/>
                    </a:cubicBezTo>
                    <a:cubicBezTo>
                      <a:pt x="9817" y="17894"/>
                      <a:pt x="10820" y="15443"/>
                      <a:pt x="10833" y="12522"/>
                    </a:cubicBezTo>
                    <a:cubicBezTo>
                      <a:pt x="10833" y="9639"/>
                      <a:pt x="9830" y="7214"/>
                      <a:pt x="7785" y="5143"/>
                    </a:cubicBezTo>
                    <a:cubicBezTo>
                      <a:pt x="5690" y="3099"/>
                      <a:pt x="3264" y="2108"/>
                      <a:pt x="343" y="2070"/>
                    </a:cubicBezTo>
                    <a:lnTo>
                      <a:pt x="0" y="2212"/>
                    </a:lnTo>
                    <a:lnTo>
                      <a:pt x="0" y="169"/>
                    </a:lnTo>
                    <a:lnTo>
                      <a:pt x="40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5C4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94" name="TextBox 2"/>
          <p:cNvSpPr txBox="1">
            <a:spLocks noChangeArrowheads="1"/>
          </p:cNvSpPr>
          <p:nvPr/>
        </p:nvSpPr>
        <p:spPr bwMode="auto">
          <a:xfrm>
            <a:off x="344425" y="250371"/>
            <a:ext cx="774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uk-UA" altLang="uk-UA" sz="2000" b="1" dirty="0" smtClean="0">
                <a:solidFill>
                  <a:srgbClr val="285C4D"/>
                </a:solidFill>
                <a:latin typeface="Helvetica" panose="020B0604020202020204" pitchFamily="34" charset="0"/>
              </a:rPr>
              <a:t>Схема функціонування лісової сертифікації</a:t>
            </a:r>
            <a:endParaRPr lang="uk-UA" altLang="uk-UA" sz="2000" b="1" dirty="0">
              <a:solidFill>
                <a:srgbClr val="285C4D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6977" y="233404"/>
            <a:ext cx="7444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uk-UA" alt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Чому обирають </a:t>
            </a:r>
            <a:r>
              <a:rPr lang="uk-UA" alt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FSC?</a:t>
            </a:r>
            <a:endParaRPr lang="uk-UA" altLang="uk-UA" sz="14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Web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r="21684"/>
          <a:stretch>
            <a:fillRect/>
          </a:stretch>
        </p:blipFill>
        <p:spPr bwMode="auto">
          <a:xfrm>
            <a:off x="7166584" y="2991644"/>
            <a:ext cx="1594828" cy="151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eb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r="11736"/>
          <a:stretch>
            <a:fillRect/>
          </a:stretch>
        </p:blipFill>
        <p:spPr bwMode="auto">
          <a:xfrm>
            <a:off x="2647020" y="3051830"/>
            <a:ext cx="183515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Web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20712"/>
          <a:stretch>
            <a:fillRect/>
          </a:stretch>
        </p:blipFill>
        <p:spPr bwMode="auto">
          <a:xfrm>
            <a:off x="7182964" y="908051"/>
            <a:ext cx="1405916" cy="13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Web-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r="6201"/>
          <a:stretch>
            <a:fillRect/>
          </a:stretch>
        </p:blipFill>
        <p:spPr bwMode="auto">
          <a:xfrm>
            <a:off x="4929343" y="3690284"/>
            <a:ext cx="1932142" cy="128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Web-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7898"/>
          <a:stretch>
            <a:fillRect/>
          </a:stretch>
        </p:blipFill>
        <p:spPr bwMode="auto">
          <a:xfrm>
            <a:off x="2456858" y="908051"/>
            <a:ext cx="220880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Web-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r="21635"/>
          <a:stretch>
            <a:fillRect/>
          </a:stretch>
        </p:blipFill>
        <p:spPr bwMode="auto">
          <a:xfrm>
            <a:off x="467266" y="1479381"/>
            <a:ext cx="1593393" cy="157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Web-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0338"/>
          <a:stretch>
            <a:fillRect/>
          </a:stretch>
        </p:blipFill>
        <p:spPr bwMode="auto">
          <a:xfrm>
            <a:off x="700087" y="3805098"/>
            <a:ext cx="1284287" cy="12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Web-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2" r="27722"/>
          <a:stretch>
            <a:fillRect/>
          </a:stretch>
        </p:blipFill>
        <p:spPr bwMode="auto">
          <a:xfrm>
            <a:off x="5224462" y="1420416"/>
            <a:ext cx="1173163" cy="14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06810" y="865147"/>
            <a:ext cx="19143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Наша діяльність має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позитивний вплив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28457" y="2405063"/>
            <a:ext cx="18537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Ми діємо </a:t>
            </a:r>
            <a:r>
              <a:rPr lang="uk-UA" altLang="uk-UA" sz="1400" dirty="0" err="1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глобально</a:t>
            </a:r>
            <a:endParaRPr lang="uk-UA" altLang="uk-UA" sz="1400" dirty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901404" y="816655"/>
            <a:ext cx="1819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Враховуємо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місцеві особливості</a:t>
            </a:r>
            <a:endParaRPr lang="ru-RU" altLang="uk-UA" sz="1400" dirty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669467" y="2405063"/>
            <a:ext cx="24329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Маємо найвищі стандарти </a:t>
            </a:r>
            <a:endParaRPr lang="ru-RU" altLang="uk-UA" sz="1400" dirty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51611" y="3167063"/>
            <a:ext cx="2303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Максимально прозорий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процес прийняття рішень</a:t>
            </a:r>
            <a:endParaRPr lang="ru-RU" altLang="uk-UA" sz="1400" dirty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73003" y="4543212"/>
            <a:ext cx="2332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Врядування організацією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здійснюється її членами </a:t>
            </a:r>
            <a:endParaRPr lang="ru-RU" altLang="uk-UA" sz="1400" dirty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998128" y="3089543"/>
            <a:ext cx="16258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Нас поважають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та нам довіряють</a:t>
            </a:r>
            <a:endParaRPr lang="ru-RU" altLang="uk-UA" sz="1400" dirty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041510" y="4543212"/>
            <a:ext cx="18129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Найбільш визнана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400" dirty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схема сертифікації </a:t>
            </a:r>
            <a:endParaRPr lang="ru-RU" altLang="uk-UA" sz="1400" dirty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28" y="928514"/>
            <a:ext cx="1028065" cy="4014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92909" y="1377313"/>
            <a:ext cx="2601864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Асоціація стандартів сталості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Ð ÐµÐ·ÑÐ»ÑÑÐ°Ñ Ð¿Ð¾ÑÑÐºÑ Ð·Ð¾Ð±ÑÐ°Ð¶ÐµÐ½Ñ Ð·Ð° Ð·Ð°Ð¿Ð¸ÑÐ¾Ð¼ &quot;fsc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9" y="1470444"/>
            <a:ext cx="396197" cy="4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 ÐµÐ·ÑÐ»ÑÑÐ°Ñ Ð¿Ð¾ÑÑÐºÑ Ð·Ð¾Ð±ÑÐ°Ð¶ÐµÐ½Ñ Ð·Ð° Ð·Ð°Ð¿Ð¸ÑÐ¾Ð¼ &quot;accreditation Service International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04" y="1470444"/>
            <a:ext cx="921488" cy="6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93510" y="2072089"/>
            <a:ext cx="3300076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Міжнародна членська організація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6337" y="2051142"/>
            <a:ext cx="3420646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Міжнародний акредитаційний орган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511" y="2607121"/>
            <a:ext cx="3300076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Міжнародний центр FSC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3510" y="3170499"/>
            <a:ext cx="3300076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Робочі групи з розробки стандартів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9093" y="2796447"/>
            <a:ext cx="3413402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 сертифікації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3510" y="3715796"/>
            <a:ext cx="3300078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 відповідального ведення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лг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6337" y="3512183"/>
            <a:ext cx="3420646" cy="300082"/>
          </a:xfrm>
          <a:prstGeom prst="rect">
            <a:avLst/>
          </a:prstGeom>
          <a:solidFill>
            <a:srgbClr val="C3FD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Утримувач сертифікату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9093" y="4157218"/>
            <a:ext cx="1671360" cy="71558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публічних закупівель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9084" y="4157218"/>
            <a:ext cx="1650655" cy="71558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 приватних закупівель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3511" y="4279174"/>
            <a:ext cx="3300076" cy="5078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Вимоги сталості і законності походження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трійна стрілка вліво/вправо/вгору 15"/>
          <p:cNvSpPr/>
          <p:nvPr/>
        </p:nvSpPr>
        <p:spPr>
          <a:xfrm>
            <a:off x="4543176" y="1785540"/>
            <a:ext cx="673570" cy="552468"/>
          </a:xfrm>
          <a:prstGeom prst="leftRigh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ілка вниз 26"/>
          <p:cNvSpPr/>
          <p:nvPr/>
        </p:nvSpPr>
        <p:spPr>
          <a:xfrm>
            <a:off x="6749592" y="2474596"/>
            <a:ext cx="319824" cy="1556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ілка вниз 29"/>
          <p:cNvSpPr/>
          <p:nvPr/>
        </p:nvSpPr>
        <p:spPr>
          <a:xfrm>
            <a:off x="6756836" y="3236529"/>
            <a:ext cx="319824" cy="16802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ілка вниз 30"/>
          <p:cNvSpPr/>
          <p:nvPr/>
        </p:nvSpPr>
        <p:spPr>
          <a:xfrm>
            <a:off x="6090471" y="3945975"/>
            <a:ext cx="319824" cy="1845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ілка вниз 31"/>
          <p:cNvSpPr/>
          <p:nvPr/>
        </p:nvSpPr>
        <p:spPr>
          <a:xfrm>
            <a:off x="7531858" y="3945975"/>
            <a:ext cx="319824" cy="1845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ілка вниз 32"/>
          <p:cNvSpPr/>
          <p:nvPr/>
        </p:nvSpPr>
        <p:spPr>
          <a:xfrm>
            <a:off x="2639006" y="2399607"/>
            <a:ext cx="319824" cy="1556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ілка вниз 33"/>
          <p:cNvSpPr/>
          <p:nvPr/>
        </p:nvSpPr>
        <p:spPr>
          <a:xfrm>
            <a:off x="2639006" y="2931115"/>
            <a:ext cx="319824" cy="1556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ілка вниз 34"/>
          <p:cNvSpPr/>
          <p:nvPr/>
        </p:nvSpPr>
        <p:spPr>
          <a:xfrm>
            <a:off x="2636136" y="3506255"/>
            <a:ext cx="319824" cy="1556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ілка вправо 27"/>
          <p:cNvSpPr/>
          <p:nvPr/>
        </p:nvSpPr>
        <p:spPr>
          <a:xfrm>
            <a:off x="4651975" y="4325340"/>
            <a:ext cx="405658" cy="25391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ілка вправо 38"/>
          <p:cNvSpPr/>
          <p:nvPr/>
        </p:nvSpPr>
        <p:spPr>
          <a:xfrm>
            <a:off x="4651975" y="3320540"/>
            <a:ext cx="405658" cy="55149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ілка вправо 39"/>
          <p:cNvSpPr/>
          <p:nvPr/>
        </p:nvSpPr>
        <p:spPr>
          <a:xfrm>
            <a:off x="4651975" y="2655789"/>
            <a:ext cx="405658" cy="50282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676" y="267651"/>
            <a:ext cx="6969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Структура FSC та зв’язок із системою закупівель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6" y="267651"/>
            <a:ext cx="634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Структура </a:t>
            </a:r>
            <a:r>
              <a:rPr lang="en-US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FSC </a:t>
            </a:r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стандарту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94801625"/>
              </p:ext>
            </p:extLst>
          </p:nvPr>
        </p:nvGraphicFramePr>
        <p:xfrm>
          <a:off x="-518970" y="1211939"/>
          <a:ext cx="4902434" cy="371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Правая фигурная скобка 6"/>
          <p:cNvSpPr/>
          <p:nvPr/>
        </p:nvSpPr>
        <p:spPr>
          <a:xfrm>
            <a:off x="3817854" y="1324866"/>
            <a:ext cx="340303" cy="1680167"/>
          </a:xfrm>
          <a:prstGeom prst="rightBrac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4251489" y="1730176"/>
            <a:ext cx="1839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визначені на міжнародному рівні для усіх лісів світу </a:t>
            </a:r>
            <a:endParaRPr lang="ru-RU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авая фигурная скобка 8"/>
          <p:cNvSpPr/>
          <p:nvPr/>
        </p:nvSpPr>
        <p:spPr>
          <a:xfrm>
            <a:off x="3817855" y="3133328"/>
            <a:ext cx="307372" cy="699146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4158157" y="2890139"/>
            <a:ext cx="196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визначені на національному рівні </a:t>
            </a:r>
            <a:r>
              <a:rPr lang="uk-UA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робочою групою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авая фигурная скобка 10"/>
          <p:cNvSpPr/>
          <p:nvPr/>
        </p:nvSpPr>
        <p:spPr>
          <a:xfrm>
            <a:off x="3817855" y="3966713"/>
            <a:ext cx="340301" cy="910831"/>
          </a:xfrm>
          <a:prstGeom prst="rightBrac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4317476" y="4050103"/>
            <a:ext cx="1707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розробляються в рамках національних ініціатив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6118061" y="1971510"/>
            <a:ext cx="2838487" cy="6865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56 критеріїв: напрями діяльності для досягнення мети </a:t>
            </a:r>
            <a:endParaRPr lang="uk-UA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6131112" y="1257812"/>
            <a:ext cx="2825436" cy="5700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uk-UA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принципів: визначення мети </a:t>
            </a:r>
            <a:endParaRPr lang="uk-UA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6124393" y="2856994"/>
            <a:ext cx="2825825" cy="10288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 </a:t>
            </a:r>
            <a:r>
              <a:rPr lang="uk-UA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157 індикаторів: кількісна і якісна характеристика критерію (вимога</a:t>
            </a:r>
            <a:r>
              <a:rPr lang="uk-UA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uk-UA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6111731" y="4035269"/>
            <a:ext cx="2825437" cy="8947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Джерела інформації, підтвердження, докази виконання індикатора</a:t>
            </a:r>
            <a:endParaRPr lang="uk-UA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6" y="267651"/>
            <a:ext cx="634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Етапність сертифікації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1414552"/>
            <a:ext cx="9144000" cy="1548994"/>
          </a:xfrm>
          <a:prstGeom prst="rect">
            <a:avLst/>
          </a:prstGeom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51891" y="1092352"/>
            <a:ext cx="13455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200" b="1" dirty="0" smtClean="0">
                <a:solidFill>
                  <a:srgbClr val="005C42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ПІДГОТОВКА</a:t>
            </a:r>
            <a:endParaRPr lang="uk-UA" altLang="uk-UA" sz="1200" b="1" dirty="0">
              <a:solidFill>
                <a:srgbClr val="005C42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649881" y="1092352"/>
            <a:ext cx="1345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200" b="1" dirty="0" smtClean="0">
                <a:solidFill>
                  <a:srgbClr val="005C42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ПОПЕРЕДНІЙ АУДИТ</a:t>
            </a:r>
            <a:endParaRPr lang="uk-UA" altLang="uk-UA" sz="1200" b="1" dirty="0">
              <a:solidFill>
                <a:srgbClr val="005C42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147871" y="1092351"/>
            <a:ext cx="1345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200" b="1" dirty="0" smtClean="0">
                <a:solidFill>
                  <a:srgbClr val="005C42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ОСНОВНИЙ АУДИТ</a:t>
            </a:r>
            <a:endParaRPr lang="uk-UA" altLang="uk-UA" sz="1200" b="1" dirty="0">
              <a:solidFill>
                <a:srgbClr val="005C42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625315" y="1092350"/>
            <a:ext cx="1345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200" b="1" dirty="0" smtClean="0">
                <a:solidFill>
                  <a:srgbClr val="005C42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ПРИЙНЯТТЯ РІШЕННЯ</a:t>
            </a:r>
            <a:endParaRPr lang="uk-UA" altLang="uk-UA" sz="1200" b="1" dirty="0">
              <a:solidFill>
                <a:srgbClr val="005C42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134811" y="1082914"/>
            <a:ext cx="1345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200" b="1" dirty="0" smtClean="0">
                <a:solidFill>
                  <a:srgbClr val="005C42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ВИДАЧА СЕРТИФІКАТА</a:t>
            </a:r>
            <a:endParaRPr lang="uk-UA" altLang="uk-UA" sz="1200" b="1" dirty="0">
              <a:solidFill>
                <a:srgbClr val="005C42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621295" y="1039256"/>
            <a:ext cx="1345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200" b="1" dirty="0" smtClean="0">
                <a:solidFill>
                  <a:srgbClr val="005C42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КОНТРОЛЬНІ АУДИТИ</a:t>
            </a:r>
            <a:endParaRPr lang="uk-UA" altLang="uk-UA" sz="1200" b="1" dirty="0">
              <a:solidFill>
                <a:srgbClr val="005C42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151892" y="3125075"/>
            <a:ext cx="8814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Термін дії сертифіката FSC – п'ять років за умови позитивних результатів основного та щорічних контрольних аудитів. </a:t>
            </a:r>
          </a:p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виявленні серйозних порушень сертифікат може бути призупинений або анульований. </a:t>
            </a:r>
          </a:p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Отримавши сертифікат, підприємство зобов'язане неухильно дотримуватися вимог FSC і постійно покращувати свою діяльність.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5" y="235385"/>
            <a:ext cx="634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FSC </a:t>
            </a:r>
            <a:r>
              <a:rPr lang="ru-RU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2000" b="1" dirty="0" err="1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св</a:t>
            </a:r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іті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" name="Группа 3"/>
          <p:cNvGrpSpPr>
            <a:grpSpLocks/>
          </p:cNvGrpSpPr>
          <p:nvPr/>
        </p:nvGrpSpPr>
        <p:grpSpPr bwMode="auto">
          <a:xfrm>
            <a:off x="568661" y="792148"/>
            <a:ext cx="7851775" cy="4129189"/>
            <a:chOff x="22898843" y="8352979"/>
            <a:chExt cx="17506329" cy="9206258"/>
          </a:xfrm>
        </p:grpSpPr>
        <p:grpSp>
          <p:nvGrpSpPr>
            <p:cNvPr id="9" name="Группа 4"/>
            <p:cNvGrpSpPr>
              <a:grpSpLocks/>
            </p:cNvGrpSpPr>
            <p:nvPr/>
          </p:nvGrpSpPr>
          <p:grpSpPr bwMode="auto">
            <a:xfrm>
              <a:off x="26931291" y="8352979"/>
              <a:ext cx="9243347" cy="9071535"/>
              <a:chOff x="31320402" y="18711151"/>
              <a:chExt cx="4361665" cy="4712968"/>
            </a:xfrm>
          </p:grpSpPr>
          <p:grpSp>
            <p:nvGrpSpPr>
              <p:cNvPr id="17" name="Group 19020"/>
              <p:cNvGrpSpPr>
                <a:grpSpLocks/>
              </p:cNvGrpSpPr>
              <p:nvPr/>
            </p:nvGrpSpPr>
            <p:grpSpPr bwMode="auto">
              <a:xfrm>
                <a:off x="32329761" y="18711151"/>
                <a:ext cx="3352306" cy="4712968"/>
                <a:chOff x="82359" y="0"/>
                <a:chExt cx="3352306" cy="4713313"/>
              </a:xfrm>
            </p:grpSpPr>
            <p:sp>
              <p:nvSpPr>
                <p:cNvPr id="22" name="Shape 83"/>
                <p:cNvSpPr/>
                <p:nvPr/>
              </p:nvSpPr>
              <p:spPr>
                <a:xfrm>
                  <a:off x="1930226" y="0"/>
                  <a:ext cx="0" cy="628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628345">
                      <a:moveTo>
                        <a:pt x="0" y="0"/>
                      </a:moveTo>
                      <a:lnTo>
                        <a:pt x="0" y="628345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3" name="Shape 85"/>
                <p:cNvSpPr/>
                <p:nvPr/>
              </p:nvSpPr>
              <p:spPr>
                <a:xfrm>
                  <a:off x="2508110" y="314467"/>
                  <a:ext cx="0" cy="40843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4084955">
                      <a:moveTo>
                        <a:pt x="0" y="0"/>
                      </a:moveTo>
                      <a:lnTo>
                        <a:pt x="0" y="4084955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4" name="Shape 87"/>
                <p:cNvSpPr/>
                <p:nvPr/>
              </p:nvSpPr>
              <p:spPr>
                <a:xfrm>
                  <a:off x="1930226" y="314467"/>
                  <a:ext cx="591245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1109" h="495">
                      <a:moveTo>
                        <a:pt x="0" y="0"/>
                      </a:moveTo>
                      <a:lnTo>
                        <a:pt x="591109" y="495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5" name="Shape 89"/>
                <p:cNvSpPr/>
                <p:nvPr/>
              </p:nvSpPr>
              <p:spPr>
                <a:xfrm>
                  <a:off x="1930226" y="4084381"/>
                  <a:ext cx="0" cy="6289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628320">
                      <a:moveTo>
                        <a:pt x="0" y="0"/>
                      </a:moveTo>
                      <a:lnTo>
                        <a:pt x="0" y="628320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6" name="Shape 90"/>
                <p:cNvSpPr/>
                <p:nvPr/>
              </p:nvSpPr>
              <p:spPr>
                <a:xfrm>
                  <a:off x="1930226" y="4398846"/>
                  <a:ext cx="591245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1109" h="89">
                      <a:moveTo>
                        <a:pt x="0" y="0"/>
                      </a:moveTo>
                      <a:lnTo>
                        <a:pt x="591109" y="89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7" name="Shape 91"/>
                <p:cNvSpPr/>
                <p:nvPr/>
              </p:nvSpPr>
              <p:spPr>
                <a:xfrm>
                  <a:off x="69642" y="1184305"/>
                  <a:ext cx="1873945" cy="16955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44497" h="1695234">
                      <a:moveTo>
                        <a:pt x="1154087" y="0"/>
                      </a:moveTo>
                      <a:cubicBezTo>
                        <a:pt x="1307223" y="0"/>
                        <a:pt x="1505623" y="90119"/>
                        <a:pt x="1569898" y="322059"/>
                      </a:cubicBezTo>
                      <a:cubicBezTo>
                        <a:pt x="1746873" y="382232"/>
                        <a:pt x="1883486" y="599694"/>
                        <a:pt x="1799031" y="824827"/>
                      </a:cubicBezTo>
                      <a:cubicBezTo>
                        <a:pt x="1799031" y="824827"/>
                        <a:pt x="1942871" y="918921"/>
                        <a:pt x="1943252" y="1107212"/>
                      </a:cubicBezTo>
                      <a:cubicBezTo>
                        <a:pt x="1944497" y="1314996"/>
                        <a:pt x="1772768" y="1456411"/>
                        <a:pt x="1592529" y="1456411"/>
                      </a:cubicBezTo>
                      <a:cubicBezTo>
                        <a:pt x="1544421" y="1456411"/>
                        <a:pt x="1451077" y="1440663"/>
                        <a:pt x="1384008" y="1399451"/>
                      </a:cubicBezTo>
                      <a:lnTo>
                        <a:pt x="1384008" y="1624940"/>
                      </a:lnTo>
                      <a:cubicBezTo>
                        <a:pt x="1384008" y="1662925"/>
                        <a:pt x="1351661" y="1695234"/>
                        <a:pt x="1314094" y="1695234"/>
                      </a:cubicBezTo>
                      <a:lnTo>
                        <a:pt x="992797" y="1695234"/>
                      </a:lnTo>
                      <a:cubicBezTo>
                        <a:pt x="961365" y="1695234"/>
                        <a:pt x="925754" y="1664551"/>
                        <a:pt x="925754" y="1633423"/>
                      </a:cubicBezTo>
                      <a:lnTo>
                        <a:pt x="925754" y="1386522"/>
                      </a:lnTo>
                      <a:cubicBezTo>
                        <a:pt x="925754" y="1386522"/>
                        <a:pt x="772249" y="1405928"/>
                        <a:pt x="772554" y="1405928"/>
                      </a:cubicBezTo>
                      <a:cubicBezTo>
                        <a:pt x="773366" y="1406716"/>
                        <a:pt x="765721" y="1406716"/>
                        <a:pt x="760425" y="1406716"/>
                      </a:cubicBezTo>
                      <a:cubicBezTo>
                        <a:pt x="717652" y="1407148"/>
                        <a:pt x="686486" y="1375207"/>
                        <a:pt x="686486" y="1336827"/>
                      </a:cubicBezTo>
                      <a:cubicBezTo>
                        <a:pt x="686486" y="1304087"/>
                        <a:pt x="713194" y="1272578"/>
                        <a:pt x="742238" y="1268095"/>
                      </a:cubicBezTo>
                      <a:lnTo>
                        <a:pt x="983894" y="1238237"/>
                      </a:lnTo>
                      <a:cubicBezTo>
                        <a:pt x="983894" y="1237780"/>
                        <a:pt x="998486" y="1237399"/>
                        <a:pt x="999286" y="1237399"/>
                      </a:cubicBezTo>
                      <a:cubicBezTo>
                        <a:pt x="1034923" y="1237399"/>
                        <a:pt x="1063955" y="1268095"/>
                        <a:pt x="1064349" y="1307313"/>
                      </a:cubicBezTo>
                      <a:lnTo>
                        <a:pt x="1064349" y="1556664"/>
                      </a:lnTo>
                      <a:lnTo>
                        <a:pt x="1244562" y="1556664"/>
                      </a:lnTo>
                      <a:lnTo>
                        <a:pt x="1244562" y="1306513"/>
                      </a:lnTo>
                      <a:cubicBezTo>
                        <a:pt x="1244562" y="1271778"/>
                        <a:pt x="1271244" y="1236993"/>
                        <a:pt x="1314476" y="1236993"/>
                      </a:cubicBezTo>
                      <a:cubicBezTo>
                        <a:pt x="1410259" y="1237399"/>
                        <a:pt x="1472488" y="1316203"/>
                        <a:pt x="1594942" y="1316203"/>
                      </a:cubicBezTo>
                      <a:cubicBezTo>
                        <a:pt x="1718577" y="1316203"/>
                        <a:pt x="1803438" y="1213180"/>
                        <a:pt x="1803438" y="1111695"/>
                      </a:cubicBezTo>
                      <a:cubicBezTo>
                        <a:pt x="1803438" y="1010717"/>
                        <a:pt x="1743659" y="930643"/>
                        <a:pt x="1609103" y="865581"/>
                      </a:cubicBezTo>
                      <a:cubicBezTo>
                        <a:pt x="1771142" y="702742"/>
                        <a:pt x="1645450" y="438848"/>
                        <a:pt x="1443800" y="438848"/>
                      </a:cubicBezTo>
                      <a:cubicBezTo>
                        <a:pt x="1443800" y="239281"/>
                        <a:pt x="1288250" y="139459"/>
                        <a:pt x="1153249" y="139459"/>
                      </a:cubicBezTo>
                      <a:cubicBezTo>
                        <a:pt x="992797" y="139459"/>
                        <a:pt x="745579" y="231953"/>
                        <a:pt x="469112" y="1471397"/>
                      </a:cubicBezTo>
                      <a:cubicBezTo>
                        <a:pt x="468313" y="1471397"/>
                        <a:pt x="463448" y="1507731"/>
                        <a:pt x="430326" y="1527963"/>
                      </a:cubicBezTo>
                      <a:cubicBezTo>
                        <a:pt x="397942" y="1546949"/>
                        <a:pt x="366128" y="1534414"/>
                        <a:pt x="343865" y="1512595"/>
                      </a:cubicBezTo>
                      <a:cubicBezTo>
                        <a:pt x="263068" y="1432179"/>
                        <a:pt x="29476" y="1199020"/>
                        <a:pt x="28245" y="1197813"/>
                      </a:cubicBezTo>
                      <a:cubicBezTo>
                        <a:pt x="0" y="1170331"/>
                        <a:pt x="3594" y="1124191"/>
                        <a:pt x="28245" y="1099566"/>
                      </a:cubicBezTo>
                      <a:cubicBezTo>
                        <a:pt x="52857" y="1075754"/>
                        <a:pt x="92901" y="1064387"/>
                        <a:pt x="127673" y="1099160"/>
                      </a:cubicBezTo>
                      <a:cubicBezTo>
                        <a:pt x="128067" y="1098753"/>
                        <a:pt x="301003" y="1271778"/>
                        <a:pt x="357188" y="1328725"/>
                      </a:cubicBezTo>
                      <a:cubicBezTo>
                        <a:pt x="513207" y="736270"/>
                        <a:pt x="680466" y="0"/>
                        <a:pt x="1154087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/>
                </a:lnRef>
                <a:fillRef idx="1">
                  <a:srgbClr val="125A3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8" name="Shape 92"/>
                <p:cNvSpPr/>
                <p:nvPr/>
              </p:nvSpPr>
              <p:spPr>
                <a:xfrm>
                  <a:off x="949828" y="3045355"/>
                  <a:ext cx="422557" cy="4836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1211" h="484937">
                      <a:moveTo>
                        <a:pt x="246050" y="0"/>
                      </a:moveTo>
                      <a:cubicBezTo>
                        <a:pt x="295339" y="0"/>
                        <a:pt x="328079" y="6045"/>
                        <a:pt x="355574" y="10897"/>
                      </a:cubicBezTo>
                      <a:cubicBezTo>
                        <a:pt x="378613" y="15354"/>
                        <a:pt x="395160" y="18593"/>
                        <a:pt x="396787" y="40399"/>
                      </a:cubicBezTo>
                      <a:lnTo>
                        <a:pt x="403238" y="107899"/>
                      </a:lnTo>
                      <a:cubicBezTo>
                        <a:pt x="404076" y="114770"/>
                        <a:pt x="402844" y="120409"/>
                        <a:pt x="398818" y="124460"/>
                      </a:cubicBezTo>
                      <a:cubicBezTo>
                        <a:pt x="391922" y="131725"/>
                        <a:pt x="380606" y="133350"/>
                        <a:pt x="362420" y="133350"/>
                      </a:cubicBezTo>
                      <a:lnTo>
                        <a:pt x="354343" y="133350"/>
                      </a:lnTo>
                      <a:lnTo>
                        <a:pt x="352755" y="126073"/>
                      </a:lnTo>
                      <a:cubicBezTo>
                        <a:pt x="342621" y="86474"/>
                        <a:pt x="320802" y="40830"/>
                        <a:pt x="239585" y="40830"/>
                      </a:cubicBezTo>
                      <a:cubicBezTo>
                        <a:pt x="177000" y="40830"/>
                        <a:pt x="133350" y="64656"/>
                        <a:pt x="133350" y="98590"/>
                      </a:cubicBezTo>
                      <a:cubicBezTo>
                        <a:pt x="133350" y="133350"/>
                        <a:pt x="175349" y="153543"/>
                        <a:pt x="245225" y="186690"/>
                      </a:cubicBezTo>
                      <a:lnTo>
                        <a:pt x="291719" y="208915"/>
                      </a:lnTo>
                      <a:cubicBezTo>
                        <a:pt x="393967" y="259842"/>
                        <a:pt x="441211" y="305498"/>
                        <a:pt x="441211" y="353200"/>
                      </a:cubicBezTo>
                      <a:cubicBezTo>
                        <a:pt x="441211" y="418655"/>
                        <a:pt x="368491" y="484937"/>
                        <a:pt x="205639" y="484937"/>
                      </a:cubicBezTo>
                      <a:cubicBezTo>
                        <a:pt x="147003" y="484937"/>
                        <a:pt x="78296" y="472796"/>
                        <a:pt x="65088" y="470764"/>
                      </a:cubicBezTo>
                      <a:cubicBezTo>
                        <a:pt x="34760" y="464719"/>
                        <a:pt x="27826" y="461467"/>
                        <a:pt x="22961" y="442494"/>
                      </a:cubicBezTo>
                      <a:lnTo>
                        <a:pt x="4064" y="364084"/>
                      </a:lnTo>
                      <a:cubicBezTo>
                        <a:pt x="1130" y="354394"/>
                        <a:pt x="0" y="344284"/>
                        <a:pt x="5562" y="336601"/>
                      </a:cubicBezTo>
                      <a:cubicBezTo>
                        <a:pt x="12535" y="328117"/>
                        <a:pt x="24219" y="327723"/>
                        <a:pt x="39484" y="327723"/>
                      </a:cubicBezTo>
                      <a:lnTo>
                        <a:pt x="46038" y="327723"/>
                      </a:lnTo>
                      <a:lnTo>
                        <a:pt x="48400" y="334188"/>
                      </a:lnTo>
                      <a:cubicBezTo>
                        <a:pt x="76353" y="410553"/>
                        <a:pt x="126835" y="444513"/>
                        <a:pt x="211709" y="444513"/>
                      </a:cubicBezTo>
                      <a:cubicBezTo>
                        <a:pt x="267056" y="444513"/>
                        <a:pt x="325692" y="424701"/>
                        <a:pt x="325692" y="370154"/>
                      </a:cubicBezTo>
                      <a:cubicBezTo>
                        <a:pt x="325692" y="336601"/>
                        <a:pt x="276758" y="294602"/>
                        <a:pt x="192367" y="254584"/>
                      </a:cubicBezTo>
                      <a:cubicBezTo>
                        <a:pt x="85230" y="203632"/>
                        <a:pt x="20168" y="168923"/>
                        <a:pt x="20168" y="110299"/>
                      </a:cubicBezTo>
                      <a:cubicBezTo>
                        <a:pt x="20168" y="41173"/>
                        <a:pt x="104572" y="0"/>
                        <a:pt x="246050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/>
                </a:lnRef>
                <a:fillRef idx="1">
                  <a:srgbClr val="125A3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9" name="Shape 93"/>
                <p:cNvSpPr/>
                <p:nvPr/>
              </p:nvSpPr>
              <p:spPr>
                <a:xfrm>
                  <a:off x="1442533" y="3045355"/>
                  <a:ext cx="482682" cy="4836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4711" h="484937">
                      <a:moveTo>
                        <a:pt x="343459" y="0"/>
                      </a:moveTo>
                      <a:cubicBezTo>
                        <a:pt x="402475" y="0"/>
                        <a:pt x="424676" y="2426"/>
                        <a:pt x="448132" y="5664"/>
                      </a:cubicBezTo>
                      <a:lnTo>
                        <a:pt x="457416" y="6871"/>
                      </a:lnTo>
                      <a:cubicBezTo>
                        <a:pt x="467131" y="8496"/>
                        <a:pt x="490157" y="11303"/>
                        <a:pt x="490157" y="31102"/>
                      </a:cubicBezTo>
                      <a:lnTo>
                        <a:pt x="490157" y="111913"/>
                      </a:lnTo>
                      <a:cubicBezTo>
                        <a:pt x="490157" y="128880"/>
                        <a:pt x="467131" y="128880"/>
                        <a:pt x="458635" y="128880"/>
                      </a:cubicBezTo>
                      <a:lnTo>
                        <a:pt x="449314" y="128880"/>
                      </a:lnTo>
                      <a:lnTo>
                        <a:pt x="448513" y="120002"/>
                      </a:lnTo>
                      <a:cubicBezTo>
                        <a:pt x="441261" y="66256"/>
                        <a:pt x="402475" y="40831"/>
                        <a:pt x="330124" y="40831"/>
                      </a:cubicBezTo>
                      <a:cubicBezTo>
                        <a:pt x="229108" y="40831"/>
                        <a:pt x="111113" y="89675"/>
                        <a:pt x="111113" y="227876"/>
                      </a:cubicBezTo>
                      <a:cubicBezTo>
                        <a:pt x="111113" y="372974"/>
                        <a:pt x="219811" y="439242"/>
                        <a:pt x="321246" y="439242"/>
                      </a:cubicBezTo>
                      <a:cubicBezTo>
                        <a:pt x="403263" y="439242"/>
                        <a:pt x="448513" y="418237"/>
                        <a:pt x="463486" y="411366"/>
                      </a:cubicBezTo>
                      <a:lnTo>
                        <a:pt x="473177" y="408102"/>
                      </a:lnTo>
                      <a:cubicBezTo>
                        <a:pt x="479666" y="408102"/>
                        <a:pt x="483324" y="409347"/>
                        <a:pt x="487299" y="415417"/>
                      </a:cubicBezTo>
                      <a:lnTo>
                        <a:pt x="486511" y="414198"/>
                      </a:lnTo>
                      <a:lnTo>
                        <a:pt x="504711" y="434378"/>
                      </a:lnTo>
                      <a:lnTo>
                        <a:pt x="493395" y="440462"/>
                      </a:lnTo>
                      <a:cubicBezTo>
                        <a:pt x="452196" y="462255"/>
                        <a:pt x="396418" y="484937"/>
                        <a:pt x="297802" y="484937"/>
                      </a:cubicBezTo>
                      <a:cubicBezTo>
                        <a:pt x="101841" y="484937"/>
                        <a:pt x="0" y="365303"/>
                        <a:pt x="0" y="247676"/>
                      </a:cubicBezTo>
                      <a:cubicBezTo>
                        <a:pt x="0" y="103861"/>
                        <a:pt x="144259" y="0"/>
                        <a:pt x="343459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/>
                </a:lnRef>
                <a:fillRef idx="1">
                  <a:srgbClr val="125A3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30" name="Shape 94"/>
                <p:cNvSpPr/>
                <p:nvPr/>
              </p:nvSpPr>
              <p:spPr>
                <a:xfrm>
                  <a:off x="363595" y="3049033"/>
                  <a:ext cx="511076" cy="4762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2427" h="476847">
                      <a:moveTo>
                        <a:pt x="17806" y="0"/>
                      </a:moveTo>
                      <a:lnTo>
                        <a:pt x="35878" y="432"/>
                      </a:lnTo>
                      <a:lnTo>
                        <a:pt x="153543" y="2438"/>
                      </a:lnTo>
                      <a:lnTo>
                        <a:pt x="329730" y="1232"/>
                      </a:lnTo>
                      <a:lnTo>
                        <a:pt x="442061" y="0"/>
                      </a:lnTo>
                      <a:cubicBezTo>
                        <a:pt x="466661" y="0"/>
                        <a:pt x="479984" y="0"/>
                        <a:pt x="484010" y="11722"/>
                      </a:cubicBezTo>
                      <a:cubicBezTo>
                        <a:pt x="497370" y="47676"/>
                        <a:pt x="508800" y="71932"/>
                        <a:pt x="515214" y="86080"/>
                      </a:cubicBezTo>
                      <a:cubicBezTo>
                        <a:pt x="520853" y="98222"/>
                        <a:pt x="522427" y="101841"/>
                        <a:pt x="522427" y="105042"/>
                      </a:cubicBezTo>
                      <a:cubicBezTo>
                        <a:pt x="522427" y="120028"/>
                        <a:pt x="505041" y="120028"/>
                        <a:pt x="499440" y="120028"/>
                      </a:cubicBezTo>
                      <a:cubicBezTo>
                        <a:pt x="489725" y="120028"/>
                        <a:pt x="482930" y="113982"/>
                        <a:pt x="470700" y="104254"/>
                      </a:cubicBezTo>
                      <a:cubicBezTo>
                        <a:pt x="458165" y="94157"/>
                        <a:pt x="437629" y="77190"/>
                        <a:pt x="397942" y="52540"/>
                      </a:cubicBezTo>
                      <a:cubicBezTo>
                        <a:pt x="385039" y="44056"/>
                        <a:pt x="365290" y="39217"/>
                        <a:pt x="344272" y="39217"/>
                      </a:cubicBezTo>
                      <a:cubicBezTo>
                        <a:pt x="321653" y="39217"/>
                        <a:pt x="246431" y="41618"/>
                        <a:pt x="215812" y="43256"/>
                      </a:cubicBezTo>
                      <a:cubicBezTo>
                        <a:pt x="207328" y="43650"/>
                        <a:pt x="200406" y="43650"/>
                        <a:pt x="200406" y="82042"/>
                      </a:cubicBezTo>
                      <a:lnTo>
                        <a:pt x="200406" y="222669"/>
                      </a:lnTo>
                      <a:lnTo>
                        <a:pt x="248082" y="222669"/>
                      </a:lnTo>
                      <a:cubicBezTo>
                        <a:pt x="301879" y="222669"/>
                        <a:pt x="334963" y="212966"/>
                        <a:pt x="339408" y="195592"/>
                      </a:cubicBezTo>
                      <a:cubicBezTo>
                        <a:pt x="349174" y="150342"/>
                        <a:pt x="352755" y="140652"/>
                        <a:pt x="368059" y="140652"/>
                      </a:cubicBezTo>
                      <a:cubicBezTo>
                        <a:pt x="377419" y="140652"/>
                        <a:pt x="394386" y="140652"/>
                        <a:pt x="394386" y="154762"/>
                      </a:cubicBezTo>
                      <a:lnTo>
                        <a:pt x="394386" y="250533"/>
                      </a:lnTo>
                      <a:cubicBezTo>
                        <a:pt x="394386" y="273583"/>
                        <a:pt x="395605" y="290170"/>
                        <a:pt x="397231" y="303504"/>
                      </a:cubicBezTo>
                      <a:lnTo>
                        <a:pt x="398818" y="326504"/>
                      </a:lnTo>
                      <a:cubicBezTo>
                        <a:pt x="398818" y="331355"/>
                        <a:pt x="396431" y="341884"/>
                        <a:pt x="377419" y="341884"/>
                      </a:cubicBezTo>
                      <a:cubicBezTo>
                        <a:pt x="368516" y="341884"/>
                        <a:pt x="357670" y="339852"/>
                        <a:pt x="354699" y="326504"/>
                      </a:cubicBezTo>
                      <a:cubicBezTo>
                        <a:pt x="343053" y="264299"/>
                        <a:pt x="333769" y="261848"/>
                        <a:pt x="252946" y="261848"/>
                      </a:cubicBezTo>
                      <a:lnTo>
                        <a:pt x="199949" y="261848"/>
                      </a:lnTo>
                      <a:lnTo>
                        <a:pt x="199949" y="318439"/>
                      </a:lnTo>
                      <a:cubicBezTo>
                        <a:pt x="199949" y="347142"/>
                        <a:pt x="201194" y="388353"/>
                        <a:pt x="202895" y="419036"/>
                      </a:cubicBezTo>
                      <a:cubicBezTo>
                        <a:pt x="203289" y="428371"/>
                        <a:pt x="203594" y="437248"/>
                        <a:pt x="266674" y="437248"/>
                      </a:cubicBezTo>
                      <a:cubicBezTo>
                        <a:pt x="293383" y="437248"/>
                        <a:pt x="309105" y="438848"/>
                        <a:pt x="309105" y="458254"/>
                      </a:cubicBezTo>
                      <a:cubicBezTo>
                        <a:pt x="309105" y="475234"/>
                        <a:pt x="297459" y="476847"/>
                        <a:pt x="283655" y="476847"/>
                      </a:cubicBezTo>
                      <a:lnTo>
                        <a:pt x="279603" y="476415"/>
                      </a:lnTo>
                      <a:cubicBezTo>
                        <a:pt x="272682" y="476415"/>
                        <a:pt x="251702" y="475234"/>
                        <a:pt x="147130" y="475234"/>
                      </a:cubicBezTo>
                      <a:cubicBezTo>
                        <a:pt x="49288" y="475234"/>
                        <a:pt x="29083" y="476047"/>
                        <a:pt x="21857" y="476415"/>
                      </a:cubicBezTo>
                      <a:lnTo>
                        <a:pt x="17806" y="476847"/>
                      </a:lnTo>
                      <a:cubicBezTo>
                        <a:pt x="736" y="476847"/>
                        <a:pt x="736" y="463105"/>
                        <a:pt x="736" y="458254"/>
                      </a:cubicBezTo>
                      <a:cubicBezTo>
                        <a:pt x="736" y="440880"/>
                        <a:pt x="11278" y="437248"/>
                        <a:pt x="28664" y="437248"/>
                      </a:cubicBezTo>
                      <a:cubicBezTo>
                        <a:pt x="91643" y="437248"/>
                        <a:pt x="92063" y="428371"/>
                        <a:pt x="92507" y="418668"/>
                      </a:cubicBezTo>
                      <a:cubicBezTo>
                        <a:pt x="94132" y="385546"/>
                        <a:pt x="95377" y="344297"/>
                        <a:pt x="95377" y="318439"/>
                      </a:cubicBezTo>
                      <a:lnTo>
                        <a:pt x="95377" y="162027"/>
                      </a:lnTo>
                      <a:lnTo>
                        <a:pt x="94132" y="89306"/>
                      </a:lnTo>
                      <a:lnTo>
                        <a:pt x="93320" y="72352"/>
                      </a:lnTo>
                      <a:cubicBezTo>
                        <a:pt x="92926" y="45250"/>
                        <a:pt x="90145" y="39217"/>
                        <a:pt x="19380" y="39217"/>
                      </a:cubicBezTo>
                      <a:cubicBezTo>
                        <a:pt x="0" y="39217"/>
                        <a:pt x="0" y="23850"/>
                        <a:pt x="0" y="18605"/>
                      </a:cubicBezTo>
                      <a:cubicBezTo>
                        <a:pt x="0" y="7683"/>
                        <a:pt x="7251" y="0"/>
                        <a:pt x="17806" y="0"/>
                      </a:cubicBezTo>
                      <a:close/>
                    </a:path>
                  </a:pathLst>
                </a:custGeom>
                <a:ln w="0" cap="flat">
                  <a:miter lim="127000"/>
                </a:ln>
              </p:spPr>
              <p:style>
                <a:lnRef idx="0">
                  <a:srgbClr val="000000"/>
                </a:lnRef>
                <a:fillRef idx="1">
                  <a:srgbClr val="125A3C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31" name="Shape 97"/>
                <p:cNvSpPr/>
                <p:nvPr/>
              </p:nvSpPr>
              <p:spPr>
                <a:xfrm>
                  <a:off x="3435061" y="765017"/>
                  <a:ext cx="0" cy="8367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837108">
                      <a:moveTo>
                        <a:pt x="0" y="0"/>
                      </a:moveTo>
                      <a:lnTo>
                        <a:pt x="0" y="837108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32" name="Shape 98"/>
                <p:cNvSpPr/>
                <p:nvPr/>
              </p:nvSpPr>
              <p:spPr>
                <a:xfrm>
                  <a:off x="2499758" y="1184305"/>
                  <a:ext cx="93530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5038">
                      <a:moveTo>
                        <a:pt x="935038" y="0"/>
                      </a:moveTo>
                      <a:lnTo>
                        <a:pt x="0" y="0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</p:grpSp>
          <p:grpSp>
            <p:nvGrpSpPr>
              <p:cNvPr id="18" name="Group 19022"/>
              <p:cNvGrpSpPr>
                <a:grpSpLocks/>
              </p:cNvGrpSpPr>
              <p:nvPr/>
            </p:nvGrpSpPr>
            <p:grpSpPr bwMode="auto">
              <a:xfrm>
                <a:off x="31320402" y="20049977"/>
                <a:ext cx="467246" cy="2178050"/>
                <a:chOff x="0" y="0"/>
                <a:chExt cx="467246" cy="2178380"/>
              </a:xfrm>
            </p:grpSpPr>
            <p:sp>
              <p:nvSpPr>
                <p:cNvPr id="19" name="Shape 84"/>
                <p:cNvSpPr/>
                <p:nvPr/>
              </p:nvSpPr>
              <p:spPr>
                <a:xfrm>
                  <a:off x="-457" y="671137"/>
                  <a:ext cx="0" cy="8368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837108">
                      <a:moveTo>
                        <a:pt x="0" y="0"/>
                      </a:moveTo>
                      <a:lnTo>
                        <a:pt x="0" y="837108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0" name="Shape 86"/>
                <p:cNvSpPr/>
                <p:nvPr/>
              </p:nvSpPr>
              <p:spPr>
                <a:xfrm>
                  <a:off x="467194" y="-145"/>
                  <a:ext cx="0" cy="21793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h="2178380">
                      <a:moveTo>
                        <a:pt x="0" y="0"/>
                      </a:moveTo>
                      <a:lnTo>
                        <a:pt x="0" y="2178380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  <p:sp>
              <p:nvSpPr>
                <p:cNvPr id="21" name="Shape 88"/>
                <p:cNvSpPr/>
                <p:nvPr/>
              </p:nvSpPr>
              <p:spPr>
                <a:xfrm>
                  <a:off x="-457" y="1090458"/>
                  <a:ext cx="467651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7246">
                      <a:moveTo>
                        <a:pt x="0" y="0"/>
                      </a:moveTo>
                      <a:lnTo>
                        <a:pt x="467246" y="0"/>
                      </a:lnTo>
                    </a:path>
                  </a:pathLst>
                </a:custGeom>
                <a:ln w="25400" cap="flat">
                  <a:miter lim="127000"/>
                </a:ln>
              </p:spPr>
              <p:style>
                <a:lnRef idx="1">
                  <a:srgbClr val="AEC02F"/>
                </a:lnRef>
                <a:fillRef idx="0">
                  <a:srgbClr val="000000">
                    <a:alpha val="0"/>
                  </a:srgbClr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pPr>
                    <a:defRPr/>
                  </a:pPr>
                  <a:endParaRPr lang="uk-UA" sz="1200"/>
                </a:p>
              </p:txBody>
            </p:sp>
          </p:grpSp>
        </p:grpSp>
        <p:sp>
          <p:nvSpPr>
            <p:cNvPr id="10" name="Прямоугольник 5"/>
            <p:cNvSpPr>
              <a:spLocks noChangeArrowheads="1"/>
            </p:cNvSpPr>
            <p:nvPr/>
          </p:nvSpPr>
          <p:spPr bwMode="auto">
            <a:xfrm>
              <a:off x="28068413" y="15912344"/>
              <a:ext cx="4895204" cy="164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B7BB17"/>
                  </a:solidFill>
                </a:rPr>
                <a:t> 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3</a:t>
              </a:r>
              <a:r>
                <a:rPr lang="en-US" altLang="ru-RU" sz="1400" b="1" dirty="0" smtClean="0">
                  <a:solidFill>
                    <a:srgbClr val="B7BB17"/>
                  </a:solidFill>
                </a:rPr>
                <a:t>5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,</a:t>
              </a:r>
              <a:r>
                <a:rPr lang="en-US" altLang="ru-RU" sz="1400" b="1" dirty="0" smtClean="0">
                  <a:solidFill>
                    <a:srgbClr val="B7BB17"/>
                  </a:solidFill>
                </a:rPr>
                <a:t>5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  </a:t>
              </a:r>
              <a:r>
                <a:rPr lang="uk-UA" altLang="ru-RU" sz="1400" dirty="0" smtClean="0"/>
                <a:t>тис. сертифікатів 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uk-UA" altLang="ru-RU" sz="1400" dirty="0" smtClean="0"/>
                <a:t>ланцюга постачання FSC в 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1</a:t>
              </a:r>
              <a:r>
                <a:rPr lang="en-US" altLang="ru-RU" sz="1400" b="1" dirty="0" smtClean="0">
                  <a:solidFill>
                    <a:srgbClr val="B7BB17"/>
                  </a:solidFill>
                </a:rPr>
                <a:t>22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 </a:t>
              </a:r>
              <a:r>
                <a:rPr lang="uk-UA" altLang="ru-RU" sz="1400" dirty="0" smtClean="0"/>
                <a:t>країнах світу</a:t>
              </a:r>
              <a:endParaRPr lang="uk-UA" altLang="ru-RU" sz="1400" dirty="0">
                <a:latin typeface="Arial Unicode MS" panose="020B0604020202020204" pitchFamily="34" charset="-128"/>
              </a:endParaRPr>
            </a:p>
          </p:txBody>
        </p:sp>
        <p:sp>
          <p:nvSpPr>
            <p:cNvPr id="11" name="Прямоугольник 6"/>
            <p:cNvSpPr>
              <a:spLocks noChangeArrowheads="1"/>
            </p:cNvSpPr>
            <p:nvPr/>
          </p:nvSpPr>
          <p:spPr bwMode="auto">
            <a:xfrm>
              <a:off x="29379565" y="8516376"/>
              <a:ext cx="3595442" cy="164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B7BB17"/>
                  </a:solidFill>
                </a:rPr>
                <a:t>1</a:t>
              </a:r>
              <a:r>
                <a:rPr lang="en-US" altLang="ru-RU" sz="1400" b="1" dirty="0" smtClean="0">
                  <a:solidFill>
                    <a:srgbClr val="B7BB17"/>
                  </a:solidFill>
                </a:rPr>
                <a:t>603</a:t>
              </a:r>
              <a:r>
                <a:rPr lang="ru-RU" altLang="ru-RU" sz="1400" b="1" dirty="0" smtClean="0">
                  <a:solidFill>
                    <a:srgbClr val="B7BB17"/>
                  </a:solidFill>
                </a:rPr>
                <a:t> </a:t>
              </a:r>
              <a:r>
                <a:rPr lang="uk-UA" altLang="ru-RU" sz="1400" dirty="0" smtClean="0"/>
                <a:t>сертифікатів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uk-UA" altLang="ru-RU" sz="1400" dirty="0" smtClean="0"/>
                <a:t> лісоуправління</a:t>
              </a:r>
              <a:endParaRPr lang="uk-UA" altLang="ru-RU" sz="1400" dirty="0">
                <a:latin typeface="Arial Unicode MS" panose="020B0604020202020204" pitchFamily="34" charset="-128"/>
              </a:endParaRPr>
            </a:p>
          </p:txBody>
        </p:sp>
        <p:sp>
          <p:nvSpPr>
            <p:cNvPr id="12" name="Прямоугольник 7"/>
            <p:cNvSpPr>
              <a:spLocks noChangeArrowheads="1"/>
            </p:cNvSpPr>
            <p:nvPr/>
          </p:nvSpPr>
          <p:spPr bwMode="auto">
            <a:xfrm>
              <a:off x="36308224" y="14202955"/>
              <a:ext cx="3944548" cy="1166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400" b="1" dirty="0" smtClean="0">
                  <a:solidFill>
                    <a:srgbClr val="B7BB17"/>
                  </a:solidFill>
                </a:rPr>
                <a:t>1000</a:t>
              </a:r>
              <a:r>
                <a:rPr lang="ru-RU" altLang="ru-RU" sz="1400" b="1" dirty="0" smtClean="0">
                  <a:solidFill>
                    <a:srgbClr val="B7BB17"/>
                  </a:solidFill>
                </a:rPr>
                <a:t> </a:t>
              </a:r>
              <a:r>
                <a:rPr lang="uk-UA" altLang="ru-RU" sz="1400" dirty="0" smtClean="0"/>
                <a:t>членів FSC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ru-RU" sz="1400" dirty="0" smtClean="0"/>
                <a:t>з 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85</a:t>
              </a:r>
              <a:r>
                <a:rPr lang="uk-UA" altLang="ru-RU" sz="1400" dirty="0" smtClean="0"/>
                <a:t> країн</a:t>
              </a:r>
              <a:endParaRPr lang="uk-UA" altLang="ru-RU" sz="1400" dirty="0">
                <a:latin typeface="Arial Unicode MS" panose="020B0604020202020204" pitchFamily="34" charset="-128"/>
              </a:endParaRPr>
            </a:p>
          </p:txBody>
        </p:sp>
        <p:sp>
          <p:nvSpPr>
            <p:cNvPr id="13" name="Прямоугольник 8"/>
            <p:cNvSpPr>
              <a:spLocks noChangeArrowheads="1"/>
            </p:cNvSpPr>
            <p:nvPr/>
          </p:nvSpPr>
          <p:spPr bwMode="auto">
            <a:xfrm>
              <a:off x="22898843" y="12510194"/>
              <a:ext cx="4032448" cy="164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ru-RU" sz="1400" dirty="0" smtClean="0"/>
                <a:t>площа </a:t>
              </a:r>
              <a:r>
                <a:rPr lang="en-US" altLang="ru-RU" sz="1400" b="1" dirty="0" smtClean="0">
                  <a:solidFill>
                    <a:srgbClr val="B7BB17"/>
                  </a:solidFill>
                </a:rPr>
                <a:t>200,8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 </a:t>
              </a:r>
              <a:r>
                <a:rPr lang="uk-UA" altLang="ru-RU" sz="1400" dirty="0" smtClean="0"/>
                <a:t>млн га в </a:t>
              </a:r>
              <a:r>
                <a:rPr lang="uk-UA" altLang="ru-RU" sz="1400" b="1" dirty="0" smtClean="0">
                  <a:solidFill>
                    <a:srgbClr val="B7BB17"/>
                  </a:solidFill>
                </a:rPr>
                <a:t>8</a:t>
              </a:r>
              <a:r>
                <a:rPr lang="en-US" altLang="ru-RU" sz="1400" b="1" dirty="0" smtClean="0">
                  <a:solidFill>
                    <a:srgbClr val="B7BB17"/>
                  </a:solidFill>
                </a:rPr>
                <a:t>6</a:t>
              </a:r>
              <a:r>
                <a:rPr lang="uk-UA" altLang="ru-RU" sz="1400" dirty="0" smtClean="0">
                  <a:solidFill>
                    <a:srgbClr val="B7BB17"/>
                  </a:solidFill>
                </a:rPr>
                <a:t> </a:t>
              </a:r>
              <a:r>
                <a:rPr lang="uk-UA" altLang="ru-RU" sz="1400" dirty="0" smtClean="0"/>
                <a:t>країнах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ru-RU" sz="1400" dirty="0">
                <a:latin typeface="Arial Unicode MS" panose="020B0604020202020204" pitchFamily="34" charset="-128"/>
              </a:endParaRPr>
            </a:p>
          </p:txBody>
        </p:sp>
        <p:sp>
          <p:nvSpPr>
            <p:cNvPr id="14" name="Shape 97"/>
            <p:cNvSpPr/>
            <p:nvPr/>
          </p:nvSpPr>
          <p:spPr>
            <a:xfrm>
              <a:off x="36221492" y="13513454"/>
              <a:ext cx="0" cy="1613976"/>
            </a:xfrm>
            <a:custGeom>
              <a:avLst/>
              <a:gdLst/>
              <a:ahLst/>
              <a:cxnLst/>
              <a:rect l="0" t="0" r="0" b="0"/>
              <a:pathLst>
                <a:path h="837108">
                  <a:moveTo>
                    <a:pt x="0" y="0"/>
                  </a:moveTo>
                  <a:lnTo>
                    <a:pt x="0" y="837108"/>
                  </a:lnTo>
                </a:path>
              </a:pathLst>
            </a:custGeom>
            <a:ln w="25400" cap="flat">
              <a:miter lim="127000"/>
            </a:ln>
          </p:spPr>
          <p:style>
            <a:lnRef idx="1">
              <a:srgbClr val="AEC02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uk-UA" sz="1200"/>
            </a:p>
          </p:txBody>
        </p:sp>
        <p:sp>
          <p:nvSpPr>
            <p:cNvPr id="15" name="Shape 98"/>
            <p:cNvSpPr/>
            <p:nvPr/>
          </p:nvSpPr>
          <p:spPr>
            <a:xfrm>
              <a:off x="34239376" y="14462018"/>
              <a:ext cx="1982116" cy="0"/>
            </a:xfrm>
            <a:custGeom>
              <a:avLst/>
              <a:gdLst/>
              <a:ahLst/>
              <a:cxnLst/>
              <a:rect l="0" t="0" r="0" b="0"/>
              <a:pathLst>
                <a:path w="935038">
                  <a:moveTo>
                    <a:pt x="935038" y="0"/>
                  </a:moveTo>
                  <a:lnTo>
                    <a:pt x="0" y="0"/>
                  </a:lnTo>
                </a:path>
              </a:pathLst>
            </a:custGeom>
            <a:ln w="25400" cap="flat">
              <a:miter lim="127000"/>
            </a:ln>
          </p:spPr>
          <p:style>
            <a:lnRef idx="1">
              <a:srgbClr val="AEC02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uk-UA" sz="1200"/>
            </a:p>
          </p:txBody>
        </p:sp>
        <p:sp>
          <p:nvSpPr>
            <p:cNvPr id="16" name="Прямоугольник 12"/>
            <p:cNvSpPr>
              <a:spLocks noChangeArrowheads="1"/>
            </p:cNvSpPr>
            <p:nvPr/>
          </p:nvSpPr>
          <p:spPr bwMode="auto">
            <a:xfrm>
              <a:off x="36460624" y="10305580"/>
              <a:ext cx="3944548" cy="164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rgbClr val="B7BB17"/>
                  </a:solidFill>
                </a:rPr>
                <a:t>3</a:t>
              </a:r>
              <a:r>
                <a:rPr lang="en-US" altLang="ru-RU" sz="1400" b="1" dirty="0" smtClean="0">
                  <a:solidFill>
                    <a:srgbClr val="B7BB17"/>
                  </a:solidFill>
                </a:rPr>
                <a:t>9</a:t>
              </a:r>
              <a:r>
                <a:rPr lang="ru-RU" altLang="ru-RU" sz="1400" dirty="0" smtClean="0"/>
                <a:t> </a:t>
              </a:r>
              <a:r>
                <a:rPr lang="uk-UA" altLang="ru-RU" sz="1400" dirty="0" smtClean="0"/>
                <a:t>органів сертифікації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uk-UA" altLang="ru-RU" sz="1400" dirty="0" smtClean="0"/>
                <a:t>в світі</a:t>
              </a:r>
              <a:endParaRPr lang="uk-UA" altLang="ru-RU" sz="1400" dirty="0">
                <a:latin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8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F7F96-EF4B-634D-893F-1D94C7B2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17" y="0"/>
            <a:ext cx="1270000" cy="74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5" y="235385"/>
            <a:ext cx="634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5C4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Ринкова частка FSC</a:t>
            </a:r>
            <a:endParaRPr lang="uk-UA" sz="2000" b="1" dirty="0" smtClean="0">
              <a:solidFill>
                <a:srgbClr val="285C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3" y="749300"/>
            <a:ext cx="3872095" cy="1962424"/>
          </a:xfrm>
          <a:prstGeom prst="rect">
            <a:avLst/>
          </a:prstGeom>
        </p:spPr>
      </p:pic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96" y="2009570"/>
            <a:ext cx="4058216" cy="29531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7674" y="2890170"/>
            <a:ext cx="434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частки </a:t>
            </a:r>
            <a:r>
              <a:rPr lang="en-US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FSC-</a:t>
            </a:r>
            <a:r>
              <a:rPr lang="ru-RU" sz="1800" dirty="0" err="1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</a:t>
            </a:r>
            <a:r>
              <a:rPr lang="uk-UA" sz="1800" dirty="0" err="1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ікованої</a:t>
            </a:r>
            <a:r>
              <a:rPr lang="uk-UA" sz="1800" dirty="0" smtClean="0">
                <a:solidFill>
                  <a:srgbClr val="285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продукції прирівнюється до 11,3% усього світового виробництва з деревини.</a:t>
            </a:r>
            <a:endParaRPr lang="uk-UA" sz="1800" dirty="0" smtClean="0">
              <a:solidFill>
                <a:srgbClr val="285C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work" id="{F59175E7-7217-854B-8063-83461FF1AA89}" vid="{6232D1E8-2CDD-134C-87D8-8B85E74F1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13050</TotalTime>
  <Words>631</Words>
  <Application>Microsoft Office PowerPoint</Application>
  <PresentationFormat>Екран (16:9)</PresentationFormat>
  <Paragraphs>135</Paragraphs>
  <Slides>16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 Unicode MS</vt:lpstr>
      <vt:lpstr>ＭＳ Ｐゴシック</vt:lpstr>
      <vt:lpstr>Arial</vt:lpstr>
      <vt:lpstr>Calibri</vt:lpstr>
      <vt:lpstr>Calibri Light</vt:lpstr>
      <vt:lpstr>Helvetica</vt:lpstr>
      <vt:lpstr>Office Theme</vt:lpstr>
      <vt:lpstr>Міжнародна схема лісової сертифікації FSC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Pavlo</cp:lastModifiedBy>
  <cp:revision>209</cp:revision>
  <cp:lastPrinted>2018-03-26T14:13:46Z</cp:lastPrinted>
  <dcterms:created xsi:type="dcterms:W3CDTF">2018-03-23T13:02:52Z</dcterms:created>
  <dcterms:modified xsi:type="dcterms:W3CDTF">2018-11-20T19:28:27Z</dcterms:modified>
</cp:coreProperties>
</file>