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5" r:id="rId3"/>
    <p:sldId id="257" r:id="rId4"/>
    <p:sldId id="256" r:id="rId5"/>
    <p:sldId id="262" r:id="rId6"/>
    <p:sldId id="258" r:id="rId7"/>
    <p:sldId id="266" r:id="rId8"/>
    <p:sldId id="267" r:id="rId9"/>
    <p:sldId id="259" r:id="rId10"/>
    <p:sldId id="260" r:id="rId11"/>
    <p:sldId id="261" r:id="rId12"/>
    <p:sldId id="264" r:id="rId13"/>
  </p:sldIdLst>
  <p:sldSz cx="9144000" cy="6858000" type="screen4x3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D310B0-00C7-4A62-BF66-21B6B398AD79}" type="datetimeFigureOut">
              <a:rPr lang="uk-UA" smtClean="0"/>
              <a:pPr/>
              <a:t>08.10.2014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EF0751-F3F9-401C-97FC-2007B5722B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129844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latin typeface="Times New Roman" pitchFamily="18" charset="0"/>
                <a:cs typeface="Times New Roman" pitchFamily="18" charset="0"/>
              </a:rPr>
              <a:t>УКРАЇНКА</a:t>
            </a:r>
            <a:endParaRPr lang="uk-UA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34290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Впровадження системи якості – шлях для покращення 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надання послуг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15343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5747" y="1643050"/>
            <a:ext cx="361190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ЦЕНТР МУНІЦИПАЛЬНИХ ПОСЛУГ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571612"/>
            <a:ext cx="52997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uk-UA" sz="4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Колл-центр</a:t>
            </a:r>
            <a:r>
              <a:rPr lang="uk-UA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Degtyarova.RADA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3465557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500306"/>
            <a:ext cx="6143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Зворотній зв'язок</a:t>
            </a:r>
          </a:p>
          <a:p>
            <a:pPr>
              <a:buFont typeface="Arial" pitchFamily="34" charset="0"/>
              <a:buChar char="•"/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Цілодобово</a:t>
            </a:r>
          </a:p>
          <a:p>
            <a:pPr>
              <a:buFont typeface="Arial" pitchFamily="34" charset="0"/>
              <a:buChar char="•"/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Якісна консультація</a:t>
            </a:r>
          </a:p>
          <a:p>
            <a:pPr>
              <a:buFont typeface="Arial" pitchFamily="34" charset="0"/>
              <a:buChar char="•"/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Прозорість процесу звернень</a:t>
            </a:r>
          </a:p>
          <a:p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МУНІЦИПАЛЬНИХ ПОСЛУГ</a:t>
            </a:r>
            <a:b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dirty="0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-428660" y="1142984"/>
            <a:ext cx="1000132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4000" b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</a:t>
            </a:r>
            <a:r>
              <a:rPr kumimoji="0" lang="uk-UA" sz="4000" b="1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такої системи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бслуговування: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000" b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235743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громадян: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спрощення взаємодії з органами місцевого самоврядування з приводу отримання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певної послуги;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скорочення часу на отримання тої чи іншої послуги;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підвищення якості послуг;</a:t>
            </a:r>
            <a:endParaRPr kumimoji="0" lang="uk-UA" b="1" i="1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зменшення можливостей особистого впливу посадових осіб міської ради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lang="uk-UA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прийняття рішення </a:t>
            </a:r>
            <a:r>
              <a:rPr lang="uk-UA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щодо надання послуг.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77863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органів місцевого самоврядування: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7863" algn="l"/>
              </a:tabLst>
            </a:pP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формування довіри громадян до влади;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забезпечення прозорості і демократичності діяльності;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7863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запобігання корупційним явищам.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686800" cy="642939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ДЯКУЄМО ЗА УВАГУ !!!</a:t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cap="none" dirty="0" err="1" smtClean="0">
                <a:latin typeface="Times New Roman" pitchFamily="18" charset="0"/>
                <a:cs typeface="Times New Roman" pitchFamily="18" charset="0"/>
              </a:rPr>
              <a:t>Дубас</a:t>
            </a:r>
            <a:r>
              <a:rPr lang="uk-UA" sz="4800" b="1" cap="none" smtClean="0">
                <a:latin typeface="Times New Roman" pitchFamily="18" charset="0"/>
                <a:cs typeface="Times New Roman" pitchFamily="18" charset="0"/>
              </a:rPr>
              <a:t> Інна </a:t>
            </a:r>
            <a:r>
              <a:rPr lang="uk-UA" sz="4800" b="1" cap="none" dirty="0" smtClean="0">
                <a:latin typeface="Times New Roman" pitchFamily="18" charset="0"/>
                <a:cs typeface="Times New Roman" pitchFamily="18" charset="0"/>
              </a:rPr>
              <a:t>Петрівна</a:t>
            </a:r>
            <a:br>
              <a:rPr lang="uk-UA" sz="48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b="1" cap="none" dirty="0" smtClean="0">
                <a:latin typeface="Times New Roman" pitchFamily="18" charset="0"/>
                <a:cs typeface="Times New Roman" pitchFamily="18" charset="0"/>
              </a:rPr>
              <a:t>http://ukrainka.org/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b="1" cap="none" dirty="0" smtClean="0">
                <a:latin typeface="Times New Roman" pitchFamily="18" charset="0"/>
                <a:cs typeface="Times New Roman" pitchFamily="18" charset="0"/>
              </a:rPr>
              <a:t>(04572) 2-15-35</a:t>
            </a:r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b="1" dirty="0" smtClean="0">
                <a:latin typeface="Times New Roman" pitchFamily="18" charset="0"/>
                <a:cs typeface="Times New Roman" pitchFamily="18" charset="0"/>
              </a:rPr>
            </a:b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1752" y="0"/>
            <a:ext cx="8686800" cy="129844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60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УКРАЇНКА</a:t>
            </a:r>
            <a:endParaRPr kumimoji="0" lang="uk-UA" sz="6000" b="1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74270" cy="1155596"/>
          </a:xfrm>
        </p:spPr>
        <p:txBody>
          <a:bodyPr>
            <a:normAutofit fontScale="90000"/>
          </a:bodyPr>
          <a:lstStyle/>
          <a:p>
            <a:pPr lvl="0" algn="ctr"/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управління якістю послуг </a:t>
            </a:r>
            <a:b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b="1" cap="none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1428736"/>
            <a:ext cx="8494441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ПЕРЕДУМОВИ: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Місто модель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Впровадження нових технологій муніципального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менеджменту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Зручність отримання послуг громадянами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Z:\Дегтярьова Н.В\Документи 2011 року\фото українка\київщина\P8207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429132"/>
            <a:ext cx="3286148" cy="2143140"/>
          </a:xfrm>
          <a:prstGeom prst="rect">
            <a:avLst/>
          </a:prstGeom>
          <a:noFill/>
        </p:spPr>
      </p:pic>
      <p:pic>
        <p:nvPicPr>
          <p:cNvPr id="1027" name="Picture 3" descr="Z:\Дегтярьова Н.В\Документи 2011 року\фото українка\київщина\P101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57694"/>
            <a:ext cx="3571900" cy="221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управління якістю послуг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4000" dirty="0"/>
          </a:p>
        </p:txBody>
      </p:sp>
      <p:pic>
        <p:nvPicPr>
          <p:cNvPr id="14338" name="Picture 2" descr="Z:\Кирилюк О.О\Документи 2012 року\статті\1296070389_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4143404" cy="3071834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58" y="1428736"/>
            <a:ext cx="849444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ПЕРЕДУМОВИ: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Якісне інформування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кісне обслуговування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Якісне консультування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Зворотній зв’язок 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громадою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Максимальна зручність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для жителів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1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управління якістю послуг 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Кирилюк О.О\Документи 2012 року\статті\P1280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714752"/>
            <a:ext cx="5429288" cy="3000396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7158" y="1428736"/>
            <a:ext cx="8494441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НОВОВВЕДЕННЯ: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Система управління якістю послуг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Міжнародний стандарт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ISO 9001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sz="28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2008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Відкриття центру муніципальних послуг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ЦЕНТР МУНІЦИПАЛЬНИХ ПОСЛУГ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71462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Українка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сьогодні є </a:t>
            </a:r>
            <a:endParaRPr lang="uk-UA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єдиним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малим містом, </a:t>
            </a:r>
            <a:endParaRPr lang="uk-UA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відкрився повноцінний </a:t>
            </a:r>
            <a:endParaRPr lang="uk-UA" sz="4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uk-UA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муніципальних </a:t>
            </a:r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послуг </a:t>
            </a:r>
            <a:endParaRPr lang="uk-UA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142984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5357826"/>
            <a:ext cx="237648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ЦЕНТР МУНІЦИПАЛЬНИХ ПОСЛУГ</a:t>
            </a:r>
            <a:endParaRPr lang="uk-UA" sz="3200" dirty="0"/>
          </a:p>
        </p:txBody>
      </p:sp>
      <p:pic>
        <p:nvPicPr>
          <p:cNvPr id="15362" name="Picture 2" descr="Z:\Кирилюк О.О\Документи 2012 року\статті\P128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000240"/>
            <a:ext cx="4572000" cy="3857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1214422"/>
            <a:ext cx="9001156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Реєстр послуг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Інформаційна картка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Формуляри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Стенди центру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Сайт міської ради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Прийом виїзних </a:t>
            </a:r>
          </a:p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спеціалістів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uk-UA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ЦЕНТР МУНІЦИПАЛЬНИХ ПОСЛУГ</a:t>
            </a:r>
            <a:endParaRPr lang="uk-UA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45005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Адміністратор центру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Дитячий куточок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Місце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“очікування”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Відділення банку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Інфобокси</a:t>
            </a: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Стенди центру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Z:\Кирилюк О.О\Документи 2012 року\київщина регіональна фото\P1280971 [640x480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928802"/>
            <a:ext cx="470694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ЦЕНТР МУНІЦИПАЛЬНИХ ПОСЛУГ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 функціонування Центру муніципальних послуг проходить за принципами відкритості та прозорості</a:t>
            </a:r>
            <a:endParaRPr lang="uk-UA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9358378" cy="84124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ЦЕНТР МУНІЦИПАЛЬНИХ ПОСЛУГ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Електронний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документообіг (за системою ДОКПРОФ)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614366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uk-UA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Електронний реєстр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«штрих-кодів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Контроль</a:t>
            </a:r>
          </a:p>
          <a:p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Швидке реагування</a:t>
            </a:r>
          </a:p>
          <a:p>
            <a:pPr>
              <a:buFont typeface="Arial" pitchFamily="34" charset="0"/>
              <a:buChar char="•"/>
            </a:pPr>
            <a:endParaRPr lang="uk-UA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uk-UA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Degtyarova.RADA\Desktop\5a6fb6dcdb9053915705e049021f49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071678"/>
            <a:ext cx="2889257" cy="2286016"/>
          </a:xfrm>
          <a:prstGeom prst="rect">
            <a:avLst/>
          </a:prstGeom>
          <a:noFill/>
        </p:spPr>
      </p:pic>
      <p:pic>
        <p:nvPicPr>
          <p:cNvPr id="16387" name="Picture 3" descr="C:\Users\Degtyarova.RADA\Desktop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572008"/>
            <a:ext cx="2857520" cy="2024066"/>
          </a:xfrm>
          <a:prstGeom prst="rect">
            <a:avLst/>
          </a:prstGeo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428993" y="5143512"/>
            <a:ext cx="51435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238</TotalTime>
  <Words>251</Words>
  <Application>Microsoft Office PowerPoint</Application>
  <PresentationFormat>Экран (4:3)</PresentationFormat>
  <Paragraphs>110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УКРАЇНКА</vt:lpstr>
      <vt:lpstr>   Система управління якістю послуг   </vt:lpstr>
      <vt:lpstr>            Система управління якістю послуг  </vt:lpstr>
      <vt:lpstr>   Система управління якістю послуг  </vt:lpstr>
      <vt:lpstr>  ЦЕНТР МУНІЦИПАЛЬНИХ ПОСЛУГ</vt:lpstr>
      <vt:lpstr>     ЦЕНТР МУНІЦИПАЛЬНИХ ПОСЛУГ</vt:lpstr>
      <vt:lpstr>    ЦЕНТР МУНІЦИПАЛЬНИХ ПОСЛУГ</vt:lpstr>
      <vt:lpstr>      ЦЕНТР МУНІЦИПАЛЬНИХ ПОСЛУГ</vt:lpstr>
      <vt:lpstr>     ЦЕНТР МУНІЦИПАЛЬНИХ ПОСЛУГ</vt:lpstr>
      <vt:lpstr> ЦЕНТР МУНІЦИПАЛЬНИХ ПОСЛУГ</vt:lpstr>
      <vt:lpstr>        ЦЕНТР МУНІЦИПАЛЬНИХ ПОСЛУГ </vt:lpstr>
      <vt:lpstr>  ДЯКУЄМО ЗА УВАГУ !!!  Дубас Інна Петрівна  http://ukrainka.org/ (04572) 2-15-35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МУНІЦИПАЛЬНИХ ПОСЛУГ</dc:title>
  <dc:creator>Degtyarova</dc:creator>
  <cp:lastModifiedBy>Korosteljova</cp:lastModifiedBy>
  <cp:revision>38</cp:revision>
  <dcterms:created xsi:type="dcterms:W3CDTF">2012-04-04T10:17:57Z</dcterms:created>
  <dcterms:modified xsi:type="dcterms:W3CDTF">2014-10-08T08:56:43Z</dcterms:modified>
</cp:coreProperties>
</file>